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5" r:id="rId6"/>
    <p:sldId id="271" r:id="rId7"/>
    <p:sldId id="266" r:id="rId8"/>
    <p:sldId id="267" r:id="rId9"/>
    <p:sldId id="268" r:id="rId10"/>
    <p:sldId id="264" r:id="rId11"/>
    <p:sldId id="269" r:id="rId12"/>
    <p:sldId id="270" r:id="rId13"/>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0" d="100"/>
          <a:sy n="80" d="100"/>
        </p:scale>
        <p:origin x="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391"/>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1108 722 95 0,'0'0'60'0,"0"0"2"0,-13-1-1 16,13 1-21-16,0 0-16 15,-15-5 0-15,15 5-3 16,0 0-1-16,0 0-2 16,-12 1-1-16,12-1-3 15,0 0-2-15,0 0-1 16,-8 13-3-16,8-13-1 15,-4 12-2-15,4-12 0 16,-4 19-1-16,1-7 1 16,0-1-2-16,0 3 1 15,-1 0 1-15,2 1 0 16,-3 0 1-16,1 1-1 0,-1 0 1 16,1 1-1-16,0-2 0 15,1 2-1-15,-1-3 0 16,1 1 0-1,-1-3-2-15,1 1 2 0,-1 0-1 16,4-13 0-16,-9 20 1 16,9-20-1-16,-9 19-1 15,9-19 1-15,-11 17 0 16,11-17 0-16,-9 19-1 16,9-19 1-16,-14 19 0 15,14-19 1-15,-16 20 0 16,16-20 1-16,-19 19-2 15,19-19 1-15,-24 17 0 0,24-17 0 16,-23 14-1 0,23-14 1-16,-23 11-1 15,11-5 0-15,-2-1-1 16,2 0 1-16,-1-1-1 0,0 0 0 16,0-2 0-16,1 2-1 15,0-3 1-15,0 2-1 16,-2-2 0-16,2 1 0 15,-1-2 0-15,1 0 0 16,0-2 1-16,-1 1-1 16,1 0 1-16,0-2-1 15,-2 1 1-15,0-2 0 0,1 0-1 16,-1 0 0-16,2 1 0 16,0-1 0-1,0 0-1-15,0-1 1 16,12 5-2-16,-22-10 1 0,22 10 0 15,-21-13-1-15,21 13 1 16,-19-15 0-16,19 15 0 16,-19-16 1-16,19 16-1 15,-19-18-1-15,19 18 1 16,-18-19 0-16,18 19 0 16,-19-19 0-16,19 19 0 15,-20-19-1-15,20 19 1 16,-22-17 0-16,22 17 0 15,-22-16-1-15,22 16 1 16,-22-17-1-16,22 17 1 16,-22-19 0-16,22 19-1 15,-22-19 1-15,11 8-1 0,11 11 1 16,-20-21-1-16,20 21 0 16,-19-20 1-16,9 9-1 15,-1 0 0-15,0-1 0 16,2 1 1-16,9 11-1 15,-21-23 1-15,13 12-1 16,0-1 0-16,0 1 0 16,-1 0 1-16,1-2-2 0,1-1 2 15,0 0-2 1,-1 0 1-16,-1 1-1 16,1-1 1-16,-1 1 0 15,2 1 0-15,2-2 0 0,-2 0 1 16,2-1 3-16,-1 1-4 15,2-1 4-15,0 0-4 16,1-1 3-16,1 0 2 16,-3 1 3-16,4 2-4 15,0-1-1-15,-1 1 2 16,2 2-1-16,-1-3 1 16,1 2-2-16,0-1-2 15,0 0-2-15,1-1 2 0,-1 1-1 16,2-1 0-1,-1 0 0-15,2-1 1 16,0 1 0-16,-1 0-1 31,2 0 1-31,0 1-1 0,2 0 0 0,-1-1 0 0,1 0 0 16,1 0 0-16,-2-1-1 16,2 0 2-16,0 0-1 15,1-1 0-15,-1 3 1 16,0-1 0-16,1 2-1 15,-8 12 0-15,15-20 1 16,-15 20 0-16,14-20-1 16,-9 9 0-16,2-1 0 15,1 1 0-15,0 0 1 16,-8 11-1-16,17-21 0 16,-17 21 1-16,18-16-1 0,-18 16 1 15,16-10-1-15,-16 10 1 16,15-5-1-16,-15 5 1 15,14-4 0-15,-14 4 0 16,16-1 0-16,-16 1-1 16,19-4 1-16,-19 4 0 15,22-5 0-15,-22 5-1 16,22-8 0-16,-22 8 1 16,19-5 0-16,-19 5 1 15,16-2-1-15,-16 2 0 16,14 1 0-16,-14-1 0 15,12 5 0-15,-12-5 0 16,13 4 0-16,-13-4-1 0,13 4 2 16,-13-4-2-16,14 1 1 15,-14-1 0-15,15 2 0 16,-15-2 0 0,14 3 0-16,-14-3 1 0,12 6-2 15,-12-6 2-15,12 9-1 16,-12-9 0-16,14 10 1 15,-14-10-1-15,12 10 1 16,-12-10-1-16,14 9 0 16,-14-9 0-16,14 9 0 15,-14-9 0-15,13 6 0 16,-13-6 0-16,15 8 0 0,-15-8-1 16,19 9 1-16,-19-9-1 15,17 10 1-15,-17-10-1 16,15 11 1-1,-15-11 0-15,15 11 0 0,-15-11 1 16,10 12-1-16,-10-12 1 16,0 0-1-16,18 15 0 15,-18-15 1-15,11 11-1 16,-11-11 0-16,9 13-1 16,-9-13 3-16,10 15-2 15,-10-15 1-15,8 15-1 16,-8-15 0-16,8 14 1 15,-8-14-1-15,10 13 1 0,-10-13-2 16,0 0 1 0,13 15 1-16,-13-15-1 15,0 0 0-15,18 15 0 16,-18-15 0-16,0 0 0 0,18 13-1 16,-18-13 1-16,0 0 1 15,16 16-1-15,-16-16 0 16,13 13 0-16,-13-13 1 15,11 15-1-15,-11-15 2 16,12 16-2-16,-12-16 1 16,11 15-1-16,-11-15 1 15,9 13-1-15,-9-13 1 0,10 13-1 16,-10-13 1 0,8 11-1-16,-8-11 0 15,8 12 1-15,-8-12-1 16,10 13 0-16,-10-13 0 0,10 14 0 15,-10-14 1-15,9 16 0 16,-9-16 0-16,8 17-1 16,-8-17 1-16,7 17 0 15,-7-17 0-15,6 17-1 16,-6-17-3-16,6 16-1 16,-6-16 1-16,9 17-1 15,-9-17 1-15,8 15-1 16,-8-15 1-16,9 17 0 15,-9-17 4-15,9 23 0 16,-9-23-5-16,8 20 5 16,-5-9-5-16,-3-11 5 15,6 20-4-15,-6-20 4 0,9 18-5 16,-9-18 5-16,6 15 0 16,-6-15 0-16,7 15 0 15,-7-15 0-15,7 15 0 16,-7-15 0-16,4 15 0 15,-4-15-1-15,4 14 1 16,-4-14 0-16,4 18 0 16,-4-18-1-16,3 17 1 0,-3-17 0 15,3 22 0 1,-2-11 1-16,1 2 0 16,-2 1-1-16,1-2 1 15,-1 1-1-15,0-1 1 0,1 0-1 16,-1-12 0-16,2 19 0 15,-2-19 0-15,1 12-1 16,-1-12-3-16,0 0-7 16,0 0-11-16,10 17-23 15,-10-17-50-15,0 0-6 16,0-17-7-16,0 17-9 16</inkml:trace>
</inkml:ink>
</file>

<file path=ppt/ink/ink2.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392"/>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680 59 69 0,'-7'-14'66'16,"7"14"4"-16,0 0-18 0,-15-17-18 16,15 17-1-16,-13-9-3 15,13 9-1-15,-12-9-3 16,12 9-1-16,-14-5-4 16,14 5-1-16,-17-4 0 15,17 4-4-15,-24-1-2 16,12 2-3-16,-2-1-1 15,-1 3-3-15,-1-1 0 16,0 4-3-16,-4-1-1 0,1 4 0 16,-3 3-1-16,1 1 1 15,-5 1 0-15,0 3 2 16,-3 2-1-16,0-1 1 16,0 3-2-16,1-1 2 15,0 1-2-15,4-2 1 16,1 2-2-16,-1-2 1 15,2 0 0-15,2-1 0 16,2 2-1-16,0-1 0 16,3-1 0-16,0 1 1 15,2 0 0-15,3 1-2 16,2-2 0-16,1 0 1 0,1 2 0 16,4 0 0-16,-1-1-2 15,3 0 1-15,0 0 3 16,1-1 0-1,2 3 0-15,0-2-1 0,1-3 1 16,-1 2 0-16,1-2 0 16,1 0 0-16,-1-1-3 15,2 0 0-15,-1 1 0 16,1 0 0-16,2 0-2 16,-1 2 2-16,1 0-1 15,0-1 0-15,0 0 0 16,2 0 1-16,0 1-2 15,0-1 1-15,-1 2 0 0,0-3 1 16,1 1 0 0,-1-1 0-16,1 1-1 15,0-1 1-15,-1 0-1 16,2-2 1-16,-1 0-1 0,2-1 1 16,-1-2-1-16,3 0 1 15,-1 1-2-15,2-1 2 16,2 0-1-16,0-1 0 15,3 0 0-15,-4 2 1 16,3-2-1-16,0-1 1 16,0-1-1-16,2 0 0 15,-1 0 0-15,1-3 0 0,1 0 0 16,1-2 1-16,0 0-1 16,1-2 0-1,0-1 0-15,-2 0 0 16,0-1 0-16,0 0 0 0,0-2 0 15,-2 2 0-15,1-2 0 16,-3 2 0-16,1-3 0 16,-2 1 0-16,1-1 0 15,0 0-1-15,1-1-1 16,0 0 1-16,0-1-1 16,1 1 0-16,-1 0 1 15,0-2-1-15,1 1 1 16,0-2 1-16,-1 2 0 15,0-3 0-15,0 0 0 16,2-1 0-16,-1 0 0 16,1 0 0-16,-1-1 0 15,-1 1 0-15,-1-1 0 0,0-1 0 16,-2 2 0-16,-2-1 0 16,0-1 0-16,-4 1 0 15,1-1 0-15,0-1 0 16,-1 2-1-16,-2-2 1 15,0 0 0-15,1 0 0 16,-3 0 0-16,3-1-1 16,-4 1 1-16,2-4-1 15,-3 1 1-15,1-1 0 16,0-1 0-16,-3-1-1 16,1-1 1-16,-2-1 0 15,1 1-1-15,-2 0 1 0,0-1 0 16,-2-1-3-16,1 2 1 15,0 0 0-15,-2 2 0 16,0-1-1-16,-1 3 2 16,1-3-2-16,-2 0 2 15,-1 0 3-15,-2-1-2 16,1 0 2-16,-1-3-2 16,-1 2 1-16,-1-2-1 15,0 3 1-15,1 0 0 0,-2 1-3 16,1 2 3-1,1-1-2-15,-1 2 2 16,1 1-1-16,-2 1 0 16,0-1 0-16,0 2 0 0,0 1 0 15,-1-1 0-15,-1 3 1 16,0 0-1-16,-1 0 0 16,2 1 1-16,-2 1-1 15,0 1 2-15,2-1-2 16,-2 1 1-16,1-1 0 15,-1 2 1-15,0 0-1 16,1-1 1-16,-1 1 0 16,0 0-1-16,1 1 1 15,-3-2 1-15,3 4 0 16,-2-2-1-16,0 1 0 16,1 1 0-16,-1 1 0 0,-1-1 0 15,-1 2 0-15,2 1-1 16,-1 0 1-16,-1 0 0 15,0 3 0-15,-1-2-1 16,0 3 2-16,0-2-1 16,-1 1 1-16,1-1-1 15,1 2 0-15,0-3 0 16,2 0-1-16,3 1-1 16,12-2-6-16,-15 2-12 15,15-2-26-15,0 0-71 16,0 0-4-16,0 0-9 15,-13 4-6-15</inkml:trace>
</inkml:ink>
</file>

<file path=ppt/ink/ink3.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393"/>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392 151 36 0,'-11'-14'80'0,"11"14"-1"15,-15-10-1-15,15 10-48 16,-17-8 2-16,17 8-5 16,-13-7-3-16,13 7-3 15,-13-4-6-15,13 4-3 16,-12 0-1-16,12 0-2 15,-14 9-2-15,14-9 0 0,-16 14-1 16,6-3-3 0,-1 0 1-16,-1 4 0 15,0 1-1-15,-3 1 0 16,1 2-2-16,-1 1 2 0,0-1-2 16,1 1 2-16,-1-1-2 15,3 1 1-15,-2-1 0 16,3-1 0-16,0-1-1 15,0 1 1-15,0 2-2 16,2 1 9-16,-2 0-9 16,2 0 8-16,0 0 0 15,1 1-2-15,1-1 3 16,3 1-3-16,-3-1 3 16,4-1-11-16,0 1 10 15,2-1-9-15,-2 0 3 16,3 2-1-16,-1-2-1 15,-1 3 1-15,2-1-2 0,0 1 2 16,-1 0-1-16,2-1 0 16,1 1 0-16,-1-2 0 15,1 2 0-15,2-4 0 16,-2 1 0-16,2-2 0 16,2 0 0-16,-1-1 0 15,2 0-1-15,3 0 1 16,-1 2 0-16,1 0 6 15,0-3-7-15,1 2 8 16,1-3-7-16,0 0 5 16,1-1-5-16,0-2 6 15,1-2-7-15,1-1 0 0,0-1 1 16,2-1-1-16,0-1 0 16,1 1 1-16,1-2 0 15,1 0-1-15,-1 0 1 16,0-1 1-16,1-1-1 15,0 1 0-15,-1 0 0 16,0-3 0-16,2 2-1 16,0-3 0-16,3 0 1 15,-2 0-1-15,1 0 0 16,0-2 0-16,2 1 1 16,0 0-1-16,-2 1 1 15,-1-1 1-15,0 1-2 16,0 0 2-16,1-2-2 0,-1 2 2 15,0-2-2-15,1-1 2 16,1 0 0 0,-1-1-1-16,2-1 0 15,1-1 1-15,-2-1-1 0,0 0 0 16,2-2 2-16,-3 0-3 16,0-1 2-16,-2 1-1 15,-3-3 1-15,-1 0-9 16,0 1 9-16,-1 0-7 15,-1-1 6-15,0 1-6 16,-1 0 6-16,0-2-6 16,-1 3 7-16,0-1 0 0,-2-1-1 15,0 0 0-15,-2 0 1 16,0-1-1-16,-3-1 1 16,3-1 0-1,-1-2 0-15,1 1-1 0,0-2 0 16,-1 1 0-16,0-3 1 15,2 2 0-15,-2-1-1 16,0 0 0-16,-2 0 1 16,-2-1 0-16,0 0 1 15,1 0-2-15,-2 0 2 16,0 0-2-16,-2-2 1 16,0 3 0-16,-1 0 0 15,0 1-1-15,-1 2-5 0,-3-2 10 16,0-1-9-16,0 0 4 15,-2-1-4-15,1 0 3 16,-5 0-2 0,2-2 3-16,-2 1 2 0,2 2-6 15,-3-1 6-15,2 1 0 16,-4-1 1-16,2 1-1 16,2-1 2-16,-2 0-2 15,0 0 2-15,0 0-1 16,-1-1 1-16,-1 3-1 15,0-3 1-15,0 3-1 16,0-1 0-16,-3 0-1 16,3 4 1-16,-1 1-1 15,-1-1 1-15,1 2-3 16,-1 1 2-16,0 0-1 16,0 3 1-16,-1 2 0 0,-1-2-1 15,1 1 0-15,-1 2 0 16,0 1 1-16,-3 3-1 15,3-2 0-15,-1 1 0 16,1 2-1-16,-1-1 0 16,1 2 1-16,-3-2 0 15,3 5 0-15,-3-2-1 16,3 0 0-16,-2 2 0 16,-1 1 0-16,2-1 0 15,-1 2 0-15,1 3-1 16,-1-2 1-16,3 2 0 15,-2-1-1-15,1 1 2 16,-1-2-2-16,2 2 2 0,-2-1-1 16,3 2 0-16,-1-1-1 15,1-1 2-15,0 2-1 16,0 1-1-16,1 0 1 16,2 2-1-16,-2-2 2 15,1 1-1-15,1-1 1 16,-2 1-1-16,2-1 1 15,12-10-1-15,-23 19 2 16,23-19-2-16,-18 18 0 16,18-18 0-16,-15 14 0 15,15-14-4-15,0 0-6 16,-10 16-15-16,10-16-56 0,3 14-31 16,-3-14-10-16,-8 15-9 15</inkml:trace>
</inkml:ink>
</file>

<file path=ppt/ink/ink4.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394"/>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-22 2381 11 0,'0'0'50'16,"0"0"-2"-16,0 0 2 15,0 0-33-15,0 0 0 16,0 0 2-16,0 0-2 15,0 0 1-15,0 0 2 16,0 0 2-16,0 0 0 16,0 0 0-16,0 0-3 15,-4-12 0-15,4 12-5 16,0 0 0-16,-1-15-4 16,1 15-1-16,0-13-4 15,0 13-2-15,0-16 0 16,1 5 0-16,-1-2-1 0,0 0-1 15,2 0 2-15,-2-1-1 16,0-2 1-16,1 1 0 16,-2-1 1-16,2 2-2 15,-2 0 2-15,2 2-1 16,-2 0 1-16,1 12-1 16,1-20-1-16,-1 20 1 15,1-18-2-15,-1 18 1 16,2-21 0-16,-2 21 0 15,0-23 0-15,0 11-1 16,0-1 1-16,0 2-2 16,-2-1 2-16,2 0-2 0,0 0 1 15,0 0-2-15,0 12 1 16,0-22-1-16,0 10 1 16,0-2-1-16,0 0 1 15,0 1-1-15,0-1 1 16,2 2-1-16,-2-4 0 15,1 1 0-15,-1 0 1 16,1 1-1-16,-1-1 1 16,0 3 0-16,0-2 0 15,-1 2 0-15,1 1 0 16,-1 0-1-16,1 11 1 16,-3-21-2-16,3 21 2 15,-1-21-3-15,1 10 1 0,0-2 0 16,0 0-1-16,1-2 1 15,-1 1 0-15,1 0 2 16,-1-2-2-16,2 1 3 16,-2 0-1-16,0-2 0 15,0 2 1-15,0 1 0 16,0-3-1-16,-2 3 2 16,2-1-1-16,0-1-1 15,0 1 0-15,0 0 0 16,0-1 0-16,2-1 0 15,-2 2 0-15,1-1 0 16,0-1 0-16,1 0-1 0,-1 0 2 16,-1 0-2-16,0-1 2 15,1 0-2-15,-1 2 1 16,0-2 0-16,0 1 0 16,0 1 0-16,0-1 0 15,0 2-1-15,0-1 1 16,-1 1 0-16,1 0 0 15,0 1 0-15,-1 0 0 16,1-3-1-16,0 2 1 16,0-2 1-16,0 0-3 15,0-1 2-15,0-1-2 16,0 0 1-16,0 0-1 16,-2 1 2-16,2-1-1 0,0 2-2 15,0-1 4-15,-1 2-1 16,1-1 1-1,-1 2 0-15,1 1 0 16,-2 0-1-16,1 1 0 0,-2 0 1 16,2 0-1-16,-2 2 0 15,2-2 0-15,-1 1 0 16,1-1 0-16,0 0 0 16,-1 1 1-16,2-3-2 15,-1 2 2-15,1 2-1 16,-1-2 0-16,-1 2 1 15,2-3 0-15,0 14-1 0,-3-22 1 16,3 22-1 0,-1-20 1-16,1 20-1 15,0-20 0-15,0 20 0 16,0-16 0-16,0 16 0 0,1-18 0 16,-1 18 0-16,2-18 0 15,-2 18-1-15,1-22 2 16,1 10-1-16,-2 0 0 15,1-1 0-15,0 0 1 16,1 1-2-16,-1-1 1 16,0 0 0-16,1 2 1 15,-1 0-1-15,0-2 0 16,1 0 0-16,-1 0 0 16,-1-5 0-16,2 3 1 15,-1-3-1-15,-1 2 0 16,1-2-4-16,-1 3 5 15,0 0-5-15,0 2 4 0,0 13-3 16,0-19-4-16,0 19 3 16,0-15-2-16,0 15 6 15,-1-11-7-15,1 11 8 16,0 0-8-16,-3-15 7 16,3 15 1-16,0 0-1 15,-4-12 0-15,4 12 1 16,0 0-1-16,-4-11 0 15,4 11 1-15,0 0-2 16,-3-14 1-16,3 14 0 16,-1-11 0-16,1 11 0 15,-1-14 0-15,1 14 0 0,-2-18 1 16,2 18-1-16,-1-20 1 16,-1 7-1-16,1 2 1 15,0-2-1-15,1 13 1 16,-2-20-1-16,2 20 0 15,-1-16 1-15,1 16-1 16,0-13-1-16,0 13-2 16,0 0-13-16,0 0-44 15,0 0-30-15,0 0-4 16,8 15-10-16</inkml:trace>
  <inkml:trace contextRef="#ctx0" brushRef="#br0" timeOffset="1">-87 5235 132 0,'0'0'71'0,"0"0"-3"16,0 0-1-16,0 0-34 15,0 0-19-15,0 0 4 16,0 0-2-16,0 0 1 15,0 0 0-15,0 0-2 16,0 0 0-16,0 0-2 16,0 0-2-16,-3-14-2 15,3 14-1-15,-1-12 5 16,1 12-8-16,0-17 7 16,0 6-7-16,0 0 5 0,1-2-6 15,-2 1 6-15,1-1-6 16,1 2-1-16,-1-1 2 15,0 12-2-15,-1-19 0 16,1 19 0-16,0-15 0 16,0 15 0-16,0-15-1 15,0 15-1-15,-2-15 1 16,2 15-1-16,0-14 0 16,0 14 0-16,-2-13-2 15,2 13 2-15,-2-12-1 16,2 12 0-16,-1-13 0 15,1 13 0-15,0-14 0 16,0 14 0-16,-1-15 1 0,1 15-2 16,-2-15 2-16,2 15-1 15,-1-13 1-15,1 13-1 16,-1-11 0-16,1 11 1 16,-2-11-1-16,2 11 0 15,-1-13 0-15,1 13 0 16,-2-13 1-16,2 13-1 15,0 0 1-15,-2-12-1 16,2 12 0-16,0 0 1 16,-3-14-1-16,3 14 0 15,0 0 0-15,-3-13-1 16,3 13 1-16,0-11 1 0,0 11-1 16,-1-13 0-16,1 13 0 15,-1-15 0-15,1 15-1 16,-2-14 2-16,2 14-1 15,0-12-1-15,0 12 1 16,-1-12 0-16,1 12 0 16,0 0 0-16,0-11 0 15,0 11 0-15,0 0-1 16,0 0 1-16,0-12 0 16,0 12 0-16,0 0 0 15,0 0-1-15,1-12 1 16,-1 12-1-16,0 0 1 15,2-15 0-15,-2 15-1 0,2-14 0 16,-2 14 1-16,6-17-1 16,-6 17 1-1,4-15-1-15,-4 15 0 16,5-11 1-16,-5 11 0 0,0 0-1 16,6-13 1-16,-6 13-1 15,0 0 1-15,4-12-1 16,-4 12 1-16,0 0-1 15,5-15 1-15,-5 15 0 16,4-12 0-16,-4 12 0 16,0 0 1-16,6-15-1 15,-6 15 0-15,0 0 0 0,0 0 0 16,0-13 0-16,0 13 0 16,0 0 0-1,0 0-2-15,0 0 2 16,0-12 0-16,0 12 0 0,0 0 0 15,0 0-1-15,-2-14 1 16,2 14-1-16,0 0 1 16,-2-13 0-16,2 13 0 15,-3-12-1-15,3 12 1 16,-3-15 6-16,3 15-7 16,-4-17 7-16,4 17-7 15,-5-16 7-15,5 16-6 16,-6-15 9-16,6 15-2 15,-7-14-5-15,7 14 5 16,-5-13-4-16,5 13 4 16,-4-13-4-16,4 13 4 15,-4-13-8-15,4 13 0 0,-4-16 1 16,4 16-1-16,-4-16 0 16,4 16 1-16,-4-16 0 15,4 16 0-15,-4-18-1 16,4 18 1-16,-5-16-1 15,5 16 1-15,-2-17 0 16,2 17-1-16,-4-18 0 16,4 18 1-16,-2-21-1 15,2 21 0-15,-2-20 0 16,2 8 0-16,0 12 1 16,-2-20-1-16,2 20 1 15,-1-17 0-15,1 17-1 0,-2-17 1 16,2 17-1-16,0-12 1 15,0 12-1-15,-2-14 1 16,2 14-1-16,-2-15 0 16,2 15 1-16,-1-14-1 15,1 14 0-15,-3-19 0 16,3 19-1-16,-1-19 2 16,1 19-1-16,-3-19 1 15,3 19 0-15,-3-19-1 16,3 19 1-16,-2-18-1 15,2 18 1-15,-3-19 0 16,3 19-1-16,-3-20 0 16,3 20-1-16,-1-20 2 0,1 20-1 15,-1-19 0-15,1 19 0 16,-2-18 1-16,2 18-1 16,-1-19 0-16,1 19 0 15,-1-20 0-15,1 20 0 16,0-20 1-16,0 20-1 15,0-20 0-15,0 20 0 16,0-19 1-16,0 19 0 16,0-17 0-16,0 17-1 15,1-16 0-15,-1 16 0 16,0-15 1-16,0 15 4 16,1-16-5-16,-1 16 5 0,2-16-4 15,-2 16 3-15,0-14-3 16,0 14 4-16,-2-11-5 15,2 11 1-15,0 0-1 16,0-15 0-16,0 15 1 16,0 0 0-16,0-16-1 15,0 16 4-15,3-12-3 16,-3 12 3-16,0 0 0 16,1-16 1-16,-1 16 0 15,0 0-1-15,3-14 1 16,-3 14-5-16,0 0 5 15,1-15-4-15,-1 15 0 16,0-13-1-16,0 13 1 0,0-14-1 16,0 14 0-16,0-15 0 15,0 15 1-15,2-14-1 16,-2 14 1 0,1-14-1-16,-1 14 1 0,0 0 0 15,3-15 0-15,-3 15 0 16,0-12-1-16,0 12 1 15,-2-13 0-15,2 13-1 16,-1-18 1-16,1 7-1 16,0 11 0-16,0-22 1 15,0 22-1-15,1-18 1 16,-1 18-1-16,2-18 0 0,-2 18 1 16,1-17-1-16,-1 17 1 15,2-16-1-15,-2 16 0 16,0-20 1-1,0 7-1-15,1 2 1 0,0-2 0 16,-1 1-1-16,2-3 0 16,-1-1 0-16,0-1 0 15,1 0 0-15,-1 1 0 16,0-2-1-16,2 2 1 16,-1-1-1-16,-1 2 1 15,0 1-1-15,1 2 2 16,-1-2 0-16,0 3 1 15,-1 11-1-15,2-22 1 0,-2 22 1 16,0-19-2-16,0 19 3 16,-3-18-3-16,3 18 1 15,-3-16-2 1,3 16 6-16,-4-19-1 0,4 19-1 16,-3-23 2-16,2 11-4 15,1-1 4-15,-1 1-2 16,1-2 2-16,0 2-6 15,-2 1 1-15,2 0 0 16,0-2-1-16,0 2 1 16,0-2 0-16,0 0-1 15,0-1 0-15,2-2 1 0,-2 0-1 16,1-2 1 0,0 0-1-16,-1 1-1 15,2-1 2-15,-2 0-1 0,1 2 1 16,-1 1-1-16,2 0 0 15,-2 2 0-15,0-1 2 16,0 3-2-16,0-2 1 16,0 1-1-16,-2-1 1 15,2 2-2-15,-1-2 2 16,1 0-1-16,-2 1 1 16,2-2-1-16,-1 2 0 15,1-1 0-15,0 0 0 16,-1 0 1-16,-1 1-1 15,1-3 0-15,-2 1 1 16,2-1 1-16,-2-1-4 16,2 1 4-16,-2 1-4 15,2 0 4-15,-1-1-4 0,1 3 5 16,1-1-4-16,0 0 1 16,0 0 1-16,-1 0-1 15,1 0 1-15,0 13 0 16,-2-20 0-16,2 20 0 15,-2-16-1-15,2 16 1 16,0 0 0-16,0 0-5 16,0 0-14-16,0 0-32 15,0 0-45-15,-6 21-7 16,3 1-7-16,-6 2-6 16</inkml:trace>
  <inkml:trace contextRef="#ctx0" brushRef="#br0" timeOffset="2">-24 2268 13 0,'0'0'47'0,"-17"7"3"0,17-7 0 16,0 0-27-16,0 0-2 15,-12 5-2-15,12-5-5 16,0 0 1-16,0 0 1 16,0 0 0-16,0 0 0 15,0 0 2-15,0 0 0 16,0 0 2-16,0 0 0 16,0 0-1-16,-12 1-3 15,12-1-3-15,0 0-2 16,0 0-3-16,0 0-1 15,0 0 0-15,0 0 1 16,0 0 1-16,0 0 0 16,0 0 1-16,0 0 1 0,0 0 0 15,0 0-1-15,0 0-1 16,0 0-1 0,0 0-3-16,0 0-3 0,0 0 1 15,0 0-1-15,13 2 0 16,-13-2-1-16,14 0 1 15,-14 0-2-15,14 2 1 16,-14-2 1-16,15 0-1 16,-15 0 0-16,12 0-1 15,-12 0 1-15,0 0 0 16,16 1-1-16,-16-1 1 16,0 0-1-16,15 5 1 15,-15-5-1-15,0 0 0 16,16 5 1-16,-16-5-1 15,0 0 0-15,17 5 0 0,-17-5 0 16,12 1 1-16,-12-1-1 16,12 2 0-16,-12-2-1 15,17 0 1-15,-17 0 0 16,20-2-2-16,-20 2 1 16,19 0 0-16,-19 0-1 15,19-1 1-15,-19 1 1 16,14 0-1-16,-14 0 1 15,0 0 0-15,13 1 0 16,-13-1 0-16,0 0 0 16,14 2 1-16,-14-2-1 15,0 0-1-15,12 1 2 16,-12-1-1-16,0 0-1 0,14 1 2 16,-14-1-1-16,0 0 0 15,14 5 1-15,-14-5-1 16,0 0 0-16,12 5 0 15,-12-5 1-15,0 0-1 16,0 0 1-16,12 5-1 16,-12-5 0-16,0 0 0 15,0 0 1-15,0 0-1 16,15 5 0-16,-15-5 0 16,0 0 0-16,0 0 0 15,16 7 1-15,-16-7-1 16,0 0 1-16,15 2-1 0,-15-2 0 15,13 1 1-15,-13-1-1 16,13 2 2-16,-13-2-1 16,12 0 0-16,-12 0 0 15,13 0 1-15,-13 0-1 16,0 0 1-16,16-5 0 16,-16 5-1-16,0 0 1 15,16-9-1-15,-16 9 0 16,0 0-1-16,14-13 1 15,-14 13-7-15,0 0-17 16,0 0-73-16,0 0-3 16,0 0-12-16,0 0-5 15</inkml:trace>
</inkml:ink>
</file>

<file path=ppt/ink/ink5.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397"/>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-123 2213 24 0,'0'0'27'16,"0"0"2"-16,0 0-6 15,0 0-3-15,0 0-1 16,0 0-1-16,0 0-3 0,0 0 0 16,0 0-1-16,-13-6-2 15,13 6-2-15,0 0 0 16,-7-13-3-16,7 13 0 16,-4-15 0-16,4 15-1 15,-4-19-2-15,4 19 1 16,-4-24 0-16,3 12 0 15,-1-5 1-15,1 3-2 16,1-2 1-16,0 1-1 16,-1-1 1-16,2 2-1 15,-2-3 0-15,2 4-1 16,-1-1 1-16,0-1-1 16,0 1 1-16,-1 1-1 0,1-1 3 15,-2 1-3-15,1-1 1 16,1 0-1-16,-2 0 1 15,1-2 1-15,1 1-2 16,0-2 2-16,0 2-3 16,0-1 4-16,0-2-7 15,0 2 3-15,-1 0-2 16,2 3-1-16,-2-1 2 16,1 2-1-16,-2-2 0 15,2 1 0-15,-1 1 4 16,0-1-1-16,1-1 0 15,0-1-1-15,-2-1 0 0,2 1 0 16,-1-2 0-16,1 1 0 16,-1 1 1-16,1-1 0 15,-2 0 0-15,1 1-1 16,1 0 1-16,-2-1-1 16,2 0 1-16,-1-1-1 15,1 1 1-15,-1 1-1 16,-1 0 0-16,1-2 0 15,0 0 0-15,1 0 0 16,-2 0 1-16,1-1-1 16,-1 1 0-16,2-4 0 15,0 1 1-15,0 1-1 16,0 1 1-16,0-1 3 0,0 0-3 16,0 1 3-16,0-2-8 15,0 0 7 1,0 1-7-16,2-2 9 15,-2-1-9-15,1 0 4 0,-1-2-3 16,0 0-4-16,2-1 8 16,-2 2-7-16,0 1 7 15,1 0-9-15,-1 1 8 16,-1 2-7-16,1 3 6 16,0-3 1-16,-2 1-1 15,1-1 0-15,1 2 1 16,-2-1-1-16,2-2 1 0,-1 1 0 15,1-1 0-15,0 1-1 16,-1 0 1-16,1 3 0 16,0 0-1-1,-2-1 1-15,1 2-1 0,1-1-1 16,-3-1 2-16,2 1 0 16,0 0 0-16,-1-2 0 15,-1 1-12-15,2 0 12 16,0 1-11-16,1-2 11 15,-2 1-11-15,0 0 1 16,0 2-2-16,-1 0 3 16,2-1 9-16,-2 1-10 15,-1-2 10-15,2 4-9 0,-1 0 8 16,0 0 0 0,0 0 0-16,1-1 0 15,0 0 0-15,-1 0 0 16,2 0 0-16,1-1-2 0,-1 0 3 15,1 0-2-15,0 0 1 16,0 0-1-16,0 0 2 16,0 0-2-16,0 1 2 15,0 1-1-15,0 2 1 16,0 11-1-16,-2-19 0 16,2 19 0-16,0 0-1 15,-1-13 1-15,1 13-1 0,0 0 0 16,0 0 0-1,0 0 0-15,0 0 0 16,0 0-1-16,0 0 1 16,0 0-1-16,0 0 1 0,0 0-1 15,0 0 1-15,0 0-1 16,0 0 0-16,0 0 1 16,0 0-1-16,14-6 1 15,-14 6-1-15,0 0 1 16,15 1-1-16,-15-1 2 15,13 2-1-15,-13-2 0 16,15-2 0-16,-15 2 0 16,17-1 0-16,-17 1 1 15,16-1-1-15,-16 1 0 16,18 0 0-16,-18 0 0 16,18-1 0-16,-18 1 0 15,19-2 0-15,-19 2 1 0,22-1-2 16,-22 1 1-16,23-2 0 15,-10 0 0-15,-1 2 0 16,0 0 0-16,0-1-1 16,1 0 1-16,-13 1 0 15,22-1 0-15,-22 1 1 16,22-4-1-16,-22 4 0 16,21-3 0-16,-8 2 1 15,-13 1-1-15,22-3 0 16,-10 2 0-16,-12 1-1 15,22-1 2-15,-10 0-1 16,-12 1 0-16,22 1 0 0,-22-1 0 16,22 1 0-16,-22-1 1 15,21 4-1-15,-9-3 1 16,-12-1-1-16,23 0 0 16,-9 0 1-16,-1 2-1 15,1-4 0-15,0 1 0 16,2 2 0-16,-2 1 0 15,2-1 0-15,-1 0 0 16,-1 2-1-16,1-1 1 16,-1 2 0-16,0-2 0 15,-2 1 0-15,2-2 0 16,-2 2-1-16,0-2 2 16,0 1-2-16,1 0 1 0,-1-2 1 15,0 1-1-15,1-1 0 16,-1 1 0-16,0 0 0 15,1-1 0-15,-1 2 1 16,0-1-1-16,1 0 0 16,-13-1 0-16,23 4-1 15,-23-4 1-15,22 4 0 16,-22-4 1-16,23 2-2 16,-9 1 1-16,-2-3-1 15,2 0 2-15,-1-1-2 16,1-1 2-16,1 2-1 15,0-1-1-15,-2 0 2 0,0 1-1 16,0 1 0-16,0 2 1 16,1-1-1-16,1-1 0 15,0 1 1-15,0 0-1 16,3-1 1-16,-3 1-2 16,3-2 2-16,-1 1-1 15,1-1 0-15,0 1 0 16,3 0 0-16,-2 1 1 15,3-2-1-15,-2 1 2 16,2 0-2-16,0 0 1 16,0 1-1-16,1-2 1 15,-1 0-1-15,0 0 1 16,0 1-1-16,-2-1 0 0,2 0 1 16,-1 0-1-16,-1-1 0 15,2 1 1-15,-3 0-1 16,0-2 0-1,2 0 0-15,-2-1 0 0,3 1 0 16,0-2 1-16,-2 2-1 16,2-2 0-16,-2 3 0 15,0-3 0-15,-1 4 0 16,-1 0 1-16,-3 0-1 16,-1 2 0-16,-1 1 0 15,1-2 0-15,0 2 0 16,0 0 0-16,1-1 1 0,-2 0-2 15,4-1 1-15,-4 2 1 16,4-2-1-16,-2 0 0 16,0 1 0-1,0 0 1-15,1 1-1 0,1-1 1 16,-1 2-1-16,2 0 0 16,0 1-1-16,0 0 2 15,1 1-1-15,0-1 0 16,-1 0 1-16,1 0-1 15,-3-1 1-15,3 0 0 16,-2-2 1-16,1 1 0 16,-2-2 0-16,0 2-1 15,1-2 1-15,-1 1-1 0,-1 0 0 16,2-1 0 0,-2 0 0-16,0 0-1 15,-1 1 1-15,-1-2 0 16,0 1-1-16,-1-1 2 0,2 0-2 15,-1 1 0-15,2-1 0 16,-1 0 0-16,1-1 0 16,1 0 0-16,1-2 1 15,1 1-2-15,-2-2 2 16,1 0 0-16,-1 0-1 16,0-1 0-16,1 1 1 15,-1 1-1-15,1 0 1 0,-1 1 0 16,0-1 1-1,2 2-1-15,-1-2 0 16,0 2 1-16,4-1-1 16,1-1 1-16,3 1-1 0,1-1 1 15,0-1-1-15,2 0 1 16,1 2-1-16,2-3 0 16,-3 1 0-16,1 0-1 15,-5-1 1-15,-1 3-2 16,-1-1 2-16,-2 1-1 15,-3-1 0-15,1 2-1 16,-3 0 2-16,2 0-1 16,0-1 0-16,3 0 0 0,-3 0 0 15,2-1-1 1,1 1 0-16,0 0 1 16,-1 1-1-16,2-1 1 15,-3 0 0-15,-1 2 0 0,3 0-1 16,-1-1 1-16,1 1 1 15,1-2-1-15,2 1 0 16,-1 0 0-16,1 0 0 16,-1-2 1-16,1 1-1 15,-1 0 0-15,0 1 0 16,-1 0 0-16,-2 1-1 16,-1 0 1-16,1 1 0 15,-1-1 0-15,-2 1 0 16,0 1 0-16,1-2 0 15,-2 1-1-15,0-1 1 16,0 0 0-16,0 0 1 0,-1 1-1 16,-2 0 0-16,0 1 0 15,-12-2 0-15,22 2 1 16,-22-2-1-16,19 5 0 16,-19-5 0-16,20 6-1 15,-20-6 2-15,19 8-1 16,-19-8-1-16,22 9 1 15,-22-9 0-15,20 7 0 16,-20-7 0-16,21 8 0 16,-9-7-1-16,0 0 1 15,-12-1-1-15,24 3 1 16,-24-3-1-16,22 4 1 16,-22-4 0-16,23 2 0 0,-23-2 0 15,18 5 0-15,-18-5 0 16,19 5 0-16,-19-5 0 15,19 4 0-15,-19-4 0 16,19 4 0-16,-19-4-1 16,22 2 1-16,-22-2 0 15,22 2 0-15,-22-2 0 16,23 0 0-16,-23 0 0 16,22 0 0-16,-10 0 0 15,-12 0 0-15,24-3 0 16,-12 3 0-16,-12 0 0 15,22-1 0-15,-22 1 0 0,22-3 0 16,-10 1-1-16,-12 2 1 16,23-3 1-16,-23 3-2 15,25-2 2-15,-13 1-1 16,2 1 0-16,0-2 0 16,-2 1 0-16,3-2 0 15,-3 3 0-15,2-2 0 16,0 1 0-16,-1-1 0 15,0 1 0-15,-1-1 0 16,0 2 0-16,-12 0 0 16,21-3 0-16,-21 3 1 15,20-2-1-15,-20 2-1 16,18-2 2-16,-18 2-1 0,18-2 0 16,-18 2 0-16,18-1 0 15,-18 1 0-15,16 1 0 16,-16-1 0-1,15 0 0-15,-15 0-1 0,17 1 1 16,-17-1 1-16,15 1-1 16,-15-1 0-16,15 2 0 15,-15-2 0-15,19 1 0 16,-19-1 0-16,22 0-1 16,-9-1 1-16,1-1 0 15,1 2 1-15,0-2-1 16,0 1 0-16,-2-1 0 0,2 0 0 15,-3 1 1-15,-12 1-1 16,22-3-1-16,-22 3 2 16,20 0-1-16,-20 0 0 15,22 1 0-15,-22-1 0 16,24 2 0-16,-24-2 0 16,23 2 0-16,-23-2 0 15,22 1-1-15,-22-1 1 16,22 3 1-16,-22-3-2 15,23 4 1-15,-23-4 0 16,23 2 0-16,-11-1-1 16,2 1 2-16,0-1-1 15,-1 0 0-15,1 0-1 0,-2-1 1 16,1 2 1 0,-1-1-1-16,0-1 0 15,-12 0 0-15,20 2 0 16,-20-2-1-16,16 2 2 0,-16-2-1 15,14 0 0-15,-14 0 0 16,0 0 0-16,16 4 0 16,-16-4 0-16,0 0 0 15,17 3 0-15,-17-3-1 16,12 5 1-16,-12-5 0 16,0 0-1-16,18 3 1 15,-18-3 0-15,13 1 0 0,-13-1 0 16,17 0 0-1,-17 0 1-15,18-2-2 16,-18 2 2-16,17-4-1 16,-17 4 0-16,14-3 0 0,-14 3 0 15,12-2 1-15,-12 2-1 16,0 0 0-16,0 0-2 16,13 1-11-16,-13-1-25 15,0 0-58-15,-6 11-7 16,6-11-4-16,-23 17-8 15</inkml:trace>
  <inkml:trace contextRef="#ctx0" brushRef="#br0" timeOffset="1">5308 2326 27 0,'-15'9'57'0,"15"-9"4"16,-12 0-23-16,12 0-12 16,0 0-2-16,-14 1 1 0,14-1-4 15,0 0 0 1,-14 1-4-16,14-1-1 15,0 0-1-15,-15 5 0 0,15-5-3 16,-16 4-1-16,16-4-2 16,-19 5 0-16,19-5 0 15,-22 6 1-15,7-3-2 16,1 1 0-16,-1 0 0 16,-2-1 0-16,1 0-2 15,-2 1 1-15,-1-2-2 16,0 2-1-16,0 1 0 15,0-4 3-15,-1 2-5 16,1-2 1-16,1-1-1 16,3 0 0-16,-2 0 0 15,4-1-1-15,1-3 0 16,0 4-5-16,12 0 5 0,-21-1 0 16,21 1-1-16,-20 0 1 15,20 0 0-15,-20 0 0 16,20 0 1-16,-20-2-1 15,20 2 0-15,-19-1 0 16,19 1 1-16,-21 0-1 16,21 0 1-16,-20 0 0 15,20 0-1-15,-21 0 1 16,21 0 0-16,-20-2 1 16,20 2-1-16,-18-4 0 15,18 4 0-15,-17-4 0 16,17 4 0-16,-16-5 0 0,16 5 0 15,-16-2-1-15,16 2 0 16,-17 1 0-16,17-1 0 16,-18 0 0-16,18 0 0 15,-21-1-1-15,21 1 1 16,-21-2 0-16,9 0 0 16,-1 0 1-16,1 1 0 15,12 1-1-15,-22-2 1 16,22 2 1-16,-22 0-1 15,22 0 0-15,-20-2-1 16,20 2 0-16,-17-3 1 16,17 3-1-16,-16-3 0 15,16 3 0-15,-17-5 0 0,17 5-1 16,-15-4 1-16,15 4 0 16,-17-6 0-16,17 6-1 15,-17-5 1 1,17 5 0-16,-19-7 0 0,19 7-1 15,-22-8 2-15,10 4-1 16,-2 2 1-16,-1 0-1 16,0 0 1-16,0 1-1 15,-1 1 0-15,-2-2 0 16,0 2 0-16,2-1 0 16,-1 0 0-16,-1 0 0 15,2-1 0-15,0 1 0 0,-2 0 0 16,1 0 0-16,1 1 0 15,1 0-1-15,-2 0 2 16,2 0-1 0,2 0-1-16,-1 1 1 0,2-2 0 15,-2 1-1-15,2 0 0 16,12 0 0-16,-24-2 0 16,24 2 0-16,-23-1-1 15,23 1 1-15,-23 0 0 16,23 0 0-16,-23 1 1 15,9-1-1-15,0 0 1 16,1 0-1-16,-1 0 1 16,-1 2 0-16,0-4-1 0,0 4 1 15,-3-2-1-15,3 1 0 16,0 1 0 0,-3 0-1-16,2-1 1 0,-1 0 0 15,1 0 0-15,-1-1 0 16,1-1 1-16,1 0 0 15,0 0-1-15,1-2 1 16,-1-1 0-16,0 2 0 16,0-1-1-16,-1 0 0 15,-1 1 1-15,1 0-1 16,-2 0 0-16,0 1 0 16,0 0 0-16,3 0 0 0,0-1 0 15,2 1 0-15,0-1 0 16,0-1 0-1,0 1 0-15,13 2 0 16,-22-4 0-16,10 3 0 0,-2-1 0 16,2 1 0-16,-2 1 0 15,1 0-1-15,-1 1 2 16,0-1-1-16,-1 2 0 16,0-1 0-16,-1 1-1 15,-1 1 2-15,-2-2-1 16,-1 2 0-16,-4 0 0 15,2 1 0-15,-2 0-1 16,-1 0 2-16,1 1-1 16,-1 0-1-16,0-1 1 15,2 2 0-15,0 0 0 16,0-1 0-16,-2 2 0 16,0-1 0-16,-1 0-2 0,-2 0 2 15,-1-1 0-15,-1 2-1 16,0-4 1-16,-2 2 0 15,2-1-1-15,0 0 1 16,0 0 0-16,2-2 0 16,4 1-1-16,1-2 2 15,1 2-2-15,1-3 2 16,3 0-1-16,1 0 0 0,0-2 0 16,2 1-1-1,-1-3 2-15,1 2-2 16,-2-1 1-16,-1 1 0 15,-1-2 1-15,1 0-1 0,1 2 1 16,-1-1-1-16,0 1 0 16,0-1 1-16,0 1 0 15,3-1-1-15,0-1 0 16,0 2 0-16,0-2 0 16,0 0 0-16,0 1 0 15,0-1 0-15,-1 0 0 16,-1 1-1-16,-1 0 1 15,-1 0 0-15,0 1 0 16,-1-1 0-16,-2 2 1 16,0 0-1-16,-1-2 0 15,2 1 0-15,-1-1 0 16,2 2 1-16,-1 0-1 0,1-2 0 16,0 2 0-16,1 0 0 15,3-1 1-15,-3 2 0 16,2 0 0-16,1-1-1 15,-1 0 0-15,2 1 1 16,0-3-1-16,2 2 0 16,-1-2 1-16,0 1-1 15,-1 1 1-15,0-2-1 16,0 3 0-16,-3-1 2 16,0 1 0-16,-1 0-1 15,0 1 1-15,0-1-2 16,0 1 2-16,0 1-1 0,-2-4 0 15,3 2-1-15,1 0 0 16,-1-1 1-16,0 0 0 16,-1 1 0-16,0-1 0 15,0 1-1-15,-1 0 1 16,1 1 0-16,0-1-1 16,0 0 0-16,-2 0 1 15,1-1 0-15,-2-1-1 16,3 1 0-16,-2-1 0 15,-1-2 0-15,2 1 1 16,-1 1-1-16,-1-1 0 16,2 1 0-16,-1 1 0 15,-1-1 0-15,2 1 1 0,-1 0-1 16,2-2 0-16,0 2 0 16,0-1 0-16,1-1-1 15,0-1 1-15,1 0 0 16,-1 2 0-16,-1-1 1 15,1 1 0-15,0-1 0 16,0 1-1-16,0 2 1 16,2-3-1-16,-2 2 1 15,3 0-1-15,0-2-1 16,1 2 1-16,1-1 0 16,-1-2 0-16,2 1-1 15,-1 0 2-15,1 0-1 0,0 0 0 16,12 3 0-16,-23-3 0 15,10 1-1-15,13 2 1 16,-23-1 0-16,11 2-1 16,-1-2 1-16,1 1 0 15,12 0 0-15,-22-2 0 16,10 2 0-16,12 0 0 16,-23-4 0-16,10 3 0 15,1-1 0-15,-2 0 0 16,-1 1 0-16,2-1-1 15,-3 2 1-15,3-1-1 16,-1 0 1-16,0 1 0 16,2-1 0-16,0 1 0 0,-1-3 0 15,0 2 0-15,0-2 0 16,0 2 0-16,0 1 0 16,0-1 0-1,0 0 0-15,13 1 0 0,-21-2 0 16,21 2 0-16,-18 0 0 15,18 0 0-15,-15 0 0 16,15 0 1-16,-17-1-1 16,17 1-1-16,-19 1 2 15,7 1-1-15,0-1 0 16,-2 0 1-16,-1 2 0 16,0 0-1-16,0 0 1 15,0-1-1-15,0 2 1 0,0 0 0 16,-1 0 0-1,4-1-2-15,0 0 2 16,0-1-1-16,12-2 0 0,-21 4 0 16,21-4 0-16,-18 3 1 15,18-3-1-15,-16 4 0 16,16-4 0-16,-17 5-1 16,17-5 1-16,-16 3 0 15,16-3 0-15,-16 4-1 16,16-4 1-16,-20 1 0 15,20-1 0-15,-22 2 0 16,22-2 0-16,-23 1 0 16,11-1 0-16,-2-1 0 15,1 1 0-15,-3 0 0 16,0 0 0-16,1 1-1 16,-3 0 0-16,0 0 1 0,2 2 0 15,1-1-1-15,0 1 1 16,0-1 0-16,3 0 0 15,-1 0 0-15,13-2 0 16,-19 1 1-16,19-1-2 16,-21 2 1-16,21-2 0 15,-17 0 0-15,17 0 0 16,-17 0 0-16,17 0 0 16,-16 0-1-16,16 0 2 15,-18 0-3-15,18 0 2 16,-20 0 0-16,20 0 0 15,-22 1-1-15,9-1 1 0,13 0 0 16,-23 1 0-16,23-1 1 16,-22 3 0-16,22-3-2 15,-19 2 1-15,19-2 0 16,-18-1 0-16,18 1 0 16,-16 0 0-16,16 0 0 15,-21-2 0-15,21 2 1 16,-22-3 0-16,22 3 1 15,-22 0-1-15,22 0-1 16,-21 1 1-16,21-1-1 16,-17 2 0-16,17-2 0 15,-18 1 0-15,18-1-1 16,-19 0 2-16,19 0-1 0,-20 1-1 16,20-1 1-16,-22 0 0 15,22 0 0-15,-19 1-1 16,19-1 1-16,-14 2-7 15,14-2-16-15,0 0-49 16,-7 13-42-16,7-13-12 16,-15 17-5-16,-5-10-8 15</inkml:trace>
  <inkml:trace contextRef="#ctx0" brushRef="#br0" timeOffset="2">5244 146 1 0,'0'0'26'0,"0"0"26"0,0 0-18 15,0 0-14 1,0 0 0-16,0 0 5 15,0 0 3-15,0 0 0 16,-3-12-4-16,3 12-6 0,0 0-1 16,0 0 2-16,0 0 0 15,0 0-4-15,0 14-3 16,0-14-2-16,0 21 0 16,1-5 2-16,-2 0-1 15,2 4-2-15,-2-2-2 16,1 2 0-16,-2 0-2 15,1-1 0-15,1 1-1 16,-1 2-1-16,1 1 4 0,0-2-5 16,-2 2 4-1,2-2-4-15,0 2 4 16,0 0-5-16,0-2 4 16,0-1-4-16,0-1-1 0,0 1 1 15,2 0-1-15,-2 0 1 16,0-2 0-16,-2 0 1 15,2 2-1-15,0-3 0 16,-1 5 0-16,1-1 0 16,-1 1 0-16,1 0 0 15,0 3-1-15,0 2 1 16,-2-2-2-16,2 0 2 0,0-2-1 16,0 1 1-1,0-2-2-15,0 1 1 16,0-1 0-16,0 2 7 15,0-1-7-15,2 0 7 0,-2 1-2 16,0-2-2-16,-2 2 3 16,2-1-2-16,0-2 2 15,0-1-10-15,0 0 10 16,0 0-8-16,0-1 2 16,-1 0 0-16,1 0-1 15,0 1 1-15,0-2-1 16,-1 1 2-16,1-1-2 15,1 1 1-15,-1 1-1 16,0 1 0-16,1-3 1 16,-1 0 0-16,2 2-1 15,-2 0 1-15,1-1-1 16,-1 0 1-16,0-1-1 0,1-1 1 16,-1 0-1-16,2 0 1 15,-1 1-1-15,0-2 1 16,-1 2-1-16,2-2 1 15,-1 0-1-15,-1 1 2 16,2-1-2-16,-2-1 2 16,0 3 4-16,1-1 1 15,-1 0 0-15,0-1-3 16,1 0 3-16,-1 1-3 16,0-1 3-16,0 0-3 15,0-3-3-15,0 1-2 16,0 0 2-16,0-2 0 0,-1 1 0 15,1-13 0-15,-1 21 0 16,-1-9 0-16,2 0-1 16,-1-1 2-16,1 1-1 15,0-12 0-15,-3 22 0 16,2-8 0-16,1-2 0 16,-2 0 0-16,0 1 0 15,0-1 1-15,1 3-2 16,-2-2 1-16,2 2 0 15,-1 0 0-15,0 0 0 16,-1 0 0-16,2 0-1 16,-2 0 1-16,0 1 0 15,0-1 0-15,1-2 1 0,-1 1-1 16,2 0-1-16,-2-1 2 16,1 1-1-16,2-2 0 15,-1 2 0-15,0-3 1 16,1 1-2-16,0-12 2 15,0 16-1-15,0-16 1 16,0 11-1-16,0-11 1 16,0 0 0-16,0 0-1 15,0 0 0-15,0 0 1 16,0 0-6-16,0 0-16 16,7-15-44-16,-6-4-34 15,2-1-3-15,-7-6-10 0,-1 3-5 16</inkml:trace>
</inkml:ink>
</file>

<file path=ppt/ink/ink6.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400"/>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8742 32 27 0,'0'0'26'0,"0"0"4"16,0 0 4-16,0 0-3 15,0 0 0-15,0 0-3 16,0 0-3-16,-13-11-3 16,13 11-1-16,0 0-5 15,0 0-1-15,0 0-1 16,0 0-1-16,-9-11 0 16,9 11-3-16,0 0-1 0,0 0-2 15,-14-8-1 1,14 8-3-16,0 0 0 15,-14-2 0-15,14 2-1 16,-12 0 2-16,12 0-1 0,-18 0 2 16,18 0-1-16,-21 0 1 15,21 0-1-15,-21 0 0 16,8 0 0-16,13 0-2 16,-19 0 1-16,19 0-1 15,-15 0-1-15,15 0 1 16,-14-2 0-16,14 2 0 15,-12 0 0-15,12 0-1 16,-17 0 1-16,17 0 1 16,-15 0 0-16,15 0 0 15,-15 2 1-15,15-2 0 16,-14 0-1-16,14 0 1 16,-13-2-1-16,13 2 1 0,-14 2-2 15,14-2 1-15,-15 0-1 16,15 0 1-16,-16 1-1 15,16-1 0-15,-18 2 0 16,18-2 0-16,-21 3 0 16,21-3 0-16,-23 4-1 15,10-2 0-15,0 0 0 16,0 0 1-16,-2-1-1 0,2 2 1 16,-2-2-1-1,-2 2 1-15,-1-2-1 16,2 1 0-16,-2 0 0 15,0-1-1-15,2 0 0 0,-1 0 1 16,2 1-1-16,0-2 1 16,3 1 0-16,-2-1 0 15,0 0 0-15,1 0 0 16,-3 0 0-16,4 0 0 16,-3 1 0-16,0-1 0 15,-1 1-1-15,0 1 1 16,0-2 0-16,-2 0 0 15,0 0 0-15,0-2 0 0,1 2 0 16,-3 0 0 0,1 0-1-16,-1 0 0 15,-1 2 0-15,-1-2 0 16,2 1 0-16,-2 0 0 0,0 1 0 16,3-1 0-16,-1-1 0 15,2 0 1-15,2-1-1 16,0-1 0-16,0 1 1 15,1 0-1-15,0-2 0 16,-3 1 0-16,-1 0 0 16,-1 1 0-16,-4 1 0 15,2-1 0-15,1 2 0 16,-3-1 1-16,2 1-1 16,0 1 0-16,2-2 1 15,-1 1-1-15,3-1 1 16,1 1-2-16,-1 0 2 0,0 1-1 15,0 0 1-15,-1 2-1 16,0-1 0-16,-1 2 0 16,0-2 0-16,-1 1 0 15,1 0 1-15,-1-2-1 16,1 1 0-16,-1-1 1 16,-1 0-1-16,0-2 0 15,-1 0 0-15,-2 0 1 16,2 0-1-16,0 0 0 15,-1 0 0-15,1 1 0 16,2-1 0-16,2 1 0 16,3-1 1-16,-1 0-1 15,3 2 0-15,-1-2 0 0,2 0 0 16,0 0 0-16,0 0 0 16,13 0 0-16,-24 1 0 15,12-1 0-15,0 1 0 16,-2-1 0-16,2 1 1 15,-1-1-1-15,1 0 0 16,-3 0-1-16,-3 0 2 16,2 0-2-16,-1 0 1 15,1 0 0-15,-2 0 0 16,0 0-1-16,1-1 1 16,4 1 1-16,0-1-1 15,13 1 1-15,-22-1-1 0,22 1 1 16,-19-4 0-16,19 4 0 15,-19-3-1-15,19 3 0 16,-20-2 1 0,20 2-1-16,-24-3 1 0,10 3-1 15,1 0 0-15,-1 0 0 16,0 0 1-16,1 0-1 16,-1-1 1-16,2 1 0 15,-1-1 0-15,1 1-1 16,0-2 1-16,-1 1 0 15,-2 0-1-15,-1 1 1 16,-1 0-1-16,1 0 1 16,-2 0-1-16,0 0 0 0,2 1 1 15,-1-1-1-15,2 0 0 16,0 0 0 0,0 0 0-16,1-1 0 15,2 1 0-15,-2 0 1 0,0 0-1 16,2 0-1-16,0-1 1 15,12 1 1-15,-24 0-1 16,24 0 0-16,-22-3 0 16,22 3 0-16,-21-1 0 15,21 1 0-15,-22-3 0 16,9 3 0-16,1 0 0 16,-5 0-1-16,1-1 1 0,-2 1-1 15,0 0 0-15,-1-1 1 16,0 0-1-1,1-1 1-15,0 1-1 16,5-1 1-16,-1 0 0 0,2 1 0 16,-1 0 0-16,13 1 0 15,-22-3 0-15,22 3 0 16,-20-2 0-16,20 2 0 16,-22-3 0-16,22 3 0 15,-22-1 0-15,9 1 0 16,13 0 0-16,-23-3 0 15,11 2 1-15,-2 1-2 16,2-1 1-16,-2 1 0 16,0 0 0-16,-2 1 0 15,-1 0 0-15,-2 1 0 16,-1-1 0-16,-1 1 1 16,0 1-1-16,0-1 0 0,-3 2-1 15,2-2 1-15,0 1 0 16,2-1 0-16,1 1 0 15,-2-1 0-15,2-1 0 16,0 0 0-16,-2 0 0 16,2-1 1-16,-2 0-1 15,2 0 0-15,-3 0 0 16,2 2-1-16,-4-2 1 16,2 0-1-16,0-2 1 15,2 2-1-15,-1-1 1 16,1 0 0-16,2-2 0 15,0 2 1-15,2-1-1 0,-2 0 1 16,1 0-1-16,1 1 0 16,-1-2 1-16,1 2-1 15,-2-2 0-15,-1 2 1 16,0-3 0-16,-3 2-1 16,1-2 1-16,-1 0 0 15,0 0-1-15,2 3 1 16,0-1-1-16,1 0 0 15,0 1 0-15,1 0 1 16,-1-1-1-16,3 2 0 16,-1 0 0-16,-1-1 0 15,2 1 1-15,-1 0-2 16,1 1 1-16,-1 2 0 0,1-2 0 16,1 2 0-16,-2-2-1 15,1 3 1-15,1-3 0 16,-3 3 0-16,2-3-1 15,1 0 0-15,-2 2 0 16,2-2 1-16,-1 0-1 16,-1 1 0-16,1-2 0 15,1 0 1-15,1 1 0 16,-3-2 0-16,1 1 0 16,-2 0 1-16,-1-2-1 15,-2 2 0-15,1-1 0 16,-1 1 0-16,2-1 1 0,-2 0-1 15,4-1 0-15,2 1 1 16,-1 0 0-16,4 0-1 16,0-1 1-16,-1 0-1 15,0 1 1-15,-1-2 0 16,0 2-1-16,-2 0 0 16,1 1 0-16,-2 0 0 15,-1 0 0-15,-2 1 1 16,-1-1-1-16,1 0 0 15,-2 0 0-15,0 1 0 16,-1-1 0-16,-1 0 0 16,4 1 0-16,0-1 1 15,3 2-1-15,2-2 0 0,1 0 1 16,1 1-1-16,13-1 1 16,-20-1 0-16,20 1 0 15,-18-3-1-15,18 3 1 16,-18 0-1-16,18 0 0 15,-15-1 0-15,15 1 0 16,-15 0-1-16,15 0 0 16,-15 1 1-16,15-1 0 15,-15 0 0-15,15 0 0 16,-18 0 0-16,18 0 0 16,-22 0 0-16,8 1 0 15,2-1 0-15,-2 2 0 0,1-1 0 16,-1 0 0-16,-1 0 0 15,-2 2 0-15,1-2 0 16,1 0 0-16,-2 1 0 16,1-2 0-16,1 1 0 15,-2-1 1-15,2 1-2 16,-1-1 2-16,-3 1-1 16,-3 1 0-16,0-1 0 15,-2 3 0-15,-2-2 0 16,-1 2 0-16,-2 0 0 15,0 0 0-15,2-2 1 16,1 2-1-16,0-3 0 16,0 0 0-16,2 2 1 0,1-2-1 15,3 2 0-15,-5-1 0 16,2 2 0-16,-1-1 0 16,1 0 0-1,0 1-1-15,-2 0 1 0,2-3 0 16,-1 2 0-16,5-3 0 15,1-2 0-15,2 2 0 16,2-1 0-16,-1 1 0 16,3-1 0-16,-2 0 0 15,2-1 1-15,-1 1-1 16,0 0 0-16,-3 0 0 16,0-1 0-16,-3 1 0 0,0 0 0 15,-3 1 0-15,0 0 1 16,-2 1-2-1,0 0 2-15,-1-1-1 16,0 2 1-16,3-1-1 0,0-1 0 16,1 0 0-16,1 1 0 15,3-2 0-15,0 1 0 16,3 0 0-16,1-1 0 16,0 1 0-16,1 0 0 15,-2-2 0-15,2 2 1 16,-2 0-1-16,-1 0 0 15,0 0 0-15,-4 0-1 16,0 2 1-16,-1 0-1 0,-2 1 0 16,1-1 0-1,-3 1 0-15,1-1 1 16,0 1-1-16,1-1 0 16,-2-1 2-16,2 1-1 0,0-2 0 15,2 0 1-15,-1-2-1 16,2 2 0-16,1-2 1 15,0-1-1-15,1 2 0 16,-3-3 0-16,1 3 0 16,-3-1 0-16,-1 0 0 15,-2 2 0-15,-4 3-1 16,-1-1 2-16,-1 1-2 16,-2 1 2-16,-1-1-1 15,1 3 0-15,-4-3 0 16,1 1 0-16,3-1 0 15,4-2-1-15,-1 1 1 0,3 2 0 16,2-1-1-16,2-2 1 16,3 1 0-16,3 0 0 15,2 0 0-15,-2 1-1 16,2-1 0-16,0 2 0 16,-3 0 0-16,0 0 0 15,-2 1 0-15,-4 0 0 16,0 0-1-16,-4 0 2 15,-1-1 0-15,1-1 0 16,0 1 0-16,2-1 0 16,-1 0 0-16,2 1 0 15,0 0 0-15,2-1 0 16,2 0 0-16,1 0 0 0,-1-1 0 16,2 0 1-16,3-1-1 15,1 0 0-15,2-1 1 16,1 1-1-16,12-1 0 15,-19 0 0-15,19 0 0 16,-17 0 0-16,17 0 0 16,-18-1 0-16,18 1 0 15,-16-1 0-15,16 1-1 16,-19-1 1-16,19 1 0 16,-19 0 0-16,19 0 0 15,-22 0 0-15,22 0 0 16,-25 0 0-16,11-2 1 0,-1 2 0 15,0-1-1-15,0 0 0 16,0-2 0-16,1 2 1 16,0 0-1-16,1-2 0 15,-2 1 0-15,1 0 0 16,-3 0 1-16,0-2-1 16,-1 2 0-16,-1-1 0 15,-1 1 1-15,1-1-1 16,1 1 0-16,2 0 0 15,4 1 0-15,12 1 0 16,-20-1 0-16,20 1-1 16,0 0 1-16,-12-1 0 15,12 1-1-15,0 0 0 0,0 0 1 16,0 0-1-16,-10 11 1 16,10-11 0-16,-6 12-1 15,6-12 1 1,-9 22 7-16,7-11-3 0,-1 2 2 15,2 1-2-15,-1 0 2 16,2-1-2-16,0 4 1 16,2-2-1-16,-2 1-5 15,0 1 1-15,1 0-1 16,-1 0 1-16,0 2-2 16,1 0 3-16,-1-1-2 15,0 3 1-15,0-2-2 0,2 1 2 16,-2 1-1-16,0 2 1 15,1 1-1-15,-1-1 1 16,1 0-1-16,-1 0 1 16,0 1-1-16,0-3 1 15,0 1 0-15,-1-2 0 16,0-3-1-16,-1 1 2 16,1 0-2-16,-2-2 2 15,2-1-2-15,-1 2 1 16,1-2 0-16,0 1 1 15,-1 0-2-15,0 2 2 16,2 2-1-16,-2-1-1 16,2 1 3-16,-1 1-3 0,1-1 3 15,-2-1-4-15,1-1 4 16,2-1-4 0,-2-1 3-16,2 1-1 15,-1-1-1-15,2 0 2 0,-1 2-2 16,1-2 1-16,-1 2 0 15,0 0 0-15,1-2 0 16,-1 1 0-16,0-1-1 16,-1-1 1-16,2 1 0 15,-2 1 0-15,1-1-1 16,1 1 2-16,-1-1-2 16,0 0 1-16,1-1 0 0,-1 1 0 15,0-1-1-15,1 0 1 16,-1-1 0-1,-1 1 0-15,0-1 0 16,1 1 0-16,1-1 0 0,-2 1 0 16,0-1-1-16,1 1 2 15,-1-3-2-15,0 1 2 16,0-2-1-16,-1 1 0 16,1 0 1-16,0-12 0 15,-2 24 0-15,2-10-3 16,-1 0 5-16,0 0-1 15,-1 1 1-15,2-1-2 16,-1 1 1-16,0-1 0 16,-2-3 0-16,2 2 2 15,1-2-4-15,0 2 1 16,-2-1-1-16,4 1 2 16,-2-2-2-16,1 0 1 0,-1-11 0 15,3 19 1-15,-3-19-2 16,4 15 1-16,-4-15 0 15,5 13-1-15,-5-13 1 16,7 11 0-16,-7-11-1 16,8 14 0-16,-8-14 1 15,9 17 0-15,-9-17 0 16,11 20 0-16,-11-20 0 16,9 19 0-16,-9-19 0 15,10 16 1-15,-10-16-1 16,9 15 1-16,-9-15 0 15,6 11 0-15,-6-11-1 0,7 12 1 16,-7-12-1-16,7 11 1 16,-7-11-1-16,5 14 0 15,-5-14-1-15,8 16 0 16,-8-16 0-16,8 19 0 16,-8-19 0-16,9 18 0 15,-9-18-1-15,8 15 1 16,-8-15 0-16,5 13 0 15,-5-13 0-15,6 15 0 16,-6-15 0-16,5 17 0 16,-5-17 0-16,7 19 0 15,-7-19 0-15,7 19 0 16,-7-19-1-16,7 14 1 0,-7-14 0 16,4 11-1-16,-4-11 1 15,0 0 0-15,4 16 0 16,-4-16 1-16,3 11-1 15,-3-11 0-15,3 11 0 16,-3-11 1-16,0 0-1 16,2 12 0-16,-2-12 0 15,0 0 0-15,0 0 0 16,0 0 0-16,0 0 0 16,0 0-1-16,7 12 1 15,-7-12 0-15,0 0 0 16,0 0 1-16,0 0-1 0,0 0-1 15,0 0 2-15,13 8-1 16,-13-8 0-16,0 0 0 16,13-2 0-16,-13 2 0 15,14-1 0-15,-14 1 1 16,18-5-1-16,-18 5 0 16,20-6 0-16,-7 2-1 15,-1-1 1-15,2 0 0 16,0 0 0-16,1 0 0 15,1 0 0-15,1 0 1 16,-1 1-1-16,0 0 0 16,1 2 0-16,-2-1 1 15,0 1-1-15,-1-1 0 0,0 1 1 16,-2 0-2-16,0 0 1 16,1 1 0-16,-1-1 0 15,2 1 0-15,-2 0 0 16,2 1 0-16,-1 0-1 15,1 1 1-15,0-1-1 16,2 1 1-16,1 1 0 16,-2-1 0-16,3 0 0 15,-1 0 0-15,3 1 0 16,-1 0 0-16,0 1 0 16,-1-2-1-16,0 2 1 15,0-1 0-15,-2 2 0 0,0-2 0 16,1 2-1-16,-2 0 1 15,-1 0 0-15,1-1 0 16,0 2-1 0,-1 1 1-16,1-3 0 0,-2 2-1 15,1-1 1-15,0 0 0 16,1 0 0-16,-1 1 0 16,-1-1 0-16,2-1 1 15,1 1-1-15,-3-1 0 16,4 0-1-16,-2 0 2 15,3-1-2-15,-2 1 2 16,1-1-1-16,0 1 0 16,0-2 1-16,-1 2-1 0,1 1 1 15,-1-2-1-15,-2 1 0 16,-2-1 0 0,2-1 0-16,0 2 0 15,-2-2 0-15,2 0-1 0,-1-1 1 16,1 2 0-16,1-1 0 15,3 1 1-15,-2 0-1 16,2 1 0-16,0-1 0 16,1 2 1-16,2-2-2 15,-1 1 2-15,2 0-1 16,-1-1 0-16,1 0 0 16,0-2 0-16,1 1-1 0,-2-1 1 15,1 0 1-15,-2 0-1 16,1 0 0-1,1 2 0-15,-3-1 0 16,3 0 0-16,0-1 0 0,3 0 0 16,1 0 1-16,1 0-1 15,2-1 1-15,1 0-1 16,-1-2 2-16,1 2-1 16,-3 0 0-16,-2-1-1 15,-2 1 1-15,1 1-1 16,-5 0 1-16,0 0-1 15,0 0 0-15,1 0 0 16,0 0 0-16,2 0 0 0,-1-1 0 16,2 0 1-1,0-2-1-15,3 2 0 16,-1 0-1-16,2-1 2 16,-1 1-1-16,-1 1-1 0,3 1 1 15,-5-1 0-15,-1 2 0 16,0-2 0-16,-2 0 0 15,0 0 0-15,0-2 0 16,-1 1 0-16,2-2 0 16,1 2 1-16,3-1 0 15,-1 0-1-15,4 0 1 16,-1 1 0-16,0-2-1 16,4 1 1-16,-1-1 0 15,1-1-1-15,0 2 0 16,1-2-1-16,-1 0 1 15,2 2 0-15,-1-1 0 0,3 1 0 16,-2 0 0-16,-2 1 0 16,1 1 0-16,-2 0 0 15,-1 0 0-15,-3 0 0 16,-2 1 1-16,0 1-1 16,-2-1 0-16,-2 0 0 15,-1 0 0-15,1 1 0 16,-1-1 1-16,-1 0-1 15,1 1 0-15,-1-1 1 16,1 0 0-16,0-1 0 16,0 1 0-16,1-1 0 15,-1 2 0-15,0-2-1 16,2 0 2-16,0 1-2 0,1-2 1 16,2 2-1-16,0-1 0 15,4-1 1-15,-1 1-2 16,-1 0 2-16,2-2-1 15,-2 2 0-15,-2 0 0 16,1 0 1-16,-3 2-2 16,-1-2 1-16,-1 1 1 15,-1 1-1-15,2 0 0 16,-3-1 0-16,1 0 0 16,0 0 1-16,-1 1-1 15,3-1 1-15,-1 0-1 16,1 0 0-16,-1-1 0 0,1 2 0 15,0-1 0-15,-2 0 1 16,1 0-1-16,-1 1 0 16,2-1 1-16,-2-1 0 15,2 2 0-15,-1-2 0 16,1 3 0-16,0-3 0 16,0 1 0-16,1 1-1 15,0-1 1-15,-1 0-1 16,1 0 0-16,0-1 0 15,0 2 1-15,-2-2-1 16,1 1 0-16,-1-1 1 16,2 0-1-16,2 0 0 15,-1 1 0-15,2 0 0 0,1-1 0 16,0 2 0-16,1-1 0 16,-1-1 0-16,0 1 1 15,-1-1-1-15,-2 0 1 16,1 0-1-16,-1 0 0 15,-1 0 1-15,0 0 0 16,0-1-1-16,0 1 0 16,2-1 2-16,1 1-1 15,-2-2-1-15,1 1 2 16,-1 0-1-16,0 1 0 16,-1 0 1-16,-1 0-1 15,-3 0-1-15,0 1 0 0,-2 2 1 16,2-1-1-16,0 1 0 15,1-1 0-15,1-1 0 16,1 2 0-16,1-2 0 16,3-1 1-16,2 0-1 15,1 0 0-15,0 0 0 16,0-1 1-16,1 1-1 16,-1 0 0-16,4 0 1 15,-2 0-1-15,0 0 0 16,0 0 0-16,1-1 1 15,-1 1-1-15,3-3 1 16,1-1 0-16,-1 2 0 16,1-2 1-16,0 2-1 0,1-1 0 15,-1 1 1 1,0-1-1-16,-2 2-1 16,-1-1 1-16,-2 2-1 15,0-1 0-15,1 0 0 0,-1 0 1 16,2-1 0-16,1 1-1 15,1 0 0-15,0 0 1 16,1-1-1-16,0 1 0 16,-1 0 0-16,-1 0 0 15,-1 1 0-15,-2-2 0 16,3 1 0-16,-3 0 0 16,-2 1 1-16,0-1-1 0,-1-1 1 15,-1 2 0-15,0 0-1 16,-2 0 0-1,-2 0 1-15,-2-1-2 16,1 1 1-16,0 0-1 0,0 0 1 16,1 0 0-16,1 0 0 15,-2-1 0-15,0 1 0 16,0 0 0-16,1 0 0 16,-2 0 1-16,1 0 0 15,1 1-1-15,-2-1 0 16,3 1 0-16,0 1 1 15,3-2-1-15,-2 1 0 16,2-1 0-16,-1 1-1 16,0-1 2-16,0 0-1 0,0 0 1 15,-1 1-1 1,-1-1 0-16,0 2 1 16,0-2-2-16,0 1 2 0,0-1-2 15,0 0 1-15,-2 1 0 16,2-2-1-16,-1 2 1 15,1-2 0-15,-2 1 1 16,2 0-1-16,2 0 0 16,-1 1 1-16,0-1-1 15,3 1 0-15,-1-1 1 16,1 2-1-16,0-1-1 16,3 0 1-16,0 0 0 15,2-1 0-15,1 2 1 16,1-2 0-16,1 0-1 15,-1 0 1-15,0 0 0 0,-2 0 0 16,0-2-1-16,-3 2 1 16,-2 0-1-16,2 2 0 15,-2-1-1-15,-3 0 1 16,2 0 0-16,-3 1 0 16,0-1 0-16,0 0 0 15,0 1 0-15,-2-1 0 16,1 0 1-16,1 0-1 15,0-1 1-15,0 2-1 16,0-2 0-16,1 1 0 16,-3-1 0-16,1 0 0 15,2-1 1-15,1 1-1 16,-1 0-1-16,2 0 2 0,-2 0-1 16,0 0 0-16,2 0 0 15,-2 0 0-15,-1 0 0 16,-1 0-1-16,-3 0 1 15,-1 0 0-15,0 0 0 16,-1 0 0-16,1 1-1 16,-2-1 2-16,1 0-1 15,-1-1-1-15,0 1 1 16,2 0 1-16,-3-2-1 16,1 2-1-16,0-1 0 15,0 1 0-15,-1-1 0 16,-1 1 0-16,2-1 0 0,-1 1-1 15,1-2 1-15,-1 1 0 16,-2 0 1-16,1-1 0 16,-1 1 0-16,-12 1-1 15,23-2 1-15,-23 2 0 16,21-3-1-16,-21 3 1 16,19-1-1-16,-19 1 0 15,18-3 1-15,-18 3-1 16,16-2 1-16,-16 2-1 15,17-3 1-15,-17 3-1 16,19-2 0-16,-19 2 1 16,21-4-1-16,-21 4 0 15,20-2-1-15,-20 2 1 0,19-2 0 16,-19 2 0-16,18-2 0 16,-18 2 0-16,15-1 0 15,-15 1 0-15,19-3 1 16,-19 3 0-16,21-4 0 15,-21 4-1-15,22-2 1 16,-22 2 1-16,18-3-2 16,-18 3 1-16,0 0 0 15,14-1-1-15,-14 1-1 16,0 0-4-16,0 0-4 16,0 0-3-16,0 0-10 15,0 0-12-15,0 0-27 0,0 0-50 16,0 0 3-16,0 0-5 15,0 0 1-15</inkml:trace>
</inkml:ink>
</file>

<file path=ppt/ink/ink7.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401"/>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5695 145 50 0,'0'0'43'15,"0"0"-12"-15,0 0-1 16,0 0-9-16,7-12 0 15,-7 12 2-15,0 0-6 16,0 0-4-16,0 0-1 16,0 0 1-16,0 0 3 15,0 0 0-15,0 0 1 0,0 0 3 16,0 0 3 0,0 0 1-16,-19-12-3 15,19 12-1-15,-14-4-5 0,14 4 0 16,-17-4-3-16,17 4 0 15,-20-1-4-15,20 1 0 16,-23 4 0-16,23-4 0 16,-23 4 0-16,23-4 1 15,-25 5-1-15,25-5 0 16,-23 2-1-16,23-2-1 16,-22 3-1-16,22-3 0 15,-19 0-2-15,19 0 1 16,-18-2-1-16,18 2 0 15,-18-1 0-15,18 1 0 16,-17-1-1-16,17 1 1 0,-18 0-2 16,18 0 1-16,-15 1-1 15,15-1 1-15,-15 0 0 16,15 0 0-16,-17 0 0 16,17 0 1-16,-22 0-1 15,22 0 0-15,-21 0 1 16,21 0-1-16,-24 0 0 15,24 0 0-15,-23 0-1 16,23 0 0-16,-19 0 0 16,19 0 0-16,-19 0-1 15,19 0 1-15,-22 1-1 16,22-1 0-16,-23-1 1 16,10 2 0-16,0-2 0 0,-1 1 0 15,-1-1 0-15,-2 2 0 16,0-2 0-16,-3 2 0 15,0 0 0-15,-1-1-1 16,-1 3 1-16,1-3-1 16,-1 1 1-16,0-1 0 15,0 0 0-15,3-1 0 16,0 1 0-16,-1-1 0 16,3 1 1-16,-1-2-1 15,1 2 0-15,2 0 0 16,0 2 0-16,0-2-1 15,0 1 1-15,0-1-1 0,2 0 0 16,-1 0 1-16,0-1-1 16,0 1 1-16,2-3 0 15,-2 3 0-15,1-1-1 16,-1 0 1-16,0-1 0 16,-3 1 1-16,-1 1-1 15,0-2 0-15,-2 2 1 16,2-3-1-16,-1 2 0 15,1 0 0-15,1 1 0 16,2-2-1-16,2 1 0 16,-2 0 1-16,1-1-1 15,0 1 1-15,-1 0 0 16,0 0 0-16,0-1 0 0,1 1 0 16,-1 0 0-16,0 1 0 15,0-1 0-15,-1-1 0 16,-2 1 0-16,-3 1-1 15,0-1 1-15,-3 0 0 16,0 1 0-16,-2 0 0 16,1 1 0-16,0-1-1 15,1 1 0-15,2 2 0 16,0-2 0-16,3 0 1 16,-2 0-1-16,1-1-1 15,-1 0 1-15,1 0 1 16,-2 0-1-16,1 2 1 0,-1-2-1 15,-1 1 1-15,1 0 0 16,2 0-1 0,-2 1 1-16,1-1 0 15,1 0 0-15,-1 1-1 0,-1-1 1 16,2-1-1-16,-2 0 0 16,-1 0 1-16,-3 0-1 15,-2-1 0-15,0-1 0 16,-2 1 0-16,-2 0 1 15,1-1-1-15,2 1 1 16,0 0-1-16,2 1 0 16,1 0 0-16,3 0 0 15,1 0 0-15,1 0 0 16,3 0 1-16,-1-1-1 16,0-1 1-16,3 0 0 15,-2 1-1-15,1-2 1 16,1 1-1-16,-2 0 0 0,2 1 0 15,-3 1 2-15,-1-1-2 16,1 1 1-16,-1-1 0 16,-1 1 0-16,1-2-1 15,-1 2 2-15,-1-1-2 16,2-1 0-16,-2 2 0 16,-1-2-1-16,1 1 1 15,-2 2 0-15,1 1 0 0,1-1 0 16,0 1 0-16,2 1 0 15,-1-2 0 1,4 0 0-16,-1 1 0 16,1-2 0-16,1-2 0 0,-1 0 1 15,1 1-1-15,2-2 0 16,1 1 0-16,-2-1-1 16,1 2 1-16,-1-1 0 15,0 1 0-15,-2 1 0 16,1-1 0-16,-3 0 0 15,0 1 0-15,0-2 0 16,-1 1 0-16,1-1 0 16,1 0 1-16,2-1-2 15,0 0 2-15,-1 1-1 16,2-2-1-16,-1 0 2 16,-1 1-1-16,1 1 0 15,-2 1 0-15,-1-1 1 0,1 2-2 16,-2 0 1-16,-1 0 0 15,2 0 0-15,-2 0 0 16,2 0 0-16,-1 0 0 16,-1 0 0-16,1 2-1 15,-1-1 2-15,-1 0-2 16,-1 0 1-16,0 1 0 16,-3-1 0-16,-3 0-1 15,0 2 1-15,-1-2 0 16,-3 2-1-16,-1-1 1 15,1 2 0-15,0 0 0 16,3-1 0-16,3 1 0 0,2 0 0 16,3-3 0-16,5 2 0 15,0-2 0-15,4-2 0 16,-1 0 0-16,2-2 0 16,-5 0 0-16,-1 1 0 15,1 1 0-15,-4-2 0 16,1 1-1-16,-2-1 1 15,1 2 0-15,-1-2-1 16,3 1 1-16,1-1 1 16,0 0-1-16,1-1 0 15,-1 0 0-15,0 0 0 16,-1 0 1-16,0-1 0 16,-3 2-1-16,-3-2 1 0,-2 1 0 15,-2 0 0-15,0 1 0 16,1 0 0-16,0 1 0 15,2 0 0-15,3 1-1 16,1-2 1-16,4 2-1 16,2 0-1-16,0-1 2 15,1 1-2-15,-2-1 2 16,1 0-1-16,1 2-1 16,-3-1 1-16,1 1 0 15,1 0 1-15,0 0-1 16,1 0 0-16,-1 1 0 15,0 1-1-15,0-1-1 0,1 0 2 16,-2 0-1-16,1 1 0 16,-1 0 0-16,-2-1 0 15,0 2 0-15,1-2 0 16,-2 2 2-16,-1-1-1 16,2-1 0-16,-3 2-1 15,3 0 1-15,-2-1 0 16,1 1 0-16,-1 0 0 15,1 1-1-15,-2-1 1 16,-1 0 0-16,-3 1 0 16,1 0 0-16,0 0 0 15,-1-2 0-15,2 0 0 16,-1-1 0-16,3-1 0 0,0 0 0 16,3-1 0-16,0-2 0 15,1 0 0-15,2 1 0 16,2 1-1-16,1-3 2 15,0 1-1-15,13 3 0 16,-20-5 0-16,20 5-1 16,-17-7 1-16,17 7 0 15,-13-8 0-15,13 8 0 16,-13-9 0-16,13 9 0 16,0 0 0-16,-13-8 1 15,13 8-1-15,0 0-1 16,0 0 0-16,0 0 1 0,0 0-1 15,0 0 0-15,0 0 0 16,-9 12 1 0,9-12 0-16,-2 19 0 15,0-6 1-15,0 2-1 0,-1 1 0 16,-1 3 1-16,0 3-1 16,-1 0 0-16,0 2 0 15,1 1 1-15,0 1-2 16,0 0 2-16,-2-1-2 15,3-1 1-15,1-1-1 16,0-3 1-16,0 0-1 16,-1-3 1-16,0-1-2 15,2-1 2-15,1-2 0 16,-3-1-1-16,3 0 2 16,-3 0-1-16,2 1 0 15,1-1 1-15,-1 2 0 16,-2 3-2-16,0-2 0 0,2 1 0 15,-2-1 1-15,0 2-2 16,1-3 2-16,-1 1-1 16,1-1 0-16,1-2 1 15,0 1 1-15,-1-1-1 16,1 2 0-16,1 0 0 16,0 0 0-16,-1 1 0 15,1 0 0-15,-2 0 0 0,1 2 0 16,1-3 1-1,-2 1-2-15,1 1 2 16,0-1-1-16,1 2 0 16,0-2 0-16,0 1 0 0,0-1 0 15,1 3 0-15,-1-1 0 16,1 0 0-16,1 0 0 16,-1 1 1-16,-1 0-1 15,2 1 1-15,-2 0 0 16,1-2 0-16,0 2 0 15,1-1 0-15,-2-2 2 16,2 1-1-16,0-1 1 16,-1-2 0-16,1 1-1 15,-1 0 1-15,-1-4 0 16,0 2-1-16,0-13 0 16,0 18 0-16,0-18-2 15,-3 13-3-15,3-13 4 0,0 0-5 16,0 0 5-16,0 0-4 15,0 0 2-15,0 0-3 16,0 0-4-16,12-11-3 16,2 4-14-16,-2-9-9 15,12 10-27-15,-9-10-41 16,12 12-4-16,-9-9-2 16,5 10 4-16</inkml:trace>
  <inkml:trace contextRef="#ctx0" brushRef="#br0" timeOffset="1">-243 1110 123 0,'0'0'65'0,"0"0"6"16,-8-15-3-16,8 15-42 16,0 0-1-16,0 0-1 15,-9-11-1-15,9 11 0 16,0 0-4-16,0 0-1 15,0 0-4-15,0 0-1 0,0 0-2 16,0 0 1-16,0 0-1 16,17 11-1-16,-17-11-1 15,9 11 0-15,-9-11-2 16,13 15 0-16,-13-15-1 16,11 19 0-16,-11-19-1 15,13 23 0-15,-6-9 1 16,0 2-7-16,1 2 6 15,0-1-6-15,2 1 5 16,0 2-5-16,-2-2 4 16,-1 1-5-16,0-7 3 15,-1 1 1-15,-6-13-1 16,9 18 1-16,-9-18-1 0,0 0 0 16,5 11 0-16,-5-11 0 15,0 0 0-15,0 0-1 16,0 0 1-1,0 0-1-15,0 0 1 0,0 0-1 16,0 0-1-16,0 0 1 16,0 0 0-16,0 0 0 15,0 0 1-15,0 0-1 16,0 0 0-16,0 0 0 16,0 0 0-16,0 0 0 15,0 0 0-15,0 0 0 16,11-11 0-16,-11 11 0 0,0 0 0 15,5-12 1 1,-5 12-1-16,5-11 0 0,-5 11 1 16,0 0-2-1,5-18 2-15,-5 18-1 0,3-12 0 16,-3 12 0-16,5-13 0 16,-5 13-1-16,6-14 2 15,-6 14-1-15,7-11 0 16,-7 11 0-16,0 0-2 15,9-14 3-15,-9 14-2 16,8-13 6-16,-8 13-6 16,11-13 6-16,-11 13-5 15,14-18 4-15,-14 18-3 0,18-20 3 16,-18 20-4 0,18-19 0-16,-9 8 0 15,2-1-1-15,0 1 2 16,1 0-2-16,1-1 2 0,-1 0-2 15,0 2 2-15,2-2-2 16,-2 2 1-16,-12 10 0 16,22-19 0-16,-22 19 0 15,18-19 0-15,-18 19 0 16,11-15 0-16,-11 15 0 16,4-14 1-16,-4 14-2 15,0 0 1-15,1-12 0 0,-1 12 0 16,0 0 0-16,0 0 0 15,0 0 0 1,0 0-1-16,0 0 1 16,0 0-3-16,0 0-2 0,0 0-7 15,-6 14-14-15,11-1-55 16,-5-13-20-16,3 17-6 16,-3-17-10-16</inkml:trace>
</inkml:ink>
</file>

<file path=ppt/ink/ink8.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403"/>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314 7394 77 0,'0'0'80'0,"0"0"4"16,0-12 0-16,0 12-29 15,0 0-21-15,-11-18 0 16,11 18-2-16,0 0-3 15,-8-13-6-15,8 13-6 16,0 0-3-16,-12-13-2 16,12 13-3-16,0 0-1 15,0 0-3-15,-15-7-1 0,15 7-1 16,-12 0 0-16,12 0 1 16,-15 2-1-16,15-2 1 15,-18 4-2-15,18-4 2 16,-25 8-1-16,13-3 0 15,0 1-1-15,-1 0 0 16,0 2 0-16,-1 1 0 16,0 0 0-16,2 0-1 15,12-9 0-15,-22 18 0 16,22-18 0-16,-16 16 1 16,16-16-1-16,-11 14 1 15,11-14-1-15,-6 15-7 16,6-15 7-16,0 14-7 0,0-14 6 15,6 13-7-15,-6-13 8 16,0 0-8-16,16 13 7 16,-16-13 1-1,22 4-1-15,-4-3-1 0,1-2 0 16,1-2 0-16,2 1 0 16,0-2 0-16,-1 0 0 15,-2 2 0-15,-1 1 1 16,-6 1 0-16,-12 0 0 15,16 3 0-15,-16-3 0 16,0 0 1-16,13 14-1 16,-13-14 2-16,1 13-1 0,-1-13 0 15,-1 14 1 1,1-14 0-16,-6 14 0 0,6-14 1 16,-11 17-1-1,11-17 1-15,-15 16-1 0,15-16 1 16,-20 18-1-16,7-8 1 15,-3-1-1-15,0 0 1 16,-1-1 0-16,2-2 0 16,-1 0 0-16,1-1 0 15,0-1 0-15,1-1 0 16,14-3-2-16,-18 5 0 16,18-5 0-16,-12 1-1 15,12-1 1-15,0 0-1 16,0 0-2-16,-12 2-2 15,12-2-4-15,0 0-8 16,2 11-19-16,-2-11-41 16,0 0-31-16,0 0-5 0,24 9-5 15,-24-9-2-15</inkml:trace>
  <inkml:trace contextRef="#ctx0" brushRef="#br0" timeOffset="1">478 7450 69 0,'0'0'80'0,"-12"-1"2"15,12 1 6-15,0 0-34 16,-14-3-15-16,14 3-7 15,0 0 2-15,-16-8-11 16,16 8 1-16,0 0-9 16,0 0-1-16,0 0-3 15,0 0-2-15,0 0-1 16,0 0-2-16,4-17-2 0,-4 17 0 16,19-14 0-16,-4 5 1 15,4-1-1-15,4-2-1 16,5-2 1-16,2 2-1 15,3-1 0-15,0-1-2 16,0 4 1-16,-1-2-2 16,-5 4 0-16,-4 1 0 15,-5 2 0-15,-3 1-1 16,-15 4-2-16,18-4-2 16,-18 4-4-16,0 0-4 15,0 0-5-15,0 0-6 16,0 0-5-16,0 0-6 15,-3 19-1-15,3-19-1 0,-14 13-1 16,14-13-1-16,-16 13 6 16,16-13 4-16,-16 9 7 15,16-9 6-15,-14 6 8 16,14-6 8-16,0 0 10 16,-15 4 9-16,15-4 5 15,0 0 5-15,-17-4 2 16,17 4 2-16,0 0-2 15,0 0-1-15,-17-2-6 16,17 2-4-16,0 0-4 16,0 0-3-16,0 0-1 15,0 0-2-15,0 0-2 0,0 0 0 16,-11 12 1-16,11-12 1 16,-2 18 0-16,1-4 0 15,-3 0 0-15,1 4 0 16,-2 1-2-16,-1 4-6 15,-1-1 5-15,1 1-7 16,-3-2 6-16,3 2-7 16,-4-2 5-16,4-2-8 15,-1-5 7-15,3-1-1 16,4-13-4-16,-7 16-7 16,7-16-18-16,0 0-66 15,7 13-12-15,-7-13-5 16,0 0-8-16</inkml:trace>
  <inkml:trace contextRef="#ctx0" brushRef="#br0" timeOffset="2">916 7645 72 0,'0'0'78'16,"0"0"2"-16,0 0 0 16,0 0-26-16,0 0-23 15,-12-12-4-15,12 12-3 16,3-13-5-16,-3 13-4 16,5-18-2-16,-5 18-2 15,7-22-2-15,-1 11-2 16,-1-3-1-16,5 0-2 15,-4-1 0-15,4-2 0 0,-2-1-3 16,3 1 6-16,-1 0-7 16,-1 0 7-1,-3 1-7-15,-1-1 6 0,1 3-6 16,-4 1 6-16,1 2-4 16,-3 11-1-16,3-19 1 15,-3 19 0-15,1-16 0 16,-1 16 0-16,2-11-1 15,-2 11 0-15,0 0 0 16,4-13 0-16,-4 13-1 16,0 0 0-16,0 0 1 15,0 0-1-15,0 0 0 0,0 0 0 16,0 0 0-16,5-11 1 16,-5 11 0-16,0 0 0 15,0 0 0-15,0 0 0 16,0 0 1-16,0 0 1 15,0 0-1-15,3 14 1 16,-3-14 0-16,0 0 0 16,0 13-1-16,0-13 1 15,0 11-1-15,0-11 1 16,3 13-1-16,-3-13 0 16,2 12 1-16,-2-12-1 15,4 14 1-15,-4-14-1 16,7 16 0-16,-7-16 0 0,9 16 0 15,-9-16 1-15,9 22 0 16,-3-9-6-16,-1-1 5 16,0 1-6-16,0-1 7 15,0-1-7-15,-2 1 7 16,-3-12-7 15,9 19 6-31,-9-19 0 0,9 15-1 0,-9-15 1 0,9 15-1 16,-9-15 0-16,10 13-1 15,-10-13 1-15,0 0-2 16,11 14 1-16,-11-14-3 16,0 0-5-16,8 12-10 0,-8-12-24 15,0 0-60 1,0 0-4-16,0 0-4 16,5-13-4-16</inkml:trace>
  <inkml:trace contextRef="#ctx0" brushRef="#br0" timeOffset="3">993 7555 88 0,'0'0'74'0,"-15"2"2"16,15-2-2-16,0 0-44 15,-14-3-1-15,14 3 1 16,0 0-2-16,0 0-5 0,0 0-4 16,0 0-4-16,0 0-1 15,0 0-3-15,0 0-1 16,0 0-3-16,0 0 0 16,0 0 0-16,0 0-1 15,0 0-1-15,0 0 0 16,14-7-1-16,-14 7 1 15,14-4-2-15,-14 4 0 16,16-3-1-16,-16 3 0 16,19-5 0-16,-19 5 1 15,21-6-2-15,-21 6 0 16,19-3-1-16,-19 3 1 0,19-3 0 16,-19 3-1-16,16-2 0 15,-16 2 0-15,14-3 1 16,-14 3-2-16,0 0-1 15,14-4-10-15,-14 4-19 16,0 0-65-16,0 0-3 16,0 0-7-16,0 0-4 15</inkml:trace>
  <inkml:trace contextRef="#ctx0" brushRef="#br0" timeOffset="4">1436 7313 113 0,'0'0'82'16,"0"0"-2"-16,-13-7 4 0,13 7-50 15,0 0-6 1,-13-7-2-16,13 7-4 0,0 0-1 16,0 0-5-16,0 0-3 15,-4 14-1-15,4-14-2 16,-3 16 2-16,-1-3-3 16,1 5 1-16,-2-2-1 15,2 7 1-15,-3-1 1 47,2 3-7-47,-3 1 5 0,3 0-7 0,-1-1 5 0,1 3-7 0,0-2 4 16,1-1-6-16,0-2 3 0,2-3 1 15,1-2-2-15,0-2 1 16,3-4-3 0,-3-12-2-16,6 17-6 15,-6-17-8-15,14 8-19 0,-14-8-41 16,15-8-26-16,-11-6-2 15,-4 14-2-15,12-24 0 16</inkml:trace>
  <inkml:trace contextRef="#ctx0" brushRef="#br0" timeOffset="5">1362 7370 119 0,'0'0'78'0,"-3"-13"-1"15,3 13-1-15,0 0-47 16,7-12 0-16,-7 12-2 15,8-12-2-15,-8 12-5 16,10-11-5-16,-10 11-3 0,13-11-2 16,-13 11-3-1,19-9-2-15,-19 9-1 16,25-10-1-16,-11 6-1 16,2 1-1-16,1 0-1 0,-1 0 1 15,-1 2-1-15,0 1 1 16,0 1-2-16,-3 1 2 15,1 0-2-15,-13-2 2 16,20 9 0-16,-20-9 1 16,14 13 0-16,-14-13 1 15,9 14 1-15,-9-14 0 16,3 21 0-16,-4-10 1 16,-3 0-1-16,-1 2-1 15,-1 0 0-15,-1-2-1 16,-1 1 1-16,-2-1 0 15,0 1-1-15,-2-1-6 16,0-1 6-16,-2 2-6 0,-1-3 6 16,0 1-8-16,-1-2 7 15,-1 1-7-15,1-4 6 16,0-1 0-16,1-2 0 16,2 1 0-16,1-3 0 15,12 0 1-15,-18-2 0 16,18 2 0-16,0 0 0 15,-13-5 1-15,13 5 0 16,0 0 0-16,0 0 0 16,0 0 0-16,0 0 1 15,0 0-2-15,0 0 1 16,0 0 0-16,0 0 0 0,0 0 0 16,0 0-1-16,0 0 0 15,13-7 0-15,-13 7 0 16,13 4 0-16,-13-4 0 15,16 3 0-15,-16-3-1 16,23 7 1-16,-8-3-1 16,2-2 1-16,-1 3 0 15,2-2-1-15,-1 2 0 16,0-1 1-16,1 1-2 16,-2 0 2-16,-1-1-1 15,-1 1 0-15,1-3 0 16,-3 1 0-16,0-3 0 15,-12 0 1-15,21 0 0 0,-21 0-1 16,14-3 0-16,-14 3-2 16,0 0-4-16,0 0-18 15,0 0-61-15,0 0-21 16,0 0-4-16,4-11-9 16</inkml:trace>
  <inkml:trace contextRef="#ctx0" brushRef="#br0" timeOffset="6">1831 7434 46 0,'-12'6'77'15,"12"-6"3"-15,0 0 6 16,0 0-31-16,-12-9-19 16,12 9-8-1,0 0 5-15,0 0-9 0,0 0 3 16,-14-13-10-16,14 13 0 15,0 0-5-15,0 0-1 16,0 0-1-16,0 0-1 16,11-15-2-16,-11 15-1 15,18-10 1-15,-4 4-1 16,-1-2 2-16,5 0-2 16,2-1 1-16,5 1-1 15,1-4 0-15,7 1-2 0,4-3 1 16,4 2-3-16,2-2 1 15,1 1-2 1,0 0 1-16,-5 3-1 16,0 1 0-16,-9 2-1 0,-7 3 0 15,-5-1-1-15,-6 4-2 16,-12 1-4-16,14-3-4 16,-14 3-7-16,0 0-13 15,0 0-17-15,0 0-24 16,-13 9-31-16,13-9 3 15,-21 11-2-15,21-11 6 16</inkml:trace>
  <inkml:trace contextRef="#ctx0" brushRef="#br0" timeOffset="7">2086 7342 43 0,'0'0'67'0,"0"0"2"16,0 0 4-16,-5-11-25 15,5 11-18-15,0 0-3 16,0 0 1-16,-1-12 0 16,1 12-2-16,0 0-5 15,0 0-3-15,0 0-2 16,0 0-3-16,0 0-1 15,0 0-4-15,0 0-2 16,0 0 0-16,0 0 0 16,1 13 0-16,-1-13 2 15,-1 15 0-15,1-15 1 16,-5 22 0-16,-1-9 0 0,2 1 0 16,-1 3-2-16,1 2-6 15,-2-1 6-15,2 3-6 16,3-3 4-16,1 5-6 15,0-3 5-15,1 3-5 16,0-3 4-16,1 2 0 16,0-2 0-16,-2 1-1 15,-1-1-1-15,0-3 1 16,-1 1-1-16,2-4 1 16,-1-3-2-16,1-11 1 15,-1 18-1-15,1-18-1 16,4 11-3-16,-4-11-5 15,0 0-8-15,0 0-13 0,22 8-31 16,-22-8-44-16,17-8-4 16,-14-4-3-16,11 4-3 15</inkml:trace>
</inkml:ink>
</file>

<file path=ppt/ink/ink9.xml><?xml version="1.0" encoding="utf-8"?>
<inkml:ink xmlns:inkml="http://www.w3.org/2003/InkML">
  <inkml:definitions>
    <inkml:context xml:id="ctx0">
      <inkml:inkSource xml:id="inkSrc0">
        <inkml:traceFormat>
          <inkml:channel name="X" type="integer" max="23472" units="cm"/>
          <inkml:channel name="Y" type="integer" max="13203" units="cm"/>
          <inkml:channel name="F" type="integer" max="1023" units="dev"/>
          <inkml:channel name="T" type="integer" max="2.14748E9" units="dev"/>
        </inkml:traceFormat>
        <inkml:channelProperties>
          <inkml:channelProperty channel="X" name="resolution" value="1000.08521" units="1/cm"/>
          <inkml:channelProperty channel="Y" name="resolution" value="1000.22729" units="1/cm"/>
          <inkml:channelProperty channel="F" name="resolution" value="0" units="1/dev"/>
          <inkml:channelProperty channel="T" name="resolution" value="1" units="1/dev"/>
        </inkml:channelProperties>
      </inkml:inkSource>
      <inkml:timestamp xml:id="ts0" timeString="2017-12-24T09:02:51.411"/>
    </inkml:context>
    <inkml:brush xml:id="br0">
      <inkml:brushProperty name="width" value="0.10583" units="cm"/>
      <inkml:brushProperty name="height" value="0.10583" units="cm"/>
      <inkml:brushProperty name="color" value="#0070C0"/>
      <inkml:brushProperty name="fitToCurve" value="1"/>
    </inkml:brush>
  </inkml:definitions>
  <inkml:trace contextRef="#ctx0" brushRef="#br0">613 16 1 0,'0'0'54'0,"0"0"19"16,0 0 2-16,0 0-37 15,-7-11-12-15,7 11 5 16,0 0-6-16,-18-10 2 16,18 10-7-16,-16 0 2 0,16 0-3 15,-22 7-4-15,22-7 4 16,-25 14-9-16,12-4 4 15,-2-1 0-15,0 1-1 16,-3-2-1-16,3 2-3 16,-2-3 4-16,2 2-10 15,2-1 9-15,0 0-9 16,-2 1 1-16,2 0-2 16,-1 0 2-16,0 1 0 15,-1 0-1-15,0 0 0 16,-3 1 0-16,3 1 0 15,-2-1 0-15,0 0 0 16,-1 2 0-16,1 0 0 0,0 0-1 16,-2 4 0-16,0-1-1 15,1 3 1-15,0-1-1 16,2 1 0-16,1-1 0 16,1 1-1-16,2 1 1 15,2 1 0-15,3-2-1 16,1 1 1-16,-1 1-1 15,3 2 1-15,0-2-1 16,-1 1 1-16,1-1-1 16,2 0 2-16,-1 0-2 15,2-1 1-15,-1 0 0 16,2-1 0-16,2 1-1 16,-2-1 0-16,4 2 0 0,-2 1 0 15,2-2 1-15,2 1-1 16,1 0 1-16,1 1-1 15,0-1 2-15,2 1-1 16,2-5 1-16,3 2 0 16,0-1-1-16,2-1 0 15,0 0 0-15,1-2 0 16,1-1-1-16,0 0 1 16,-1-2-1-16,3 0 1 15,-1-2-1-15,4 0 0 16,-1-3 0-16,1 2 1 15,2-4-1-15,0 0 0 0,3 0 1 16,1-1 0-16,0 0-1 16,3 0 1-16,0-3 0 15,1-1 0-15,2 0 0 16,-1-1 0-16,1-2 0 16,-1-1-1-16,0-2 2 15,-3 0-2-15,3-3 1 16,-4 0 0-16,1 0 0 15,-2-1 0-15,-2 1 0 16,0-1 0-16,-1 0 0 16,-2 0 0-16,-2 0-1 15,0-1 1-15,-1-1 0 16,0 0-1-16,0-2 1 0,-2 1-1 16,-3-2 1-16,-2 0-1 15,-2 1 1 1,-2-1-2-16,0-2-1 0,-1 0 2 15,0-2-2-15,-4 2 2 16,5-1-2-16,-3 0 2 16,-1-1-3-16,0 2 4 15,-1-1-1-15,-4-1-1 16,1-1 2-16,0 0-1 16,-3 0 1-16,0-3-1 15,-3 2 3-15,0-1-2 16,-1 1 2-16,-1 0-1 0,-3-1 2 15,-1 1-2 1,0-2 2-16,-1 3-2 16,1-1 1-16,-2 0 0 15,0 1-1-15,-2 1 0 0,1 1 1 16,1 0-1-16,-1 2 1 16,-2-2-1-16,1 2 0 15,-1 0-1-15,0 1 2 16,1 1-2-16,-3 3 1 15,1 0-1-15,-1 1 1 16,0-2 0-16,-2 2 0 16,0 2-1-16,-1-1 2 15,-4 0-2-15,-1 0 1 0,1 3 0 16,-1-2-1-16,-1 3 0 16,-1 0 0-1,-1 1-1-15,-4 2 0 16,1 2 1-16,-4 0-1 0,-3 1 0 15,-4 0 1-15,0 2-1 16,-1 1 0-16,1-1 1 16,1 1 0-16,5 0-1 15,2-1 1-15,4 0-1 16,7 1-1-16,3-1-5 16,7 3-9-16,12-6-21 15,-3 18-85-15,3-18-4 16,15 15-10-16,-15-15-4 15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315684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1072538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2793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383487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3060643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3374133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755392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164108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385295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109122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340555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03F05F-BAEC-45B2-B957-B99E95DE307D}" type="datetimeFigureOut">
              <a:rPr kumimoji="1" lang="ja-JP" altLang="en-US" smtClean="0"/>
              <a:t>2018/1/10</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A6E32F-4139-4337-A325-107A2C71FDF9}" type="slidenum">
              <a:rPr kumimoji="1" lang="ja-JP" altLang="en-US" smtClean="0"/>
              <a:t>‹#›</a:t>
            </a:fld>
            <a:endParaRPr kumimoji="1" lang="ja-JP" altLang="en-US"/>
          </a:p>
        </p:txBody>
      </p:sp>
    </p:spTree>
    <p:extLst>
      <p:ext uri="{BB962C8B-B14F-4D97-AF65-F5344CB8AC3E}">
        <p14:creationId xmlns:p14="http://schemas.microsoft.com/office/powerpoint/2010/main" val="2914424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customXml" Target="../ink/ink6.xml"/><Relationship Id="rId18" Type="http://schemas.openxmlformats.org/officeDocument/2006/relationships/image" Target="../media/image17.emf"/><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14.emf"/><Relationship Id="rId17" Type="http://schemas.openxmlformats.org/officeDocument/2006/relationships/customXml" Target="../ink/ink8.xml"/><Relationship Id="rId2" Type="http://schemas.openxmlformats.org/officeDocument/2006/relationships/image" Target="../media/image9.jpg"/><Relationship Id="rId16" Type="http://schemas.openxmlformats.org/officeDocument/2006/relationships/image" Target="../media/image16.emf"/><Relationship Id="rId20" Type="http://schemas.openxmlformats.org/officeDocument/2006/relationships/image" Target="../media/image18.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customXml" Target="../ink/ink7.xml"/><Relationship Id="rId10" Type="http://schemas.openxmlformats.org/officeDocument/2006/relationships/image" Target="../media/image13.emf"/><Relationship Id="rId19" Type="http://schemas.openxmlformats.org/officeDocument/2006/relationships/customXml" Target="../ink/ink9.xml"/><Relationship Id="rId4" Type="http://schemas.openxmlformats.org/officeDocument/2006/relationships/image" Target="../media/image10.emf"/><Relationship Id="rId9" Type="http://schemas.openxmlformats.org/officeDocument/2006/relationships/customXml" Target="../ink/ink4.xml"/><Relationship Id="rId14" Type="http://schemas.openxmlformats.org/officeDocument/2006/relationships/image" Target="../media/image15.emf"/></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parupuntenobu.hatenablog.jp/entry/tahoku-high-school-and-taiwan-normal-universi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en-US" altLang="ja-JP" sz="4000" b="1" dirty="0" smtClean="0">
                <a:latin typeface="Meiryo UI" panose="020B0604030504040204" pitchFamily="50" charset="-128"/>
                <a:ea typeface="Meiryo UI" panose="020B0604030504040204" pitchFamily="50" charset="-128"/>
              </a:rPr>
              <a:t/>
            </a:r>
            <a:br>
              <a:rPr kumimoji="1" lang="en-US" altLang="ja-JP" sz="4000" b="1" dirty="0" smtClean="0">
                <a:latin typeface="Meiryo UI" panose="020B0604030504040204" pitchFamily="50" charset="-128"/>
                <a:ea typeface="Meiryo UI" panose="020B0604030504040204" pitchFamily="50" charset="-128"/>
              </a:rPr>
            </a:br>
            <a:r>
              <a:rPr lang="ja-JP" altLang="en-US" b="1" dirty="0" smtClean="0">
                <a:latin typeface="Meiryo UI" panose="020B0604030504040204" pitchFamily="50" charset="-128"/>
                <a:ea typeface="Meiryo UI" panose="020B0604030504040204" pitchFamily="50" charset="-128"/>
              </a:rPr>
              <a:t>日本統治時代の建物</a:t>
            </a:r>
            <a:r>
              <a:rPr lang="en-US" altLang="ja-JP" b="1" dirty="0" smtClean="0">
                <a:latin typeface="Meiryo UI" panose="020B0604030504040204" pitchFamily="50" charset="-128"/>
                <a:ea typeface="Meiryo UI" panose="020B0604030504040204" pitchFamily="50" charset="-128"/>
              </a:rPr>
              <a:t/>
            </a:r>
            <a:br>
              <a:rPr lang="en-US" altLang="ja-JP" b="1" dirty="0" smtClean="0">
                <a:latin typeface="Meiryo UI" panose="020B0604030504040204" pitchFamily="50" charset="-128"/>
                <a:ea typeface="Meiryo UI" panose="020B0604030504040204" pitchFamily="50" charset="-128"/>
              </a:rPr>
            </a:br>
            <a:r>
              <a:rPr lang="en-US" altLang="ja-JP" b="1" dirty="0" smtClean="0">
                <a:latin typeface="Meiryo UI" panose="020B0604030504040204" pitchFamily="50" charset="-128"/>
                <a:ea typeface="Meiryo UI" panose="020B0604030504040204" pitchFamily="50" charset="-128"/>
              </a:rPr>
              <a:t>IN</a:t>
            </a:r>
            <a:r>
              <a:rPr lang="ja-JP" altLang="en-US" b="1" dirty="0" smtClean="0">
                <a:latin typeface="Meiryo UI" panose="020B0604030504040204" pitchFamily="50" charset="-128"/>
                <a:ea typeface="Meiryo UI" panose="020B0604030504040204" pitchFamily="50" charset="-128"/>
              </a:rPr>
              <a:t>　台湾</a:t>
            </a:r>
            <a:endParaRPr kumimoji="1" lang="ja-JP" altLang="en-US" b="1" dirty="0">
              <a:latin typeface="Meiryo UI" panose="020B0604030504040204" pitchFamily="50" charset="-128"/>
              <a:ea typeface="Meiryo UI" panose="020B0604030504040204" pitchFamily="50" charset="-128"/>
            </a:endParaRPr>
          </a:p>
        </p:txBody>
      </p:sp>
      <p:graphicFrame>
        <p:nvGraphicFramePr>
          <p:cNvPr id="4" name="表 3"/>
          <p:cNvGraphicFramePr>
            <a:graphicFrameLocks noGrp="1"/>
          </p:cNvGraphicFramePr>
          <p:nvPr>
            <p:extLst>
              <p:ext uri="{D42A27DB-BD31-4B8C-83A1-F6EECF244321}">
                <p14:modId xmlns:p14="http://schemas.microsoft.com/office/powerpoint/2010/main" val="3735235861"/>
              </p:ext>
            </p:extLst>
          </p:nvPr>
        </p:nvGraphicFramePr>
        <p:xfrm>
          <a:off x="8486692" y="4757803"/>
          <a:ext cx="3705308" cy="1737360"/>
        </p:xfrm>
        <a:graphic>
          <a:graphicData uri="http://schemas.openxmlformats.org/drawingml/2006/table">
            <a:tbl>
              <a:tblPr firstRow="1" bandRow="1">
                <a:tableStyleId>{2D5ABB26-0587-4C30-8999-92F81FD0307C}</a:tableStyleId>
              </a:tblPr>
              <a:tblGrid>
                <a:gridCol w="1144987"/>
                <a:gridCol w="2560321"/>
              </a:tblGrid>
              <a:tr h="370840">
                <a:tc gridSpan="2">
                  <a:txBody>
                    <a:bodyPr/>
                    <a:lstStyle/>
                    <a:p>
                      <a:r>
                        <a:rPr kumimoji="1" lang="ja-JP" altLang="en-US" sz="2400" b="1" dirty="0" smtClean="0">
                          <a:latin typeface="Meiryo UI" panose="020B0604030504040204" pitchFamily="50" charset="-128"/>
                          <a:ea typeface="Meiryo UI" panose="020B0604030504040204" pitchFamily="50" charset="-128"/>
                        </a:rPr>
                        <a:t>グループ</a:t>
                      </a:r>
                      <a:r>
                        <a:rPr kumimoji="1" lang="en-US" altLang="ja-JP" sz="2400" b="1" dirty="0" smtClean="0">
                          <a:latin typeface="Meiryo UI" panose="020B0604030504040204" pitchFamily="50" charset="-128"/>
                          <a:ea typeface="Meiryo UI" panose="020B0604030504040204" pitchFamily="50" charset="-128"/>
                        </a:rPr>
                        <a:t>C</a:t>
                      </a:r>
                      <a:endParaRPr kumimoji="1" lang="ja-JP" altLang="en-US" sz="2400" b="1" dirty="0">
                        <a:latin typeface="Meiryo UI" panose="020B0604030504040204" pitchFamily="50" charset="-128"/>
                        <a:ea typeface="Meiryo UI" panose="020B0604030504040204" pitchFamily="50" charset="-128"/>
                      </a:endParaRPr>
                    </a:p>
                  </a:txBody>
                  <a:tcPr/>
                </a:tc>
                <a:tc hMerge="1">
                  <a:txBody>
                    <a:bodyPr/>
                    <a:lstStyle/>
                    <a:p>
                      <a:endParaRPr kumimoji="1" lang="ja-JP" altLang="en-US" sz="2400" b="1" dirty="0">
                        <a:latin typeface="Meiryo UI" panose="020B0604030504040204" pitchFamily="50" charset="-128"/>
                        <a:ea typeface="Meiryo UI" panose="020B0604030504040204" pitchFamily="50" charset="-128"/>
                      </a:endParaRPr>
                    </a:p>
                  </a:txBody>
                  <a:tcPr/>
                </a:tc>
              </a:tr>
              <a:tr h="370840">
                <a:tc>
                  <a:txBody>
                    <a:bodyPr/>
                    <a:lstStyle/>
                    <a:p>
                      <a:r>
                        <a:rPr lang="ja-JP" altLang="en-US" sz="1800" dirty="0" smtClean="0">
                          <a:latin typeface="Meiryo UI" panose="020B0604030504040204" pitchFamily="50" charset="-128"/>
                          <a:ea typeface="Meiryo UI" panose="020B0604030504040204" pitchFamily="50" charset="-128"/>
                        </a:rPr>
                        <a:t>淡江大学</a:t>
                      </a:r>
                      <a:endParaRPr kumimoji="1" lang="ja-JP" altLang="en-US" dirty="0">
                        <a:latin typeface="Meiryo UI" panose="020B0604030504040204" pitchFamily="50" charset="-128"/>
                        <a:ea typeface="Meiryo UI" panose="020B0604030504040204" pitchFamily="50" charset="-128"/>
                      </a:endParaRPr>
                    </a:p>
                  </a:txBody>
                  <a:tcPr/>
                </a:tc>
                <a:tc>
                  <a:txBody>
                    <a:bodyPr/>
                    <a:lstStyle/>
                    <a:p>
                      <a:r>
                        <a:rPr lang="ja-JP" altLang="en-US" sz="1800" dirty="0" smtClean="0">
                          <a:latin typeface="Meiryo UI" panose="020B0604030504040204" pitchFamily="50" charset="-128"/>
                          <a:ea typeface="Meiryo UI" panose="020B0604030504040204" pitchFamily="50" charset="-128"/>
                        </a:rPr>
                        <a:t>朱禮聖</a:t>
                      </a:r>
                      <a:r>
                        <a:rPr lang="en-US" altLang="ja-JP" sz="1800" baseline="0" dirty="0" smtClean="0">
                          <a:latin typeface="Meiryo UI" panose="020B0604030504040204" pitchFamily="50" charset="-128"/>
                          <a:ea typeface="Meiryo UI" panose="020B0604030504040204" pitchFamily="50" charset="-128"/>
                        </a:rPr>
                        <a:t> , </a:t>
                      </a:r>
                      <a:r>
                        <a:rPr lang="ja-JP" altLang="en-US" sz="1800" dirty="0" smtClean="0">
                          <a:latin typeface="Meiryo UI" panose="020B0604030504040204" pitchFamily="50" charset="-128"/>
                          <a:ea typeface="Meiryo UI" panose="020B0604030504040204" pitchFamily="50" charset="-128"/>
                        </a:rPr>
                        <a:t>陳易湘</a:t>
                      </a:r>
                      <a:endParaRPr lang="en-US" altLang="ja-JP" sz="1800" dirty="0" smtClean="0">
                        <a:latin typeface="Meiryo UI" panose="020B0604030504040204" pitchFamily="50" charset="-128"/>
                        <a:ea typeface="Meiryo UI" panose="020B0604030504040204" pitchFamily="50" charset="-128"/>
                      </a:endParaRPr>
                    </a:p>
                    <a:p>
                      <a:r>
                        <a:rPr lang="ja-JP" altLang="en-US" sz="1800" dirty="0" smtClean="0">
                          <a:latin typeface="Meiryo UI" panose="020B0604030504040204" pitchFamily="50" charset="-128"/>
                          <a:ea typeface="Meiryo UI" panose="020B0604030504040204" pitchFamily="50" charset="-128"/>
                        </a:rPr>
                        <a:t>劉昱寧</a:t>
                      </a:r>
                      <a:r>
                        <a:rPr lang="en-US" altLang="ja-JP" sz="1800" baseline="0" dirty="0" smtClean="0">
                          <a:latin typeface="Meiryo UI" panose="020B0604030504040204" pitchFamily="50" charset="-128"/>
                          <a:ea typeface="Meiryo UI" panose="020B0604030504040204" pitchFamily="50" charset="-128"/>
                        </a:rPr>
                        <a:t> , </a:t>
                      </a:r>
                      <a:r>
                        <a:rPr lang="ja-JP" altLang="en-US" sz="1800" dirty="0" smtClean="0">
                          <a:latin typeface="Meiryo UI" panose="020B0604030504040204" pitchFamily="50" charset="-128"/>
                          <a:ea typeface="Meiryo UI" panose="020B0604030504040204" pitchFamily="50" charset="-128"/>
                        </a:rPr>
                        <a:t>黃棋秝</a:t>
                      </a:r>
                      <a:endParaRPr lang="en-US" altLang="ja-JP" sz="1800" dirty="0" smtClean="0">
                        <a:latin typeface="Meiryo UI" panose="020B0604030504040204" pitchFamily="50" charset="-128"/>
                        <a:ea typeface="Meiryo UI" panose="020B0604030504040204" pitchFamily="50" charset="-128"/>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dirty="0" smtClean="0">
                          <a:latin typeface="Meiryo UI" panose="020B0604030504040204" pitchFamily="50" charset="-128"/>
                          <a:ea typeface="Meiryo UI" panose="020B0604030504040204" pitchFamily="50" charset="-128"/>
                        </a:rPr>
                        <a:t>BBT</a:t>
                      </a:r>
                      <a:r>
                        <a:rPr kumimoji="1" lang="ja-JP" altLang="en-US" sz="1800" dirty="0" smtClean="0">
                          <a:latin typeface="Meiryo UI" panose="020B0604030504040204" pitchFamily="50" charset="-128"/>
                          <a:ea typeface="Meiryo UI" panose="020B0604030504040204" pitchFamily="50" charset="-128"/>
                        </a:rPr>
                        <a:t>大学</a:t>
                      </a:r>
                      <a:endParaRPr kumimoji="1" lang="en-US" altLang="ja-JP" sz="1800" dirty="0" smtClean="0">
                        <a:latin typeface="Meiryo UI" panose="020B0604030504040204" pitchFamily="50" charset="-128"/>
                        <a:ea typeface="Meiryo UI" panose="020B0604030504040204" pitchFamily="50" charset="-128"/>
                      </a:endParaRPr>
                    </a:p>
                    <a:p>
                      <a:endParaRPr kumimoji="1" lang="ja-JP" altLang="en-US" dirty="0">
                        <a:latin typeface="Meiryo UI" panose="020B0604030504040204" pitchFamily="50" charset="-128"/>
                        <a:ea typeface="Meiryo UI" panose="020B0604030504040204" pitchFamily="50" charset="-128"/>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800" dirty="0" smtClean="0">
                          <a:latin typeface="Meiryo UI" panose="020B0604030504040204" pitchFamily="50" charset="-128"/>
                          <a:ea typeface="Meiryo UI" panose="020B0604030504040204" pitchFamily="50" charset="-128"/>
                        </a:rPr>
                        <a:t>奥山成美</a:t>
                      </a:r>
                      <a:endParaRPr lang="en-US" altLang="ja-JP" sz="1800" dirty="0" smtClean="0">
                        <a:latin typeface="Meiryo UI" panose="020B0604030504040204" pitchFamily="50" charset="-128"/>
                        <a:ea typeface="Meiryo UI" panose="020B0604030504040204" pitchFamily="50"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800" dirty="0" smtClean="0">
                          <a:latin typeface="Meiryo UI" panose="020B0604030504040204" pitchFamily="50" charset="-128"/>
                          <a:ea typeface="Meiryo UI" panose="020B0604030504040204" pitchFamily="50" charset="-128"/>
                        </a:rPr>
                        <a:t>中島智志</a:t>
                      </a:r>
                      <a:endParaRPr kumimoji="1" lang="en-US" altLang="ja-JP" sz="1800" dirty="0" smtClean="0">
                        <a:latin typeface="Meiryo UI" panose="020B0604030504040204" pitchFamily="50" charset="-128"/>
                        <a:ea typeface="Meiryo UI" panose="020B0604030504040204" pitchFamily="50" charset="-128"/>
                      </a:endParaRPr>
                    </a:p>
                  </a:txBody>
                  <a:tcPr/>
                </a:tc>
              </a:tr>
            </a:tbl>
          </a:graphicData>
        </a:graphic>
      </p:graphicFrame>
    </p:spTree>
    <p:extLst>
      <p:ext uri="{BB962C8B-B14F-4D97-AF65-F5344CB8AC3E}">
        <p14:creationId xmlns:p14="http://schemas.microsoft.com/office/powerpoint/2010/main" val="195080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a:t>
            </a:r>
            <a:r>
              <a:rPr lang="ja-JP" altLang="en-US" dirty="0"/>
              <a:t>目的</a:t>
            </a:r>
            <a:endParaRPr kumimoji="1" lang="ja-JP" altLang="en-US" dirty="0"/>
          </a:p>
        </p:txBody>
      </p:sp>
      <p:sp>
        <p:nvSpPr>
          <p:cNvPr id="9" name="コンテンツ プレースホルダー 2"/>
          <p:cNvSpPr>
            <a:spLocks noGrp="1"/>
          </p:cNvSpPr>
          <p:nvPr>
            <p:ph idx="1"/>
          </p:nvPr>
        </p:nvSpPr>
        <p:spPr>
          <a:xfrm>
            <a:off x="838200" y="1825625"/>
            <a:ext cx="10515600" cy="4351338"/>
          </a:xfrm>
        </p:spPr>
        <p:txBody>
          <a:bodyPr>
            <a:normAutofit/>
          </a:bodyPr>
          <a:lstStyle/>
          <a:p>
            <a:pPr marL="0" indent="0">
              <a:buNone/>
            </a:pPr>
            <a:r>
              <a:rPr lang="en-US" altLang="ja-JP" sz="2400" dirty="0" smtClean="0">
                <a:latin typeface="Meiryo UI" panose="020B0604030504040204" pitchFamily="50" charset="-128"/>
                <a:ea typeface="Meiryo UI" panose="020B0604030504040204" pitchFamily="50" charset="-128"/>
              </a:rPr>
              <a:t>1895</a:t>
            </a:r>
            <a:r>
              <a:rPr lang="ja-JP" altLang="en-US" sz="2400" dirty="0">
                <a:latin typeface="Meiryo UI" panose="020B0604030504040204" pitchFamily="50" charset="-128"/>
                <a:ea typeface="Meiryo UI" panose="020B0604030504040204" pitchFamily="50" charset="-128"/>
              </a:rPr>
              <a:t>年以降の日本統治時代に作られた建築物のいくつか</a:t>
            </a:r>
            <a:r>
              <a:rPr lang="ja-JP" altLang="en-US" sz="2400" dirty="0" smtClean="0">
                <a:latin typeface="Meiryo UI" panose="020B0604030504040204" pitchFamily="50" charset="-128"/>
                <a:ea typeface="Meiryo UI" panose="020B0604030504040204" pitchFamily="50" charset="-128"/>
              </a:rPr>
              <a:t>は、現在</a:t>
            </a:r>
            <a:r>
              <a:rPr lang="ja-JP" altLang="en-US" sz="2400" dirty="0">
                <a:latin typeface="Meiryo UI" panose="020B0604030504040204" pitchFamily="50" charset="-128"/>
                <a:ea typeface="Meiryo UI" panose="020B0604030504040204" pitchFamily="50" charset="-128"/>
              </a:rPr>
              <a:t>も</a:t>
            </a:r>
            <a:r>
              <a:rPr lang="ja-JP" altLang="en-US" sz="2400" dirty="0" smtClean="0">
                <a:latin typeface="Meiryo UI" panose="020B0604030504040204" pitchFamily="50" charset="-128"/>
                <a:ea typeface="Meiryo UI" panose="020B0604030504040204" pitchFamily="50" charset="-128"/>
              </a:rPr>
              <a:t>残り使用</a:t>
            </a:r>
            <a:r>
              <a:rPr lang="ja-JP" altLang="en-US" sz="2400" dirty="0">
                <a:latin typeface="Meiryo UI" panose="020B0604030504040204" pitchFamily="50" charset="-128"/>
                <a:ea typeface="Meiryo UI" panose="020B0604030504040204" pitchFamily="50" charset="-128"/>
              </a:rPr>
              <a:t>されている</a:t>
            </a:r>
            <a:r>
              <a:rPr lang="ja-JP" altLang="en-US" sz="2400" dirty="0" smtClean="0">
                <a:latin typeface="Meiryo UI" panose="020B0604030504040204" pitchFamily="50" charset="-128"/>
                <a:ea typeface="Meiryo UI" panose="020B0604030504040204" pitchFamily="50" charset="-128"/>
              </a:rPr>
              <a:t>。代表例として、台湾総督府の建物が現在、総統府となっているこ</a:t>
            </a:r>
            <a:r>
              <a:rPr lang="ja-JP" altLang="en-US" sz="2400" dirty="0">
                <a:latin typeface="Meiryo UI" panose="020B0604030504040204" pitchFamily="50" charset="-128"/>
                <a:ea typeface="Meiryo UI" panose="020B0604030504040204" pitchFamily="50" charset="-128"/>
              </a:rPr>
              <a:t>と</a:t>
            </a:r>
            <a:r>
              <a:rPr lang="ja-JP" altLang="en-US" sz="2400" dirty="0" smtClean="0">
                <a:latin typeface="Meiryo UI" panose="020B0604030504040204" pitchFamily="50" charset="-128"/>
                <a:ea typeface="Meiryo UI" panose="020B0604030504040204" pitchFamily="50" charset="-128"/>
              </a:rPr>
              <a:t>、また</a:t>
            </a:r>
            <a:r>
              <a:rPr kumimoji="1" lang="ja-JP" altLang="en-US" sz="2400" dirty="0" smtClean="0">
                <a:latin typeface="Meiryo UI" panose="020B0604030504040204" pitchFamily="50" charset="-128"/>
                <a:ea typeface="Meiryo UI" panose="020B0604030504040204" pitchFamily="50" charset="-128"/>
              </a:rPr>
              <a:t>講義で紹介された旧制台北高校の建物は</a:t>
            </a:r>
            <a:r>
              <a:rPr lang="ja-JP" altLang="en-US" sz="2400" dirty="0" smtClean="0">
                <a:latin typeface="Meiryo UI" panose="020B0604030504040204" pitchFamily="50" charset="-128"/>
                <a:ea typeface="Meiryo UI" panose="020B0604030504040204" pitchFamily="50" charset="-128"/>
              </a:rPr>
              <a:t>、台湾師範大学の一部となっていることが挙げられる。</a:t>
            </a:r>
            <a:endParaRPr kumimoji="1"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そこでグループ</a:t>
            </a:r>
            <a:r>
              <a:rPr lang="en-US" altLang="ja-JP" sz="2400" dirty="0" smtClean="0">
                <a:latin typeface="Meiryo UI" panose="020B0604030504040204" pitchFamily="50" charset="-128"/>
                <a:ea typeface="Meiryo UI" panose="020B0604030504040204" pitchFamily="50" charset="-128"/>
              </a:rPr>
              <a:t>C</a:t>
            </a:r>
            <a:r>
              <a:rPr lang="ja-JP" altLang="en-US" sz="2400" dirty="0" smtClean="0">
                <a:latin typeface="Meiryo UI" panose="020B0604030504040204" pitchFamily="50" charset="-128"/>
                <a:ea typeface="Meiryo UI" panose="020B0604030504040204" pitchFamily="50" charset="-128"/>
              </a:rPr>
              <a:t>では、現存する日本統治時代の建築物を主題とし、以下を調査目的としてフィールドワークを行うこととした。</a:t>
            </a:r>
            <a:endParaRPr lang="en-US" altLang="ja-JP" sz="2400" dirty="0" smtClean="0">
              <a:latin typeface="Meiryo UI" panose="020B0604030504040204" pitchFamily="50" charset="-128"/>
              <a:ea typeface="Meiryo UI" panose="020B0604030504040204" pitchFamily="50" charset="-128"/>
            </a:endParaRPr>
          </a:p>
          <a:p>
            <a:pPr marL="0" indent="0">
              <a:buNone/>
            </a:pPr>
            <a:endParaRPr lang="en-US" altLang="ja-JP" sz="2400" dirty="0" smtClean="0">
              <a:latin typeface="Meiryo UI" panose="020B0604030504040204" pitchFamily="50" charset="-128"/>
              <a:ea typeface="Meiryo UI" panose="020B0604030504040204" pitchFamily="50" charset="-128"/>
            </a:endParaRPr>
          </a:p>
          <a:p>
            <a:pPr>
              <a:buFont typeface="Wingdings" panose="05000000000000000000" pitchFamily="2" charset="2"/>
              <a:buChar char="n"/>
            </a:pPr>
            <a:r>
              <a:rPr lang="ja-JP" altLang="en-US" sz="2400" dirty="0" smtClean="0">
                <a:latin typeface="Meiryo UI" panose="020B0604030504040204" pitchFamily="50" charset="-128"/>
                <a:ea typeface="Meiryo UI" panose="020B0604030504040204" pitchFamily="50" charset="-128"/>
              </a:rPr>
              <a:t>日本</a:t>
            </a:r>
            <a:r>
              <a:rPr lang="ja-JP" altLang="en-US" sz="2400" dirty="0">
                <a:latin typeface="Meiryo UI" panose="020B0604030504040204" pitchFamily="50" charset="-128"/>
                <a:ea typeface="Meiryo UI" panose="020B0604030504040204" pitchFamily="50" charset="-128"/>
              </a:rPr>
              <a:t>統治時代の建築物が、現代でも現役で活躍し、またユニークなリニューアルにより上手に現代化されている様子を観察</a:t>
            </a:r>
            <a:r>
              <a:rPr lang="ja-JP" altLang="en-US" sz="2400" dirty="0" smtClean="0">
                <a:latin typeface="Meiryo UI" panose="020B0604030504040204" pitchFamily="50" charset="-128"/>
                <a:ea typeface="Meiryo UI" panose="020B0604030504040204" pitchFamily="50" charset="-128"/>
              </a:rPr>
              <a:t>する。</a:t>
            </a:r>
            <a:endParaRPr lang="en-US" altLang="ja-JP" sz="2400" dirty="0" smtClean="0">
              <a:latin typeface="Meiryo UI" panose="020B0604030504040204" pitchFamily="50" charset="-128"/>
              <a:ea typeface="Meiryo UI" panose="020B0604030504040204" pitchFamily="50" charset="-128"/>
            </a:endParaRPr>
          </a:p>
          <a:p>
            <a:pPr>
              <a:buFont typeface="Wingdings" panose="05000000000000000000" pitchFamily="2" charset="2"/>
              <a:buChar char="n"/>
            </a:pPr>
            <a:r>
              <a:rPr lang="ja-JP" altLang="en-US" sz="2400" dirty="0" smtClean="0">
                <a:latin typeface="Meiryo UI" panose="020B0604030504040204" pitchFamily="50" charset="-128"/>
                <a:ea typeface="Meiryo UI" panose="020B0604030504040204" pitchFamily="50" charset="-128"/>
              </a:rPr>
              <a:t>これら</a:t>
            </a:r>
            <a:r>
              <a:rPr lang="ja-JP" altLang="en-US" sz="2400" dirty="0">
                <a:latin typeface="Meiryo UI" panose="020B0604030504040204" pitchFamily="50" charset="-128"/>
                <a:ea typeface="Meiryo UI" panose="020B0604030504040204" pitchFamily="50" charset="-128"/>
              </a:rPr>
              <a:t>の建物を利用している人たちにヒアリングを行い、日本風の建物についてどのように感じているの</a:t>
            </a:r>
            <a:r>
              <a:rPr lang="ja-JP" altLang="en-US" sz="2400" dirty="0" smtClean="0">
                <a:latin typeface="Meiryo UI" panose="020B0604030504040204" pitchFamily="50" charset="-128"/>
                <a:ea typeface="Meiryo UI" panose="020B0604030504040204" pitchFamily="50" charset="-128"/>
              </a:rPr>
              <a:t>か</a:t>
            </a:r>
            <a:r>
              <a:rPr lang="ja-JP" altLang="en-US" sz="2400" dirty="0">
                <a:latin typeface="Meiryo UI" panose="020B0604030504040204" pitchFamily="50" charset="-128"/>
                <a:ea typeface="Meiryo UI" panose="020B0604030504040204" pitchFamily="50" charset="-128"/>
              </a:rPr>
              <a:t>調査</a:t>
            </a:r>
            <a:r>
              <a:rPr lang="ja-JP" altLang="en-US" sz="2400" dirty="0" smtClean="0">
                <a:latin typeface="Meiryo UI" panose="020B0604030504040204" pitchFamily="50" charset="-128"/>
                <a:ea typeface="Meiryo UI" panose="020B0604030504040204" pitchFamily="50" charset="-128"/>
              </a:rPr>
              <a:t>する。</a:t>
            </a:r>
            <a:endParaRPr kumimoji="1" lang="ja-JP" altLang="en-US" sz="24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018361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調査内容</a:t>
            </a:r>
            <a:endParaRPr kumimoji="1" lang="ja-JP" altLang="en-US" dirty="0"/>
          </a:p>
        </p:txBody>
      </p:sp>
      <p:sp>
        <p:nvSpPr>
          <p:cNvPr id="9" name="コンテンツ プレースホルダー 2"/>
          <p:cNvSpPr>
            <a:spLocks noGrp="1"/>
          </p:cNvSpPr>
          <p:nvPr>
            <p:ph idx="1"/>
          </p:nvPr>
        </p:nvSpPr>
        <p:spPr>
          <a:xfrm>
            <a:off x="838200" y="1393473"/>
            <a:ext cx="10515600" cy="1179968"/>
          </a:xfrm>
        </p:spPr>
        <p:txBody>
          <a:bodyPr>
            <a:normAutofit lnSpcReduction="10000"/>
          </a:bodyPr>
          <a:lstStyle/>
          <a:p>
            <a:pPr marL="0" indent="0">
              <a:buNone/>
            </a:pPr>
            <a:r>
              <a:rPr lang="ja-JP" altLang="en-US" sz="2400" dirty="0" smtClean="0">
                <a:latin typeface="Meiryo UI" panose="020B0604030504040204" pitchFamily="50" charset="-128"/>
                <a:ea typeface="Meiryo UI" panose="020B0604030504040204" pitchFamily="50" charset="-128"/>
              </a:rPr>
              <a:t>以下の</a:t>
            </a:r>
            <a:r>
              <a:rPr lang="en-US" altLang="ja-JP" sz="2400" dirty="0" smtClean="0">
                <a:latin typeface="Meiryo UI" panose="020B0604030504040204" pitchFamily="50" charset="-128"/>
                <a:ea typeface="Meiryo UI" panose="020B0604030504040204" pitchFamily="50" charset="-128"/>
              </a:rPr>
              <a:t>4</a:t>
            </a:r>
            <a:r>
              <a:rPr lang="ja-JP" altLang="en-US" sz="2400" dirty="0" err="1" smtClean="0">
                <a:latin typeface="Meiryo UI" panose="020B0604030504040204" pitchFamily="50" charset="-128"/>
                <a:ea typeface="Meiryo UI" panose="020B0604030504040204" pitchFamily="50" charset="-128"/>
              </a:rPr>
              <a:t>つの</a:t>
            </a:r>
            <a:r>
              <a:rPr lang="ja-JP" altLang="en-US" sz="2400" dirty="0" smtClean="0">
                <a:latin typeface="Meiryo UI" panose="020B0604030504040204" pitchFamily="50" charset="-128"/>
                <a:ea typeface="Meiryo UI" panose="020B0604030504040204" pitchFamily="50" charset="-128"/>
              </a:rPr>
              <a:t>場所で</a:t>
            </a:r>
            <a:r>
              <a:rPr lang="ja-JP" altLang="en-US" sz="2400" dirty="0">
                <a:latin typeface="Meiryo UI" panose="020B0604030504040204" pitchFamily="50" charset="-128"/>
                <a:ea typeface="Meiryo UI" panose="020B0604030504040204" pitchFamily="50" charset="-128"/>
              </a:rPr>
              <a:t>観察を中心とした調査を計画した</a:t>
            </a:r>
            <a:r>
              <a:rPr lang="ja-JP" altLang="en-US" sz="2400" dirty="0" smtClean="0">
                <a:latin typeface="Meiryo UI" panose="020B0604030504040204" pitchFamily="50" charset="-128"/>
                <a:ea typeface="Meiryo UI" panose="020B0604030504040204" pitchFamily="50" charset="-128"/>
              </a:rPr>
              <a:t>。</a:t>
            </a:r>
            <a:endParaRPr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事前に建築当時の</a:t>
            </a:r>
            <a:r>
              <a:rPr lang="ja-JP" altLang="en-US" sz="2400" dirty="0">
                <a:latin typeface="Meiryo UI" panose="020B0604030504040204" pitchFamily="50" charset="-128"/>
                <a:ea typeface="Meiryo UI" panose="020B0604030504040204" pitchFamily="50" charset="-128"/>
              </a:rPr>
              <a:t>時代背景</a:t>
            </a:r>
            <a:r>
              <a:rPr lang="ja-JP" altLang="en-US" sz="2400" dirty="0" smtClean="0">
                <a:latin typeface="Meiryo UI" panose="020B0604030504040204" pitchFamily="50" charset="-128"/>
                <a:ea typeface="Meiryo UI" panose="020B0604030504040204" pitchFamily="50" charset="-128"/>
              </a:rPr>
              <a:t>や使用の様子</a:t>
            </a:r>
            <a:r>
              <a:rPr lang="ja-JP" altLang="en-US" sz="2400" dirty="0">
                <a:latin typeface="Meiryo UI" panose="020B0604030504040204" pitchFamily="50" charset="-128"/>
                <a:ea typeface="Meiryo UI" panose="020B0604030504040204" pitchFamily="50" charset="-128"/>
              </a:rPr>
              <a:t>、建築物の特徴などを可能な範囲で調べておき、現地で実物を</a:t>
            </a:r>
            <a:r>
              <a:rPr lang="ja-JP" altLang="en-US" sz="2400" dirty="0" smtClean="0">
                <a:latin typeface="Meiryo UI" panose="020B0604030504040204" pitchFamily="50" charset="-128"/>
                <a:ea typeface="Meiryo UI" panose="020B0604030504040204" pitchFamily="50" charset="-128"/>
              </a:rPr>
              <a:t>確認し、現在の</a:t>
            </a:r>
            <a:r>
              <a:rPr lang="ja-JP" altLang="en-US" sz="2400" dirty="0">
                <a:latin typeface="Meiryo UI" panose="020B0604030504040204" pitchFamily="50" charset="-128"/>
                <a:ea typeface="Meiryo UI" panose="020B0604030504040204" pitchFamily="50" charset="-128"/>
              </a:rPr>
              <a:t>活用</a:t>
            </a:r>
            <a:r>
              <a:rPr lang="ja-JP" altLang="en-US" sz="2400" dirty="0" smtClean="0">
                <a:latin typeface="Meiryo UI" panose="020B0604030504040204" pitchFamily="50" charset="-128"/>
                <a:ea typeface="Meiryo UI" panose="020B0604030504040204" pitchFamily="50" charset="-128"/>
              </a:rPr>
              <a:t>の</a:t>
            </a:r>
            <a:r>
              <a:rPr lang="ja-JP" altLang="en-US" sz="2400" dirty="0">
                <a:latin typeface="Meiryo UI" panose="020B0604030504040204" pitchFamily="50" charset="-128"/>
                <a:ea typeface="Meiryo UI" panose="020B0604030504040204" pitchFamily="50" charset="-128"/>
              </a:rPr>
              <a:t>実態</a:t>
            </a:r>
            <a:r>
              <a:rPr lang="ja-JP" altLang="en-US" sz="2400" dirty="0" smtClean="0">
                <a:latin typeface="Meiryo UI" panose="020B0604030504040204" pitchFamily="50" charset="-128"/>
                <a:ea typeface="Meiryo UI" panose="020B0604030504040204" pitchFamily="50" charset="-128"/>
              </a:rPr>
              <a:t>を確認することとした。</a:t>
            </a:r>
            <a:endParaRPr lang="en-US" altLang="ja-JP" sz="2400" dirty="0" smtClean="0">
              <a:latin typeface="Meiryo UI" panose="020B0604030504040204" pitchFamily="50" charset="-128"/>
              <a:ea typeface="Meiryo UI" panose="020B0604030504040204" pitchFamily="50" charset="-128"/>
            </a:endParaRPr>
          </a:p>
        </p:txBody>
      </p:sp>
      <p:graphicFrame>
        <p:nvGraphicFramePr>
          <p:cNvPr id="3" name="表 2"/>
          <p:cNvGraphicFramePr>
            <a:graphicFrameLocks noGrp="1"/>
          </p:cNvGraphicFramePr>
          <p:nvPr>
            <p:extLst>
              <p:ext uri="{D42A27DB-BD31-4B8C-83A1-F6EECF244321}">
                <p14:modId xmlns:p14="http://schemas.microsoft.com/office/powerpoint/2010/main" val="85656728"/>
              </p:ext>
            </p:extLst>
          </p:nvPr>
        </p:nvGraphicFramePr>
        <p:xfrm>
          <a:off x="838200" y="2493928"/>
          <a:ext cx="10802510" cy="4242070"/>
        </p:xfrm>
        <a:graphic>
          <a:graphicData uri="http://schemas.openxmlformats.org/drawingml/2006/table">
            <a:tbl>
              <a:tblPr firstRow="1" bandRow="1">
                <a:tableStyleId>{5940675A-B579-460E-94D1-54222C63F5DA}</a:tableStyleId>
              </a:tblPr>
              <a:tblGrid>
                <a:gridCol w="1594899"/>
                <a:gridCol w="9207611"/>
              </a:tblGrid>
              <a:tr h="370887">
                <a:tc>
                  <a:txBody>
                    <a:bodyPr/>
                    <a:lstStyle/>
                    <a:p>
                      <a:pPr algn="ctr"/>
                      <a:r>
                        <a:rPr kumimoji="1" lang="ja-JP" altLang="en-US" sz="1600" dirty="0" smtClean="0">
                          <a:latin typeface="Meiryo UI" panose="020B0604030504040204" pitchFamily="50" charset="-128"/>
                          <a:ea typeface="Meiryo UI" panose="020B0604030504040204" pitchFamily="50" charset="-128"/>
                        </a:rPr>
                        <a:t>総統府</a:t>
                      </a:r>
                      <a:endParaRPr kumimoji="1" lang="ja-JP" altLang="en-US" sz="1600" dirty="0">
                        <a:latin typeface="Meiryo UI" panose="020B0604030504040204" pitchFamily="50" charset="-128"/>
                        <a:ea typeface="Meiryo UI" panose="020B0604030504040204" pitchFamily="50" charset="-128"/>
                      </a:endParaRPr>
                    </a:p>
                  </a:txBody>
                  <a:tcPr anchor="ctr"/>
                </a:tc>
                <a:tc>
                  <a:txBody>
                    <a:bodyPr/>
                    <a:lstStyle/>
                    <a:p>
                      <a:r>
                        <a:rPr kumimoji="1" lang="en-US" altLang="ja-JP" sz="1600" dirty="0" smtClean="0">
                          <a:latin typeface="Meiryo UI" panose="020B0604030504040204" pitchFamily="50" charset="-128"/>
                          <a:ea typeface="Meiryo UI" panose="020B0604030504040204" pitchFamily="50" charset="-128"/>
                        </a:rPr>
                        <a:t>1919</a:t>
                      </a:r>
                      <a:r>
                        <a:rPr kumimoji="1" lang="ja-JP" altLang="en-US" sz="1600" dirty="0" smtClean="0">
                          <a:latin typeface="Meiryo UI" panose="020B0604030504040204" pitchFamily="50" charset="-128"/>
                          <a:ea typeface="Meiryo UI" panose="020B0604030504040204" pitchFamily="50" charset="-128"/>
                        </a:rPr>
                        <a:t>年完成。当時は台湾で最も高い建物であった。台湾総督府として使用された。</a:t>
                      </a:r>
                      <a:endParaRPr kumimoji="1" lang="ja-JP" altLang="en-US" sz="1600" dirty="0">
                        <a:latin typeface="Meiryo UI" panose="020B0604030504040204" pitchFamily="50" charset="-128"/>
                        <a:ea typeface="Meiryo UI" panose="020B0604030504040204" pitchFamily="50" charset="-128"/>
                      </a:endParaRPr>
                    </a:p>
                  </a:txBody>
                  <a:tcPr/>
                </a:tc>
              </a:tr>
              <a:tr h="786049">
                <a:tc>
                  <a:txBody>
                    <a:bodyPr/>
                    <a:lstStyle/>
                    <a:p>
                      <a:pPr algn="ctr"/>
                      <a:r>
                        <a:rPr kumimoji="1" lang="ja-JP" altLang="en-US" sz="1600" dirty="0" smtClean="0">
                          <a:latin typeface="Meiryo UI" panose="020B0604030504040204" pitchFamily="50" charset="-128"/>
                          <a:ea typeface="Meiryo UI" panose="020B0604030504040204" pitchFamily="50" charset="-128"/>
                        </a:rPr>
                        <a:t>師範大学</a:t>
                      </a:r>
                      <a:endParaRPr kumimoji="1" lang="ja-JP" altLang="en-US" sz="1600" dirty="0">
                        <a:latin typeface="Meiryo UI" panose="020B0604030504040204" pitchFamily="50" charset="-128"/>
                        <a:ea typeface="Meiryo UI" panose="020B0604030504040204" pitchFamily="50" charset="-128"/>
                      </a:endParaRPr>
                    </a:p>
                  </a:txBody>
                  <a:tcPr anchor="ctr"/>
                </a:tc>
                <a:tc>
                  <a:txBody>
                    <a:bodyPr/>
                    <a:lstStyle/>
                    <a:p>
                      <a:r>
                        <a:rPr kumimoji="1" lang="ja-JP" altLang="en-US" sz="1600" dirty="0" smtClean="0">
                          <a:latin typeface="Meiryo UI" panose="020B0604030504040204" pitchFamily="50" charset="-128"/>
                          <a:ea typeface="Meiryo UI" panose="020B0604030504040204" pitchFamily="50" charset="-128"/>
                        </a:rPr>
                        <a:t>旧制台北高校の校舎が残っており、現在も使用されている。</a:t>
                      </a:r>
                      <a:endParaRPr kumimoji="1" lang="en-US" altLang="ja-JP" sz="1600" dirty="0" smtClean="0">
                        <a:latin typeface="Meiryo UI" panose="020B0604030504040204" pitchFamily="50" charset="-128"/>
                        <a:ea typeface="Meiryo UI" panose="020B0604030504040204" pitchFamily="50" charset="-128"/>
                      </a:endParaRPr>
                    </a:p>
                    <a:p>
                      <a:r>
                        <a:rPr kumimoji="1" lang="ja-JP" altLang="en-US" sz="1600" dirty="0" smtClean="0">
                          <a:latin typeface="Meiryo UI" panose="020B0604030504040204" pitchFamily="50" charset="-128"/>
                          <a:ea typeface="Meiryo UI" panose="020B0604030504040204" pitchFamily="50" charset="-128"/>
                        </a:rPr>
                        <a:t>旧制台北高校が、本島人（台湾人）と内地人（日本人）が一緒に学ぶエリート校で、特に本島人にとって入学することは狭き門であったことは講義で学んだ通り。</a:t>
                      </a:r>
                      <a:endParaRPr kumimoji="1" lang="ja-JP" altLang="en-US" sz="1600" dirty="0">
                        <a:latin typeface="Meiryo UI" panose="020B0604030504040204" pitchFamily="50" charset="-128"/>
                        <a:ea typeface="Meiryo UI" panose="020B0604030504040204" pitchFamily="50" charset="-128"/>
                      </a:endParaRPr>
                    </a:p>
                  </a:txBody>
                  <a:tcPr/>
                </a:tc>
              </a:tr>
              <a:tr h="1188873">
                <a:tc>
                  <a:txBody>
                    <a:bodyPr/>
                    <a:lstStyle/>
                    <a:p>
                      <a:pPr algn="ctr"/>
                      <a:r>
                        <a:rPr kumimoji="1" lang="ja-JP" altLang="en-US" sz="1600" dirty="0" smtClean="0">
                          <a:latin typeface="Meiryo UI" panose="020B0604030504040204" pitchFamily="50" charset="-128"/>
                          <a:ea typeface="Meiryo UI" panose="020B0604030504040204" pitchFamily="50" charset="-128"/>
                        </a:rPr>
                        <a:t>青田街</a:t>
                      </a:r>
                      <a:endParaRPr kumimoji="1" lang="ja-JP" altLang="en-US" sz="1600" dirty="0">
                        <a:latin typeface="Meiryo UI" panose="020B0604030504040204" pitchFamily="50" charset="-128"/>
                        <a:ea typeface="Meiryo UI" panose="020B0604030504040204" pitchFamily="50" charset="-128"/>
                      </a:endParaRPr>
                    </a:p>
                  </a:txBody>
                  <a:tcPr anchor="ctr"/>
                </a:tc>
                <a:tc>
                  <a:txBody>
                    <a:bodyPr/>
                    <a:lstStyle/>
                    <a:p>
                      <a:r>
                        <a:rPr kumimoji="1" lang="ja-JP" altLang="en-US" sz="1600" dirty="0" smtClean="0">
                          <a:latin typeface="Meiryo UI" panose="020B0604030504040204" pitchFamily="50" charset="-128"/>
                          <a:ea typeface="Meiryo UI" panose="020B0604030504040204" pitchFamily="50" charset="-128"/>
                        </a:rPr>
                        <a:t>師範大学に近いエリアで、日本統治時代には旧制台北高校の教授やその家族が多く住み、「昭和町」と呼ばれていた地域。現在も当時の民家のいくつかが残存している。</a:t>
                      </a:r>
                      <a:r>
                        <a:rPr kumimoji="1" lang="en-US" altLang="ja-JP" sz="1600" dirty="0" smtClean="0">
                          <a:latin typeface="Meiryo UI" panose="020B0604030504040204" pitchFamily="50" charset="-128"/>
                          <a:ea typeface="Meiryo UI" panose="020B0604030504040204" pitchFamily="50" charset="-128"/>
                        </a:rPr>
                        <a:t>2005</a:t>
                      </a:r>
                      <a:r>
                        <a:rPr kumimoji="1" lang="ja-JP" altLang="en-US" sz="1600" dirty="0" smtClean="0">
                          <a:latin typeface="Meiryo UI" panose="020B0604030504040204" pitchFamily="50" charset="-128"/>
                          <a:ea typeface="Meiryo UI" panose="020B0604030504040204" pitchFamily="50" charset="-128"/>
                        </a:rPr>
                        <a:t>年に作成された日本統治時代の住宅位置図によると大学や総督府で働く多くの日本人が住んでいたことがわかる。</a:t>
                      </a:r>
                      <a:endParaRPr kumimoji="1" lang="en-US" altLang="ja-JP" sz="1600" dirty="0" smtClean="0">
                        <a:latin typeface="Meiryo UI" panose="020B0604030504040204" pitchFamily="50" charset="-128"/>
                        <a:ea typeface="Meiryo UI" panose="020B0604030504040204" pitchFamily="50" charset="-128"/>
                      </a:endParaRPr>
                    </a:p>
                    <a:p>
                      <a:r>
                        <a:rPr kumimoji="1" lang="ja-JP" altLang="en-US" sz="1600" dirty="0" smtClean="0">
                          <a:latin typeface="Meiryo UI" panose="020B0604030504040204" pitchFamily="50" charset="-128"/>
                          <a:ea typeface="Meiryo UI" panose="020B0604030504040204" pitchFamily="50" charset="-128"/>
                        </a:rPr>
                        <a:t>台風やシロアリなど、環境条件に適応した和風住宅が建設された。また、階級や職級により、広さや間取りが異なるという、官僚的な構成になっていたとのこと。（</a:t>
                      </a:r>
                      <a:r>
                        <a:rPr kumimoji="1" lang="en-US" altLang="ja-JP" sz="1600" dirty="0" smtClean="0">
                          <a:latin typeface="Meiryo UI" panose="020B0604030504040204" pitchFamily="50" charset="-128"/>
                          <a:ea typeface="Meiryo UI" panose="020B0604030504040204" pitchFamily="50" charset="-128"/>
                        </a:rPr>
                        <a:t>*1</a:t>
                      </a:r>
                      <a:r>
                        <a:rPr kumimoji="1" lang="ja-JP" altLang="en-US" sz="1600" dirty="0" smtClean="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a:txBody>
                  <a:tcPr/>
                </a:tc>
              </a:tr>
              <a:tr h="1737583">
                <a:tc>
                  <a:txBody>
                    <a:bodyPr/>
                    <a:lstStyle/>
                    <a:p>
                      <a:pPr algn="ctr"/>
                      <a:r>
                        <a:rPr kumimoji="1" lang="ja-JP" altLang="en-US" sz="1600" dirty="0" smtClean="0">
                          <a:latin typeface="Meiryo UI" panose="020B0604030504040204" pitchFamily="50" charset="-128"/>
                          <a:ea typeface="Meiryo UI" panose="020B0604030504040204" pitchFamily="50" charset="-128"/>
                        </a:rPr>
                        <a:t>青田七六</a:t>
                      </a:r>
                      <a:endParaRPr kumimoji="1" lang="ja-JP" altLang="en-US" sz="1600" dirty="0">
                        <a:latin typeface="Meiryo UI" panose="020B0604030504040204" pitchFamily="50" charset="-128"/>
                        <a:ea typeface="Meiryo UI" panose="020B0604030504040204" pitchFamily="50" charset="-128"/>
                      </a:endParaRPr>
                    </a:p>
                  </a:txBody>
                  <a:tcPr anchor="ctr"/>
                </a:tc>
                <a:tc>
                  <a:txBody>
                    <a:bodyPr/>
                    <a:lstStyle/>
                    <a:p>
                      <a:r>
                        <a:rPr kumimoji="1" lang="ja-JP" altLang="en-US" sz="1600" dirty="0" smtClean="0">
                          <a:latin typeface="Meiryo UI" panose="020B0604030504040204" pitchFamily="50" charset="-128"/>
                          <a:ea typeface="Meiryo UI" panose="020B0604030504040204" pitchFamily="50" charset="-128"/>
                        </a:rPr>
                        <a:t>住所「青田街七巷六号」にある家屋で、日本統治時代の</a:t>
                      </a:r>
                      <a:r>
                        <a:rPr kumimoji="1" lang="en-US" altLang="ja-JP" sz="1600" dirty="0" smtClean="0">
                          <a:latin typeface="Meiryo UI" panose="020B0604030504040204" pitchFamily="50" charset="-128"/>
                          <a:ea typeface="Meiryo UI" panose="020B0604030504040204" pitchFamily="50" charset="-128"/>
                        </a:rPr>
                        <a:t>1931</a:t>
                      </a:r>
                      <a:r>
                        <a:rPr kumimoji="1" lang="ja-JP" altLang="en-US" sz="1600" dirty="0" smtClean="0">
                          <a:latin typeface="Meiryo UI" panose="020B0604030504040204" pitchFamily="50" charset="-128"/>
                          <a:ea typeface="Meiryo UI" panose="020B0604030504040204" pitchFamily="50" charset="-128"/>
                        </a:rPr>
                        <a:t>年、日本から台湾へ渡った教授たちが組織した「大学住宅組合」が建設した。当時の家主は足立仁教授であった。</a:t>
                      </a:r>
                    </a:p>
                    <a:p>
                      <a:r>
                        <a:rPr kumimoji="1" lang="en-US" altLang="ja-JP" sz="1600" dirty="0" smtClean="0">
                          <a:latin typeface="Meiryo UI" panose="020B0604030504040204" pitchFamily="50" charset="-128"/>
                          <a:ea typeface="Meiryo UI" panose="020B0604030504040204" pitchFamily="50" charset="-128"/>
                        </a:rPr>
                        <a:t>1945</a:t>
                      </a:r>
                      <a:r>
                        <a:rPr kumimoji="1" lang="ja-JP" altLang="en-US" sz="1600" dirty="0" smtClean="0">
                          <a:latin typeface="Meiryo UI" panose="020B0604030504040204" pitchFamily="50" charset="-128"/>
                          <a:ea typeface="Meiryo UI" panose="020B0604030504040204" pitchFamily="50" charset="-128"/>
                        </a:rPr>
                        <a:t>年、日本の敗戦により大学が接収された後は、台湾大学の馬廷英教授のものとなった。</a:t>
                      </a:r>
                    </a:p>
                    <a:p>
                      <a:r>
                        <a:rPr kumimoji="1" lang="en-US" altLang="ja-JP" sz="1600" dirty="0" smtClean="0">
                          <a:latin typeface="Meiryo UI" panose="020B0604030504040204" pitchFamily="50" charset="-128"/>
                          <a:ea typeface="Meiryo UI" panose="020B0604030504040204" pitchFamily="50" charset="-128"/>
                        </a:rPr>
                        <a:t>2006</a:t>
                      </a:r>
                      <a:r>
                        <a:rPr kumimoji="1" lang="ja-JP" altLang="en-US" sz="1600" dirty="0" smtClean="0">
                          <a:latin typeface="Meiryo UI" panose="020B0604030504040204" pitchFamily="50" charset="-128"/>
                          <a:ea typeface="Meiryo UI" panose="020B0604030504040204" pitchFamily="50" charset="-128"/>
                        </a:rPr>
                        <a:t>年</a:t>
                      </a:r>
                      <a:r>
                        <a:rPr kumimoji="1" lang="en-US" altLang="ja-JP" sz="1600" dirty="0" smtClean="0">
                          <a:latin typeface="Meiryo UI" panose="020B0604030504040204" pitchFamily="50" charset="-128"/>
                          <a:ea typeface="Meiryo UI" panose="020B0604030504040204" pitchFamily="50" charset="-128"/>
                        </a:rPr>
                        <a:t>5</a:t>
                      </a:r>
                      <a:r>
                        <a:rPr kumimoji="1" lang="ja-JP" altLang="en-US" sz="1600" dirty="0" smtClean="0">
                          <a:latin typeface="Meiryo UI" panose="020B0604030504040204" pitchFamily="50" charset="-128"/>
                          <a:ea typeface="Meiryo UI" panose="020B0604030504040204" pitchFamily="50" charset="-128"/>
                        </a:rPr>
                        <a:t>月</a:t>
                      </a:r>
                      <a:r>
                        <a:rPr kumimoji="1" lang="en-US" altLang="ja-JP" sz="1600" dirty="0" smtClean="0">
                          <a:latin typeface="Meiryo UI" panose="020B0604030504040204" pitchFamily="50" charset="-128"/>
                          <a:ea typeface="Meiryo UI" panose="020B0604030504040204" pitchFamily="50" charset="-128"/>
                        </a:rPr>
                        <a:t>2</a:t>
                      </a:r>
                      <a:r>
                        <a:rPr kumimoji="1" lang="ja-JP" altLang="en-US" sz="1600" dirty="0" smtClean="0">
                          <a:latin typeface="Meiryo UI" panose="020B0604030504040204" pitchFamily="50" charset="-128"/>
                          <a:ea typeface="Meiryo UI" panose="020B0604030504040204" pitchFamily="50" charset="-128"/>
                        </a:rPr>
                        <a:t>日、この建物は台北市政府により正式に古跡と定められた。登録名は「国立台湾大学日本式宿舎・馬廷英教授邸宅」である。</a:t>
                      </a:r>
                    </a:p>
                    <a:p>
                      <a:r>
                        <a:rPr kumimoji="1" lang="ja-JP" altLang="en-US" sz="1600" dirty="0" smtClean="0">
                          <a:latin typeface="Meiryo UI" panose="020B0604030504040204" pitchFamily="50" charset="-128"/>
                          <a:ea typeface="Meiryo UI" panose="020B0604030504040204" pitchFamily="50" charset="-128"/>
                        </a:rPr>
                        <a:t>現在この建物は、古跡でありながら和食レストランとして営業し、観光客に人気となっている。</a:t>
                      </a:r>
                      <a:endParaRPr kumimoji="1" lang="ja-JP" altLang="en-US" sz="1600" dirty="0">
                        <a:latin typeface="Meiryo UI" panose="020B0604030504040204" pitchFamily="50" charset="-128"/>
                        <a:ea typeface="Meiryo UI" panose="020B0604030504040204" pitchFamily="50" charset="-128"/>
                      </a:endParaRPr>
                    </a:p>
                  </a:txBody>
                  <a:tcPr/>
                </a:tc>
              </a:tr>
            </a:tbl>
          </a:graphicData>
        </a:graphic>
      </p:graphicFrame>
    </p:spTree>
    <p:extLst>
      <p:ext uri="{BB962C8B-B14F-4D97-AF65-F5344CB8AC3E}">
        <p14:creationId xmlns:p14="http://schemas.microsoft.com/office/powerpoint/2010/main" val="4163692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調査結果①　総統府</a:t>
            </a:r>
            <a:endParaRPr kumimoji="1" lang="ja-JP" altLang="en-US" dirty="0"/>
          </a:p>
        </p:txBody>
      </p:sp>
      <p:sp>
        <p:nvSpPr>
          <p:cNvPr id="9" name="コンテンツ プレースホルダー 2"/>
          <p:cNvSpPr>
            <a:spLocks noGrp="1"/>
          </p:cNvSpPr>
          <p:nvPr>
            <p:ph idx="1"/>
          </p:nvPr>
        </p:nvSpPr>
        <p:spPr>
          <a:xfrm>
            <a:off x="838200" y="1407381"/>
            <a:ext cx="10515600" cy="1526650"/>
          </a:xfrm>
        </p:spPr>
        <p:txBody>
          <a:bodyPr>
            <a:normAutofit/>
          </a:bodyPr>
          <a:lstStyle/>
          <a:p>
            <a:pPr marL="0" indent="0">
              <a:buNone/>
            </a:pPr>
            <a:r>
              <a:rPr lang="ja-JP" altLang="en-US" sz="2400" dirty="0" smtClean="0">
                <a:latin typeface="Meiryo UI" panose="020B0604030504040204" pitchFamily="50" charset="-128"/>
                <a:ea typeface="Meiryo UI" panose="020B0604030504040204" pitchFamily="50" charset="-128"/>
              </a:rPr>
              <a:t>圧倒的な存在感と威厳を感じさせる建物でした。</a:t>
            </a:r>
            <a:r>
              <a:rPr lang="en-US" altLang="ja-JP" sz="2400" dirty="0" smtClean="0">
                <a:latin typeface="Meiryo UI" panose="020B0604030504040204" pitchFamily="50" charset="-128"/>
                <a:ea typeface="Meiryo UI" panose="020B0604030504040204" pitchFamily="50" charset="-128"/>
              </a:rPr>
              <a:t>100</a:t>
            </a:r>
            <a:r>
              <a:rPr lang="ja-JP" altLang="en-US" sz="2400" dirty="0" smtClean="0">
                <a:latin typeface="Meiryo UI" panose="020B0604030504040204" pitchFamily="50" charset="-128"/>
                <a:ea typeface="Meiryo UI" panose="020B0604030504040204" pitchFamily="50" charset="-128"/>
              </a:rPr>
              <a:t>年近く前に建築されたとは思えないモダンさです。昔の写真と見比べると、変化している個所も見られますが、雰囲気は変わっていません。戦争の爆撃や火災による損壊を修復しながら、現在の姿に至っているそうです。平日の昼間は、内部の見学も可能ですが、今回は見られず残念でした。</a:t>
            </a:r>
            <a:endParaRPr lang="en-US" altLang="ja-JP" sz="2400" dirty="0" smtClean="0">
              <a:latin typeface="Meiryo UI" panose="020B0604030504040204" pitchFamily="50" charset="-128"/>
              <a:ea typeface="Meiryo UI" panose="020B0604030504040204" pitchFamily="50" charset="-128"/>
            </a:endParaRPr>
          </a:p>
        </p:txBody>
      </p:sp>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3139" y="3432082"/>
            <a:ext cx="4670294" cy="3019012"/>
          </a:xfrm>
          <a:prstGeom prst="rect">
            <a:avLst/>
          </a:prstGeom>
        </p:spPr>
      </p:pic>
      <p:pic>
        <p:nvPicPr>
          <p:cNvPr id="4" name="図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814" y="3432082"/>
            <a:ext cx="5367132" cy="3019012"/>
          </a:xfrm>
          <a:prstGeom prst="rect">
            <a:avLst/>
          </a:prstGeom>
        </p:spPr>
      </p:pic>
      <p:sp>
        <p:nvSpPr>
          <p:cNvPr id="6" name="テキスト ボックス 5"/>
          <p:cNvSpPr txBox="1"/>
          <p:nvPr/>
        </p:nvSpPr>
        <p:spPr>
          <a:xfrm>
            <a:off x="2778980" y="3068968"/>
            <a:ext cx="1828799" cy="338554"/>
          </a:xfrm>
          <a:prstGeom prst="rect">
            <a:avLst/>
          </a:prstGeom>
          <a:noFill/>
        </p:spPr>
        <p:txBody>
          <a:bodyPr wrap="square" rtlCol="0">
            <a:spAutoFit/>
          </a:bodyPr>
          <a:lstStyle/>
          <a:p>
            <a:r>
              <a:rPr lang="en-US" altLang="ja-JP" sz="1600" dirty="0" smtClean="0">
                <a:latin typeface="Meiryo UI" panose="020B0604030504040204" pitchFamily="50" charset="-128"/>
                <a:ea typeface="Meiryo UI" panose="020B0604030504040204" pitchFamily="50" charset="-128"/>
              </a:rPr>
              <a:t>2017</a:t>
            </a:r>
            <a:r>
              <a:rPr kumimoji="1" lang="ja-JP" altLang="en-US" sz="1600" dirty="0" smtClean="0">
                <a:latin typeface="Meiryo UI" panose="020B0604030504040204" pitchFamily="50" charset="-128"/>
                <a:ea typeface="Meiryo UI" panose="020B0604030504040204" pitchFamily="50" charset="-128"/>
              </a:rPr>
              <a:t>年現在</a:t>
            </a:r>
            <a:endParaRPr kumimoji="1" lang="ja-JP" altLang="en-US" sz="1600" dirty="0">
              <a:latin typeface="Meiryo UI" panose="020B0604030504040204" pitchFamily="50" charset="-128"/>
              <a:ea typeface="Meiryo UI" panose="020B0604030504040204" pitchFamily="50" charset="-128"/>
            </a:endParaRPr>
          </a:p>
        </p:txBody>
      </p:sp>
      <p:sp>
        <p:nvSpPr>
          <p:cNvPr id="8" name="テキスト ボックス 7"/>
          <p:cNvSpPr txBox="1"/>
          <p:nvPr/>
        </p:nvSpPr>
        <p:spPr>
          <a:xfrm>
            <a:off x="8128334" y="3068968"/>
            <a:ext cx="1828799" cy="338554"/>
          </a:xfrm>
          <a:prstGeom prst="rect">
            <a:avLst/>
          </a:prstGeom>
          <a:noFill/>
        </p:spPr>
        <p:txBody>
          <a:bodyPr wrap="square" rtlCol="0">
            <a:spAutoFit/>
          </a:bodyPr>
          <a:lstStyle/>
          <a:p>
            <a:r>
              <a:rPr kumimoji="1" lang="en-US" altLang="ja-JP" sz="1600" dirty="0" smtClean="0">
                <a:latin typeface="Meiryo UI" panose="020B0604030504040204" pitchFamily="50" charset="-128"/>
                <a:ea typeface="Meiryo UI" panose="020B0604030504040204" pitchFamily="50" charset="-128"/>
              </a:rPr>
              <a:t>1919</a:t>
            </a:r>
            <a:r>
              <a:rPr kumimoji="1" lang="ja-JP" altLang="en-US" sz="1600" dirty="0" smtClean="0">
                <a:latin typeface="Meiryo UI" panose="020B0604030504040204" pitchFamily="50" charset="-128"/>
                <a:ea typeface="Meiryo UI" panose="020B0604030504040204" pitchFamily="50" charset="-128"/>
              </a:rPr>
              <a:t>年完成直後</a:t>
            </a:r>
            <a:endParaRPr kumimoji="1" lang="ja-JP" altLang="en-US" sz="16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206087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調査結果②　師範</a:t>
            </a:r>
            <a:r>
              <a:rPr lang="ja-JP" altLang="en-US" dirty="0"/>
              <a:t>大学</a:t>
            </a:r>
            <a:endParaRPr kumimoji="1" lang="ja-JP" altLang="en-US" dirty="0"/>
          </a:p>
        </p:txBody>
      </p:sp>
      <p:sp>
        <p:nvSpPr>
          <p:cNvPr id="9" name="コンテンツ プレースホルダー 2"/>
          <p:cNvSpPr>
            <a:spLocks noGrp="1"/>
          </p:cNvSpPr>
          <p:nvPr>
            <p:ph idx="1"/>
          </p:nvPr>
        </p:nvSpPr>
        <p:spPr>
          <a:xfrm>
            <a:off x="838200" y="1578699"/>
            <a:ext cx="10515600" cy="2643009"/>
          </a:xfrm>
        </p:spPr>
        <p:txBody>
          <a:bodyPr>
            <a:normAutofit/>
          </a:bodyPr>
          <a:lstStyle/>
          <a:p>
            <a:pPr marL="0" indent="0">
              <a:buNone/>
            </a:pPr>
            <a:r>
              <a:rPr lang="ja-JP" altLang="en-US" sz="2400" dirty="0">
                <a:latin typeface="Meiryo UI" panose="020B0604030504040204" pitchFamily="50" charset="-128"/>
                <a:ea typeface="Meiryo UI" panose="020B0604030504040204" pitchFamily="50" charset="-128"/>
              </a:rPr>
              <a:t>旧制台北</a:t>
            </a:r>
            <a:r>
              <a:rPr lang="ja-JP" altLang="en-US" sz="2400" dirty="0" smtClean="0">
                <a:latin typeface="Meiryo UI" panose="020B0604030504040204" pitchFamily="50" charset="-128"/>
                <a:ea typeface="Meiryo UI" panose="020B0604030504040204" pitchFamily="50" charset="-128"/>
              </a:rPr>
              <a:t>高校時代の建物は、本館と校舎棟とそれをつなぐ渡り廊下、講堂、生徒控所が残っており、現在も活用されていました。日本の田舎で見慣れたグレーの瓦が当然のようにそこに</a:t>
            </a:r>
            <a:r>
              <a:rPr lang="ja-JP" altLang="en-US" sz="2400" dirty="0" smtClean="0">
                <a:latin typeface="Meiryo UI" panose="020B0604030504040204" pitchFamily="50" charset="-128"/>
                <a:ea typeface="Meiryo UI" panose="020B0604030504040204" pitchFamily="50" charset="-128"/>
              </a:rPr>
              <a:t>ありました</a:t>
            </a:r>
            <a:r>
              <a:rPr lang="ja-JP" altLang="en-US" sz="2400" dirty="0" smtClean="0">
                <a:latin typeface="Meiryo UI" panose="020B0604030504040204" pitchFamily="50" charset="-128"/>
                <a:ea typeface="Meiryo UI" panose="020B0604030504040204" pitchFamily="50" charset="-128"/>
              </a:rPr>
              <a:t>。</a:t>
            </a:r>
            <a:endParaRPr lang="en-US" altLang="ja-JP" sz="2400" dirty="0" smtClean="0">
              <a:latin typeface="Meiryo UI" panose="020B0604030504040204" pitchFamily="50" charset="-128"/>
              <a:ea typeface="Meiryo UI" panose="020B0604030504040204" pitchFamily="50" charset="-128"/>
            </a:endParaRPr>
          </a:p>
        </p:txBody>
      </p:sp>
      <p:pic>
        <p:nvPicPr>
          <p:cNvPr id="6" name="図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V="1">
            <a:off x="827220" y="4385019"/>
            <a:ext cx="3810000" cy="2143125"/>
          </a:xfrm>
          <a:prstGeom prst="rect">
            <a:avLst/>
          </a:prstGeom>
        </p:spPr>
      </p:pic>
      <p:pic>
        <p:nvPicPr>
          <p:cNvPr id="8" name="図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8165171" y="3654337"/>
            <a:ext cx="3810000" cy="2143125"/>
          </a:xfrm>
          <a:prstGeom prst="rect">
            <a:avLst/>
          </a:prstGeom>
        </p:spPr>
      </p:pic>
      <p:sp>
        <p:nvSpPr>
          <p:cNvPr id="11" name="テキスト ボックス 10"/>
          <p:cNvSpPr txBox="1"/>
          <p:nvPr/>
        </p:nvSpPr>
        <p:spPr>
          <a:xfrm>
            <a:off x="1399430" y="3978997"/>
            <a:ext cx="3156667" cy="338554"/>
          </a:xfrm>
          <a:prstGeom prst="rect">
            <a:avLst/>
          </a:prstGeom>
          <a:noFill/>
        </p:spPr>
        <p:txBody>
          <a:bodyPr wrap="square" rtlCol="0">
            <a:spAutoFit/>
          </a:bodyPr>
          <a:lstStyle/>
          <a:p>
            <a:r>
              <a:rPr lang="ja-JP" altLang="en-US" sz="1600" dirty="0" smtClean="0">
                <a:latin typeface="Meiryo UI" panose="020B0604030504040204" pitchFamily="50" charset="-128"/>
                <a:ea typeface="Meiryo UI" panose="020B0604030504040204" pitchFamily="50" charset="-128"/>
              </a:rPr>
              <a:t>↓　本館</a:t>
            </a:r>
            <a:r>
              <a:rPr lang="ja-JP" altLang="en-US" sz="1600" dirty="0">
                <a:latin typeface="Meiryo UI" panose="020B0604030504040204" pitchFamily="50" charset="-128"/>
                <a:ea typeface="Meiryo UI" panose="020B0604030504040204" pitchFamily="50" charset="-128"/>
              </a:rPr>
              <a:t>　</a:t>
            </a:r>
            <a:endParaRPr lang="en-US" altLang="ja-JP" sz="1600" dirty="0" smtClean="0">
              <a:latin typeface="Meiryo UI" panose="020B0604030504040204" pitchFamily="50" charset="-128"/>
              <a:ea typeface="Meiryo UI" panose="020B0604030504040204" pitchFamily="50" charset="-128"/>
            </a:endParaRPr>
          </a:p>
        </p:txBody>
      </p:sp>
      <p:sp>
        <p:nvSpPr>
          <p:cNvPr id="12" name="テキスト ボックス 11"/>
          <p:cNvSpPr txBox="1"/>
          <p:nvPr/>
        </p:nvSpPr>
        <p:spPr>
          <a:xfrm>
            <a:off x="5520634" y="5041935"/>
            <a:ext cx="2430069" cy="338554"/>
          </a:xfrm>
          <a:prstGeom prst="rect">
            <a:avLst/>
          </a:prstGeom>
          <a:noFill/>
        </p:spPr>
        <p:txBody>
          <a:bodyPr wrap="square" rtlCol="0">
            <a:spAutoFit/>
          </a:bodyPr>
          <a:lstStyle/>
          <a:p>
            <a:r>
              <a:rPr lang="ja-JP" altLang="en-US" sz="1600" dirty="0">
                <a:latin typeface="Meiryo UI" panose="020B0604030504040204" pitchFamily="50" charset="-128"/>
                <a:ea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rPr>
              <a:t>↑　講堂</a:t>
            </a:r>
            <a:endParaRPr lang="en-US" altLang="ja-JP" sz="1600" dirty="0" smtClean="0">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6468164" y="5543800"/>
            <a:ext cx="2430069" cy="830997"/>
          </a:xfrm>
          <a:prstGeom prst="rect">
            <a:avLst/>
          </a:prstGeom>
          <a:noFill/>
        </p:spPr>
        <p:txBody>
          <a:bodyPr wrap="square" rtlCol="0">
            <a:spAutoFit/>
          </a:bodyPr>
          <a:lstStyle/>
          <a:p>
            <a:pPr algn="r"/>
            <a:r>
              <a:rPr lang="ja-JP" altLang="en-US" sz="1600" dirty="0">
                <a:latin typeface="Meiryo UI" panose="020B0604030504040204" pitchFamily="50" charset="-128"/>
                <a:ea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rPr>
              <a:t>渡り廊下　→</a:t>
            </a:r>
            <a:endParaRPr lang="en-US" altLang="ja-JP" sz="1600" dirty="0" smtClean="0">
              <a:latin typeface="Meiryo UI" panose="020B0604030504040204" pitchFamily="50" charset="-128"/>
              <a:ea typeface="Meiryo UI" panose="020B0604030504040204" pitchFamily="50" charset="-128"/>
            </a:endParaRPr>
          </a:p>
          <a:p>
            <a:r>
              <a:rPr lang="ja-JP" altLang="en-US" sz="1600" dirty="0" smtClean="0">
                <a:latin typeface="Meiryo UI" panose="020B0604030504040204" pitchFamily="50" charset="-128"/>
                <a:ea typeface="Meiryo UI" panose="020B0604030504040204" pitchFamily="50" charset="-128"/>
              </a:rPr>
              <a:t>グレーの瓦は手入れが行き届いて、とても綺麗でした。</a:t>
            </a:r>
            <a:endParaRPr lang="en-US" altLang="ja-JP" sz="1600" dirty="0" smtClean="0">
              <a:latin typeface="Meiryo UI" panose="020B0604030504040204" pitchFamily="50" charset="-128"/>
              <a:ea typeface="Meiryo UI" panose="020B0604030504040204" pitchFamily="50" charset="-128"/>
            </a:endParaRPr>
          </a:p>
        </p:txBody>
      </p:sp>
      <p:pic>
        <p:nvPicPr>
          <p:cNvPr id="14" name="図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97585" y="2468248"/>
            <a:ext cx="3559534" cy="2363753"/>
          </a:xfrm>
          <a:prstGeom prst="rect">
            <a:avLst/>
          </a:prstGeom>
        </p:spPr>
      </p:pic>
    </p:spTree>
    <p:extLst>
      <p:ext uri="{BB962C8B-B14F-4D97-AF65-F5344CB8AC3E}">
        <p14:creationId xmlns:p14="http://schemas.microsoft.com/office/powerpoint/2010/main" val="30281384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調査結果②　師範</a:t>
            </a:r>
            <a:r>
              <a:rPr lang="ja-JP" altLang="en-US" dirty="0"/>
              <a:t>大学</a:t>
            </a:r>
            <a:endParaRPr kumimoji="1" lang="ja-JP" altLang="en-US" dirty="0"/>
          </a:p>
        </p:txBody>
      </p:sp>
      <p:sp>
        <p:nvSpPr>
          <p:cNvPr id="9" name="コンテンツ プレースホルダー 2"/>
          <p:cNvSpPr>
            <a:spLocks noGrp="1"/>
          </p:cNvSpPr>
          <p:nvPr>
            <p:ph idx="1"/>
          </p:nvPr>
        </p:nvSpPr>
        <p:spPr>
          <a:xfrm>
            <a:off x="838200" y="1523442"/>
            <a:ext cx="10715045" cy="2101833"/>
          </a:xfrm>
        </p:spPr>
        <p:txBody>
          <a:bodyPr>
            <a:normAutofit fontScale="70000" lnSpcReduction="20000"/>
          </a:bodyPr>
          <a:lstStyle/>
          <a:p>
            <a:pPr marL="0" indent="0">
              <a:buNone/>
            </a:pPr>
            <a:r>
              <a:rPr lang="ja-JP" altLang="en-US" sz="2400" dirty="0" smtClean="0">
                <a:latin typeface="Meiryo UI" panose="020B0604030504040204" pitchFamily="50" charset="-128"/>
                <a:ea typeface="Meiryo UI" panose="020B0604030504040204" pitchFamily="50" charset="-128"/>
              </a:rPr>
              <a:t>通りかかった師範大学の教授にインタビューしたところ、「日本の建物はいまだに現役で使うことができるくらい丈夫であるが、政府に管理されているため、バリアフリー対応の改装ができないのは困る」とのこと。確かに、日々使っている方ならではのコメントです。また、建物は、「今の物より天井が高いので採光と風通しが良く、また芸術的な視点も考えられている」とのことでした。</a:t>
            </a:r>
            <a:endParaRPr lang="en-US" altLang="ja-JP" sz="2400" dirty="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歴史を知ることで、校舎がただ古いという印象から、意味のあるものになったという感想もありました。確かに、現役の師範大学の学生さんにとっては、古いより新しい校舎が良いかもしれませんが、歴史を学んだ私たちにとっては、とても魅力的で大切にしてもらいたい建物に見えてきました。</a:t>
            </a:r>
            <a:endParaRPr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また、師範大学は、淡江大学の皆さんにとっては、日本語の試験を受けに行く場所だそうです。日本統治期には日本語で教育が行われていた場所だと考えると、なんだか不思議な気持ちです。</a:t>
            </a:r>
            <a:endParaRPr lang="en-US" altLang="ja-JP" sz="2400" dirty="0" smtClean="0">
              <a:latin typeface="Meiryo UI" panose="020B0604030504040204" pitchFamily="50" charset="-128"/>
              <a:ea typeface="Meiryo UI" panose="020B0604030504040204" pitchFamily="50" charset="-128"/>
            </a:endParaRPr>
          </a:p>
        </p:txBody>
      </p:sp>
      <p:pic>
        <p:nvPicPr>
          <p:cNvPr id="3" name="図 2"/>
          <p:cNvPicPr>
            <a:picLocks noChangeAspect="1"/>
          </p:cNvPicPr>
          <p:nvPr/>
        </p:nvPicPr>
        <p:blipFill rotWithShape="1">
          <a:blip r:embed="rId2" cstate="print">
            <a:extLst>
              <a:ext uri="{28A0092B-C50C-407E-A947-70E740481C1C}">
                <a14:useLocalDpi xmlns:a14="http://schemas.microsoft.com/office/drawing/2010/main" val="0"/>
              </a:ext>
            </a:extLst>
          </a:blip>
          <a:srcRect r="33983"/>
          <a:stretch/>
        </p:blipFill>
        <p:spPr>
          <a:xfrm rot="5400000">
            <a:off x="691357" y="3933346"/>
            <a:ext cx="2885032" cy="2458197"/>
          </a:xfrm>
          <a:prstGeom prst="rect">
            <a:avLst/>
          </a:prstGeom>
        </p:spPr>
      </p:pic>
      <p:sp>
        <p:nvSpPr>
          <p:cNvPr id="11" name="テキスト ボックス 10"/>
          <p:cNvSpPr txBox="1"/>
          <p:nvPr/>
        </p:nvSpPr>
        <p:spPr>
          <a:xfrm>
            <a:off x="3488438" y="3680942"/>
            <a:ext cx="2326751" cy="830997"/>
          </a:xfrm>
          <a:prstGeom prst="rect">
            <a:avLst/>
          </a:prstGeom>
          <a:solidFill>
            <a:schemeClr val="bg1"/>
          </a:solidFill>
        </p:spPr>
        <p:txBody>
          <a:bodyPr wrap="square" rtlCol="0">
            <a:spAutoFit/>
          </a:bodyPr>
          <a:lstStyle/>
          <a:p>
            <a:r>
              <a:rPr lang="ja-JP" altLang="en-US" sz="1600" dirty="0" smtClean="0">
                <a:latin typeface="Meiryo UI" panose="020B0604030504040204" pitchFamily="50" charset="-128"/>
                <a:ea typeface="Meiryo UI" panose="020B0604030504040204" pitchFamily="50" charset="-128"/>
              </a:rPr>
              <a:t>←　生徒控所</a:t>
            </a:r>
            <a:endParaRPr lang="en-US" altLang="ja-JP" sz="1600" dirty="0" smtClean="0">
              <a:latin typeface="Meiryo UI" panose="020B0604030504040204" pitchFamily="50" charset="-128"/>
              <a:ea typeface="Meiryo UI" panose="020B0604030504040204" pitchFamily="50" charset="-128"/>
            </a:endParaRPr>
          </a:p>
          <a:p>
            <a:r>
              <a:rPr lang="ja-JP" altLang="en-US" sz="1600" dirty="0" smtClean="0">
                <a:latin typeface="Meiryo UI" panose="020B0604030504040204" pitchFamily="50" charset="-128"/>
                <a:ea typeface="Meiryo UI" panose="020B0604030504040204" pitchFamily="50" charset="-128"/>
              </a:rPr>
              <a:t>あかり取りの窓も、窓上の</a:t>
            </a:r>
            <a:r>
              <a:rPr lang="ja-JP" altLang="en-US" sz="1600" dirty="0">
                <a:latin typeface="Meiryo UI" panose="020B0604030504040204" pitchFamily="50" charset="-128"/>
                <a:ea typeface="Meiryo UI" panose="020B0604030504040204" pitchFamily="50" charset="-128"/>
              </a:rPr>
              <a:t>装飾</a:t>
            </a:r>
            <a:r>
              <a:rPr lang="ja-JP" altLang="en-US" sz="1600" dirty="0" smtClean="0">
                <a:latin typeface="Meiryo UI" panose="020B0604030504040204" pitchFamily="50" charset="-128"/>
                <a:ea typeface="Meiryo UI" panose="020B0604030504040204" pitchFamily="50" charset="-128"/>
              </a:rPr>
              <a:t>がとても素敵です。</a:t>
            </a:r>
            <a:endParaRPr lang="en-US" altLang="ja-JP" sz="1600" dirty="0" smtClean="0">
              <a:latin typeface="Meiryo UI" panose="020B0604030504040204" pitchFamily="50" charset="-128"/>
              <a:ea typeface="Meiryo UI" panose="020B0604030504040204" pitchFamily="50" charset="-128"/>
            </a:endParaRPr>
          </a:p>
        </p:txBody>
      </p:sp>
      <p:pic>
        <p:nvPicPr>
          <p:cNvPr id="4" name="図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0752" y="3627823"/>
            <a:ext cx="2038169" cy="3069243"/>
          </a:xfrm>
          <a:prstGeom prst="rect">
            <a:avLst/>
          </a:prstGeom>
        </p:spPr>
      </p:pic>
      <p:pic>
        <p:nvPicPr>
          <p:cNvPr id="5" name="図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54387" y="3627823"/>
            <a:ext cx="2329042" cy="3069243"/>
          </a:xfrm>
          <a:prstGeom prst="rect">
            <a:avLst/>
          </a:prstGeom>
        </p:spPr>
      </p:pic>
      <p:sp>
        <p:nvSpPr>
          <p:cNvPr id="12" name="テキスト ボックス 11"/>
          <p:cNvSpPr txBox="1"/>
          <p:nvPr/>
        </p:nvSpPr>
        <p:spPr>
          <a:xfrm>
            <a:off x="4138535" y="4881184"/>
            <a:ext cx="2385474" cy="1569660"/>
          </a:xfrm>
          <a:prstGeom prst="rect">
            <a:avLst/>
          </a:prstGeom>
          <a:solidFill>
            <a:schemeClr val="bg1"/>
          </a:solidFill>
        </p:spPr>
        <p:txBody>
          <a:bodyPr wrap="square" rtlCol="0">
            <a:spAutoFit/>
          </a:bodyPr>
          <a:lstStyle/>
          <a:p>
            <a:pPr algn="r"/>
            <a:r>
              <a:rPr lang="ja-JP" altLang="en-US" sz="1600" dirty="0" smtClean="0">
                <a:latin typeface="Meiryo UI" panose="020B0604030504040204" pitchFamily="50" charset="-128"/>
                <a:ea typeface="Meiryo UI" panose="020B0604030504040204" pitchFamily="50" charset="-128"/>
              </a:rPr>
              <a:t>本館前にて→</a:t>
            </a:r>
            <a:endParaRPr lang="en-US" altLang="ja-JP" sz="1600" dirty="0" smtClean="0">
              <a:latin typeface="Meiryo UI" panose="020B0604030504040204" pitchFamily="50" charset="-128"/>
              <a:ea typeface="Meiryo UI" panose="020B0604030504040204" pitchFamily="50" charset="-128"/>
            </a:endParaRPr>
          </a:p>
          <a:p>
            <a:r>
              <a:rPr lang="ja-JP" altLang="en-US" sz="1600" dirty="0" smtClean="0">
                <a:latin typeface="Meiryo UI" panose="020B0604030504040204" pitchFamily="50" charset="-128"/>
                <a:ea typeface="Meiryo UI" panose="020B0604030504040204" pitchFamily="50" charset="-128"/>
              </a:rPr>
              <a:t>本島人と内地人が一緒に学んでいた場所に、台湾人と日本人の学生が行ってみたわけです。なんだか不思議な気持ちです。</a:t>
            </a:r>
            <a:endParaRPr lang="en-US" altLang="ja-JP" sz="16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4335353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調査結果③</a:t>
            </a:r>
            <a:r>
              <a:rPr lang="en-US" altLang="ja-JP" dirty="0" smtClean="0"/>
              <a:t>-1</a:t>
            </a:r>
            <a:r>
              <a:rPr lang="ja-JP" altLang="en-US" dirty="0" smtClean="0"/>
              <a:t>　青田街</a:t>
            </a:r>
            <a:endParaRPr kumimoji="1" lang="ja-JP" altLang="en-US" dirty="0"/>
          </a:p>
        </p:txBody>
      </p:sp>
      <p:sp>
        <p:nvSpPr>
          <p:cNvPr id="9" name="コンテンツ プレースホルダー 2"/>
          <p:cNvSpPr>
            <a:spLocks noGrp="1"/>
          </p:cNvSpPr>
          <p:nvPr>
            <p:ph idx="1"/>
          </p:nvPr>
        </p:nvSpPr>
        <p:spPr>
          <a:xfrm>
            <a:off x="668321" y="1443422"/>
            <a:ext cx="3717897" cy="4994917"/>
          </a:xfrm>
        </p:spPr>
        <p:txBody>
          <a:bodyPr>
            <a:normAutofit fontScale="92500" lnSpcReduction="10000"/>
          </a:bodyPr>
          <a:lstStyle/>
          <a:p>
            <a:pPr marL="0" indent="0">
              <a:buNone/>
            </a:pPr>
            <a:r>
              <a:rPr lang="ja-JP" altLang="en-US" sz="2400" dirty="0">
                <a:latin typeface="Meiryo UI" panose="020B0604030504040204" pitchFamily="50" charset="-128"/>
                <a:ea typeface="Meiryo UI" panose="020B0604030504040204" pitchFamily="50" charset="-128"/>
              </a:rPr>
              <a:t>当時</a:t>
            </a:r>
            <a:r>
              <a:rPr lang="ja-JP" altLang="en-US" sz="2400" dirty="0" smtClean="0">
                <a:latin typeface="Meiryo UI" panose="020B0604030504040204" pitchFamily="50" charset="-128"/>
                <a:ea typeface="Meiryo UI" panose="020B0604030504040204" pitchFamily="50" charset="-128"/>
              </a:rPr>
              <a:t>の住民の記憶にもとづいて作成された「日本</a:t>
            </a:r>
            <a:r>
              <a:rPr lang="ja-JP" altLang="en-US" sz="2400" dirty="0">
                <a:latin typeface="Meiryo UI" panose="020B0604030504040204" pitchFamily="50" charset="-128"/>
                <a:ea typeface="Meiryo UI" panose="020B0604030504040204" pitchFamily="50" charset="-128"/>
              </a:rPr>
              <a:t>統治時代の住宅</a:t>
            </a:r>
            <a:r>
              <a:rPr lang="ja-JP" altLang="en-US" sz="2400" dirty="0" smtClean="0">
                <a:latin typeface="Meiryo UI" panose="020B0604030504040204" pitchFamily="50" charset="-128"/>
                <a:ea typeface="Meiryo UI" panose="020B0604030504040204" pitchFamily="50" charset="-128"/>
              </a:rPr>
              <a:t>位置図」を手に、青田街を</a:t>
            </a:r>
            <a:r>
              <a:rPr lang="ja-JP" altLang="en-US" sz="2400" dirty="0">
                <a:latin typeface="Meiryo UI" panose="020B0604030504040204" pitchFamily="50" charset="-128"/>
                <a:ea typeface="Meiryo UI" panose="020B0604030504040204" pitchFamily="50" charset="-128"/>
              </a:rPr>
              <a:t>散策しました</a:t>
            </a:r>
            <a:r>
              <a:rPr lang="ja-JP" altLang="en-US" sz="2400" dirty="0" smtClean="0">
                <a:latin typeface="Meiryo UI" panose="020B0604030504040204" pitchFamily="50" charset="-128"/>
                <a:ea typeface="Meiryo UI" panose="020B0604030504040204" pitchFamily="50" charset="-128"/>
              </a:rPr>
              <a:t>。</a:t>
            </a:r>
            <a:endParaRPr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この</a:t>
            </a:r>
            <a:r>
              <a:rPr lang="ja-JP" altLang="en-US" sz="2400" dirty="0">
                <a:latin typeface="Meiryo UI" panose="020B0604030504040204" pitchFamily="50" charset="-128"/>
                <a:ea typeface="Meiryo UI" panose="020B0604030504040204" pitchFamily="50" charset="-128"/>
              </a:rPr>
              <a:t>地図</a:t>
            </a:r>
            <a:r>
              <a:rPr lang="ja-JP" altLang="en-US" sz="2400" dirty="0" smtClean="0">
                <a:latin typeface="Meiryo UI" panose="020B0604030504040204" pitchFamily="50" charset="-128"/>
                <a:ea typeface="Meiryo UI" panose="020B0604030504040204" pitchFamily="50" charset="-128"/>
              </a:rPr>
              <a:t>に</a:t>
            </a:r>
            <a:r>
              <a:rPr lang="ja-JP" altLang="en-US" sz="2400" dirty="0">
                <a:latin typeface="Meiryo UI" panose="020B0604030504040204" pitchFamily="50" charset="-128"/>
                <a:ea typeface="Meiryo UI" panose="020B0604030504040204" pitchFamily="50" charset="-128"/>
              </a:rPr>
              <a:t>は</a:t>
            </a:r>
            <a:r>
              <a:rPr lang="ja-JP" altLang="en-US" sz="2400" dirty="0" smtClean="0">
                <a:latin typeface="Meiryo UI" panose="020B0604030504040204" pitchFamily="50" charset="-128"/>
                <a:ea typeface="Meiryo UI" panose="020B0604030504040204" pitchFamily="50" charset="-128"/>
              </a:rPr>
              <a:t>、居住者の名前</a:t>
            </a:r>
            <a:r>
              <a:rPr lang="ja-JP" altLang="en-US" sz="2400" dirty="0">
                <a:latin typeface="Meiryo UI" panose="020B0604030504040204" pitchFamily="50" charset="-128"/>
                <a:ea typeface="Meiryo UI" panose="020B0604030504040204" pitchFamily="50" charset="-128"/>
              </a:rPr>
              <a:t>と勤務先が記載</a:t>
            </a:r>
            <a:r>
              <a:rPr lang="ja-JP" altLang="en-US" sz="2400" dirty="0" smtClean="0">
                <a:latin typeface="Meiryo UI" panose="020B0604030504040204" pitchFamily="50" charset="-128"/>
                <a:ea typeface="Meiryo UI" panose="020B0604030504040204" pitchFamily="50" charset="-128"/>
              </a:rPr>
              <a:t>されており、</a:t>
            </a:r>
            <a:r>
              <a:rPr lang="ja-JP" altLang="en-US" sz="2400" dirty="0">
                <a:latin typeface="Meiryo UI" panose="020B0604030504040204" pitchFamily="50" charset="-128"/>
                <a:ea typeface="Meiryo UI" panose="020B0604030504040204" pitchFamily="50" charset="-128"/>
              </a:rPr>
              <a:t>多くの日本人教授や医師・弁護士といった専門家が住んでいたことがわかります。</a:t>
            </a:r>
            <a:endParaRPr lang="en-US" altLang="ja-JP" sz="2400" dirty="0">
              <a:latin typeface="Meiryo UI" panose="020B0604030504040204" pitchFamily="50" charset="-128"/>
              <a:ea typeface="Meiryo UI" panose="020B0604030504040204" pitchFamily="50" charset="-128"/>
            </a:endParaRPr>
          </a:p>
          <a:p>
            <a:pPr marL="0" indent="0">
              <a:buNone/>
            </a:pPr>
            <a:endParaRPr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現在の青田街ですが、想像以上に日本式の家屋が残存していました。ただし、</a:t>
            </a:r>
            <a:r>
              <a:rPr lang="ja-JP" altLang="en-US" sz="2400" dirty="0">
                <a:latin typeface="Meiryo UI" panose="020B0604030504040204" pitchFamily="50" charset="-128"/>
                <a:ea typeface="Meiryo UI" panose="020B0604030504040204" pitchFamily="50" charset="-128"/>
              </a:rPr>
              <a:t>誰</a:t>
            </a:r>
            <a:r>
              <a:rPr lang="ja-JP" altLang="en-US" sz="2400" dirty="0" smtClean="0">
                <a:latin typeface="Meiryo UI" panose="020B0604030504040204" pitchFamily="50" charset="-128"/>
                <a:ea typeface="Meiryo UI" panose="020B0604030504040204" pitchFamily="50" charset="-128"/>
              </a:rPr>
              <a:t>も住んでいない様子の建物も多く、</a:t>
            </a:r>
            <a:r>
              <a:rPr lang="ja-JP" altLang="en-US" sz="2400" dirty="0">
                <a:latin typeface="Meiryo UI" panose="020B0604030504040204" pitchFamily="50" charset="-128"/>
                <a:ea typeface="Meiryo UI" panose="020B0604030504040204" pitchFamily="50" charset="-128"/>
              </a:rPr>
              <a:t>傷</a:t>
            </a:r>
            <a:r>
              <a:rPr lang="ja-JP" altLang="en-US" sz="2400" dirty="0" smtClean="0">
                <a:latin typeface="Meiryo UI" panose="020B0604030504040204" pitchFamily="50" charset="-128"/>
                <a:ea typeface="Meiryo UI" panose="020B0604030504040204" pitchFamily="50" charset="-128"/>
              </a:rPr>
              <a:t>んでしまっていることが想像されました。</a:t>
            </a:r>
            <a:endParaRPr lang="en-US" altLang="ja-JP" sz="2400" dirty="0" smtClean="0">
              <a:latin typeface="Meiryo UI" panose="020B0604030504040204" pitchFamily="50" charset="-128"/>
              <a:ea typeface="Meiryo UI" panose="020B0604030504040204" pitchFamily="50" charset="-128"/>
            </a:endParaRPr>
          </a:p>
        </p:txBody>
      </p:sp>
      <p:grpSp>
        <p:nvGrpSpPr>
          <p:cNvPr id="10" name="グループ化 9"/>
          <p:cNvGrpSpPr/>
          <p:nvPr/>
        </p:nvGrpSpPr>
        <p:grpSpPr>
          <a:xfrm>
            <a:off x="4556097" y="1391479"/>
            <a:ext cx="7577593" cy="5072932"/>
            <a:chOff x="604299" y="221766"/>
            <a:chExt cx="10012402" cy="7274636"/>
          </a:xfrm>
        </p:grpSpPr>
        <p:pic>
          <p:nvPicPr>
            <p:cNvPr id="11" name="図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299" y="221766"/>
              <a:ext cx="10012402" cy="7274636"/>
            </a:xfrm>
            <a:prstGeom prst="rect">
              <a:avLst/>
            </a:prstGeom>
          </p:spPr>
        </p:pic>
        <p:sp>
          <p:nvSpPr>
            <p:cNvPr id="12" name="フリーフォーム 11"/>
            <p:cNvSpPr/>
            <p:nvPr/>
          </p:nvSpPr>
          <p:spPr>
            <a:xfrm>
              <a:off x="4985468" y="4707172"/>
              <a:ext cx="492981" cy="620202"/>
            </a:xfrm>
            <a:custGeom>
              <a:avLst/>
              <a:gdLst>
                <a:gd name="connsiteX0" fmla="*/ 485029 w 492981"/>
                <a:gd name="connsiteY0" fmla="*/ 492981 h 620202"/>
                <a:gd name="connsiteX1" fmla="*/ 389614 w 492981"/>
                <a:gd name="connsiteY1" fmla="*/ 604299 h 620202"/>
                <a:gd name="connsiteX2" fmla="*/ 341906 w 492981"/>
                <a:gd name="connsiteY2" fmla="*/ 620202 h 620202"/>
                <a:gd name="connsiteX3" fmla="*/ 302149 w 492981"/>
                <a:gd name="connsiteY3" fmla="*/ 612251 h 620202"/>
                <a:gd name="connsiteX4" fmla="*/ 246490 w 492981"/>
                <a:gd name="connsiteY4" fmla="*/ 604299 h 620202"/>
                <a:gd name="connsiteX5" fmla="*/ 222636 w 492981"/>
                <a:gd name="connsiteY5" fmla="*/ 596348 h 620202"/>
                <a:gd name="connsiteX6" fmla="*/ 174929 w 492981"/>
                <a:gd name="connsiteY6" fmla="*/ 564543 h 620202"/>
                <a:gd name="connsiteX7" fmla="*/ 151075 w 492981"/>
                <a:gd name="connsiteY7" fmla="*/ 556591 h 620202"/>
                <a:gd name="connsiteX8" fmla="*/ 95415 w 492981"/>
                <a:gd name="connsiteY8" fmla="*/ 516835 h 620202"/>
                <a:gd name="connsiteX9" fmla="*/ 63610 w 492981"/>
                <a:gd name="connsiteY9" fmla="*/ 469127 h 620202"/>
                <a:gd name="connsiteX10" fmla="*/ 47708 w 492981"/>
                <a:gd name="connsiteY10" fmla="*/ 445273 h 620202"/>
                <a:gd name="connsiteX11" fmla="*/ 23854 w 492981"/>
                <a:gd name="connsiteY11" fmla="*/ 413468 h 620202"/>
                <a:gd name="connsiteX12" fmla="*/ 0 w 492981"/>
                <a:gd name="connsiteY12" fmla="*/ 302150 h 620202"/>
                <a:gd name="connsiteX13" fmla="*/ 7951 w 492981"/>
                <a:gd name="connsiteY13" fmla="*/ 278296 h 620202"/>
                <a:gd name="connsiteX14" fmla="*/ 23854 w 492981"/>
                <a:gd name="connsiteY14" fmla="*/ 198783 h 620202"/>
                <a:gd name="connsiteX15" fmla="*/ 31805 w 492981"/>
                <a:gd name="connsiteY15" fmla="*/ 174929 h 620202"/>
                <a:gd name="connsiteX16" fmla="*/ 63610 w 492981"/>
                <a:gd name="connsiteY16" fmla="*/ 127221 h 620202"/>
                <a:gd name="connsiteX17" fmla="*/ 127221 w 492981"/>
                <a:gd name="connsiteY17" fmla="*/ 55659 h 620202"/>
                <a:gd name="connsiteX18" fmla="*/ 222636 w 492981"/>
                <a:gd name="connsiteY18" fmla="*/ 7951 h 620202"/>
                <a:gd name="connsiteX19" fmla="*/ 246490 w 492981"/>
                <a:gd name="connsiteY19" fmla="*/ 0 h 620202"/>
                <a:gd name="connsiteX20" fmla="*/ 326003 w 492981"/>
                <a:gd name="connsiteY20" fmla="*/ 63611 h 620202"/>
                <a:gd name="connsiteX21" fmla="*/ 349857 w 492981"/>
                <a:gd name="connsiteY21" fmla="*/ 87465 h 620202"/>
                <a:gd name="connsiteX22" fmla="*/ 373711 w 492981"/>
                <a:gd name="connsiteY22" fmla="*/ 111318 h 620202"/>
                <a:gd name="connsiteX23" fmla="*/ 381662 w 492981"/>
                <a:gd name="connsiteY23" fmla="*/ 135172 h 620202"/>
                <a:gd name="connsiteX24" fmla="*/ 405516 w 492981"/>
                <a:gd name="connsiteY24" fmla="*/ 159026 h 620202"/>
                <a:gd name="connsiteX25" fmla="*/ 421419 w 492981"/>
                <a:gd name="connsiteY25" fmla="*/ 182880 h 620202"/>
                <a:gd name="connsiteX26" fmla="*/ 437322 w 492981"/>
                <a:gd name="connsiteY26" fmla="*/ 230588 h 620202"/>
                <a:gd name="connsiteX27" fmla="*/ 469127 w 492981"/>
                <a:gd name="connsiteY27" fmla="*/ 278296 h 620202"/>
                <a:gd name="connsiteX28" fmla="*/ 485029 w 492981"/>
                <a:gd name="connsiteY28" fmla="*/ 326004 h 620202"/>
                <a:gd name="connsiteX29" fmla="*/ 492981 w 492981"/>
                <a:gd name="connsiteY29" fmla="*/ 349858 h 620202"/>
                <a:gd name="connsiteX30" fmla="*/ 485029 w 492981"/>
                <a:gd name="connsiteY30" fmla="*/ 405517 h 620202"/>
                <a:gd name="connsiteX31" fmla="*/ 461175 w 492981"/>
                <a:gd name="connsiteY31" fmla="*/ 477078 h 620202"/>
                <a:gd name="connsiteX32" fmla="*/ 453224 w 492981"/>
                <a:gd name="connsiteY32" fmla="*/ 500932 h 620202"/>
                <a:gd name="connsiteX33" fmla="*/ 445273 w 492981"/>
                <a:gd name="connsiteY33" fmla="*/ 524786 h 620202"/>
                <a:gd name="connsiteX34" fmla="*/ 429370 w 492981"/>
                <a:gd name="connsiteY34" fmla="*/ 548640 h 620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92981" h="620202">
                  <a:moveTo>
                    <a:pt x="485029" y="492981"/>
                  </a:moveTo>
                  <a:cubicBezTo>
                    <a:pt x="444451" y="560612"/>
                    <a:pt x="452551" y="572830"/>
                    <a:pt x="389614" y="604299"/>
                  </a:cubicBezTo>
                  <a:cubicBezTo>
                    <a:pt x="374621" y="611796"/>
                    <a:pt x="341906" y="620202"/>
                    <a:pt x="341906" y="620202"/>
                  </a:cubicBezTo>
                  <a:cubicBezTo>
                    <a:pt x="328654" y="617552"/>
                    <a:pt x="315480" y="614473"/>
                    <a:pt x="302149" y="612251"/>
                  </a:cubicBezTo>
                  <a:cubicBezTo>
                    <a:pt x="283663" y="609170"/>
                    <a:pt x="264867" y="607975"/>
                    <a:pt x="246490" y="604299"/>
                  </a:cubicBezTo>
                  <a:cubicBezTo>
                    <a:pt x="238271" y="602655"/>
                    <a:pt x="230587" y="598998"/>
                    <a:pt x="222636" y="596348"/>
                  </a:cubicBezTo>
                  <a:cubicBezTo>
                    <a:pt x="206734" y="585746"/>
                    <a:pt x="193060" y="570587"/>
                    <a:pt x="174929" y="564543"/>
                  </a:cubicBezTo>
                  <a:cubicBezTo>
                    <a:pt x="166978" y="561892"/>
                    <a:pt x="158572" y="560339"/>
                    <a:pt x="151075" y="556591"/>
                  </a:cubicBezTo>
                  <a:cubicBezTo>
                    <a:pt x="139446" y="550776"/>
                    <a:pt x="102621" y="522240"/>
                    <a:pt x="95415" y="516835"/>
                  </a:cubicBezTo>
                  <a:lnTo>
                    <a:pt x="63610" y="469127"/>
                  </a:lnTo>
                  <a:cubicBezTo>
                    <a:pt x="58309" y="461176"/>
                    <a:pt x="53442" y="452918"/>
                    <a:pt x="47708" y="445273"/>
                  </a:cubicBezTo>
                  <a:lnTo>
                    <a:pt x="23854" y="413468"/>
                  </a:lnTo>
                  <a:cubicBezTo>
                    <a:pt x="1194" y="345488"/>
                    <a:pt x="10030" y="382393"/>
                    <a:pt x="0" y="302150"/>
                  </a:cubicBezTo>
                  <a:cubicBezTo>
                    <a:pt x="2650" y="294199"/>
                    <a:pt x="6133" y="286478"/>
                    <a:pt x="7951" y="278296"/>
                  </a:cubicBezTo>
                  <a:cubicBezTo>
                    <a:pt x="23573" y="207993"/>
                    <a:pt x="8009" y="254238"/>
                    <a:pt x="23854" y="198783"/>
                  </a:cubicBezTo>
                  <a:cubicBezTo>
                    <a:pt x="26157" y="190724"/>
                    <a:pt x="27735" y="182256"/>
                    <a:pt x="31805" y="174929"/>
                  </a:cubicBezTo>
                  <a:cubicBezTo>
                    <a:pt x="41087" y="158222"/>
                    <a:pt x="53008" y="143124"/>
                    <a:pt x="63610" y="127221"/>
                  </a:cubicBezTo>
                  <a:cubicBezTo>
                    <a:pt x="82730" y="98541"/>
                    <a:pt x="94545" y="77443"/>
                    <a:pt x="127221" y="55659"/>
                  </a:cubicBezTo>
                  <a:cubicBezTo>
                    <a:pt x="188874" y="14557"/>
                    <a:pt x="156799" y="29897"/>
                    <a:pt x="222636" y="7951"/>
                  </a:cubicBezTo>
                  <a:lnTo>
                    <a:pt x="246490" y="0"/>
                  </a:lnTo>
                  <a:cubicBezTo>
                    <a:pt x="298410" y="25961"/>
                    <a:pt x="269914" y="7522"/>
                    <a:pt x="326003" y="63611"/>
                  </a:cubicBezTo>
                  <a:lnTo>
                    <a:pt x="349857" y="87465"/>
                  </a:lnTo>
                  <a:lnTo>
                    <a:pt x="373711" y="111318"/>
                  </a:lnTo>
                  <a:cubicBezTo>
                    <a:pt x="376361" y="119269"/>
                    <a:pt x="377013" y="128198"/>
                    <a:pt x="381662" y="135172"/>
                  </a:cubicBezTo>
                  <a:cubicBezTo>
                    <a:pt x="387899" y="144528"/>
                    <a:pt x="398317" y="150387"/>
                    <a:pt x="405516" y="159026"/>
                  </a:cubicBezTo>
                  <a:cubicBezTo>
                    <a:pt x="411634" y="166367"/>
                    <a:pt x="416118" y="174929"/>
                    <a:pt x="421419" y="182880"/>
                  </a:cubicBezTo>
                  <a:cubicBezTo>
                    <a:pt x="426720" y="198783"/>
                    <a:pt x="428024" y="216640"/>
                    <a:pt x="437322" y="230588"/>
                  </a:cubicBezTo>
                  <a:lnTo>
                    <a:pt x="469127" y="278296"/>
                  </a:lnTo>
                  <a:lnTo>
                    <a:pt x="485029" y="326004"/>
                  </a:lnTo>
                  <a:lnTo>
                    <a:pt x="492981" y="349858"/>
                  </a:lnTo>
                  <a:cubicBezTo>
                    <a:pt x="490330" y="368411"/>
                    <a:pt x="489243" y="387256"/>
                    <a:pt x="485029" y="405517"/>
                  </a:cubicBezTo>
                  <a:cubicBezTo>
                    <a:pt x="485021" y="405554"/>
                    <a:pt x="465157" y="465133"/>
                    <a:pt x="461175" y="477078"/>
                  </a:cubicBezTo>
                  <a:lnTo>
                    <a:pt x="453224" y="500932"/>
                  </a:lnTo>
                  <a:cubicBezTo>
                    <a:pt x="450574" y="508883"/>
                    <a:pt x="449922" y="517812"/>
                    <a:pt x="445273" y="524786"/>
                  </a:cubicBezTo>
                  <a:lnTo>
                    <a:pt x="429370" y="54864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mc:AlternateContent xmlns:mc="http://schemas.openxmlformats.org/markup-compatibility/2006" xmlns:p14="http://schemas.microsoft.com/office/powerpoint/2010/main">
          <mc:Choice Requires="p14">
            <p:contentPart p14:bwMode="auto" r:id="rId3">
              <p14:nvContentPartPr>
                <p14:cNvPr id="13" name="インク 12"/>
                <p14:cNvContentPartPr/>
                <p14:nvPr/>
              </p14:nvContentPartPr>
              <p14:xfrm>
                <a:off x="5002090" y="4742687"/>
                <a:ext cx="527760" cy="621720"/>
              </p14:xfrm>
            </p:contentPart>
          </mc:Choice>
          <mc:Fallback xmlns="">
            <p:pic>
              <p:nvPicPr>
                <p:cNvPr id="13" name="インク 12"/>
                <p:cNvPicPr/>
                <p:nvPr/>
              </p:nvPicPr>
              <p:blipFill>
                <a:blip r:embed="rId4"/>
                <a:stretch>
                  <a:fillRect/>
                </a:stretch>
              </p:blipFill>
              <p:spPr>
                <a:xfrm>
                  <a:off x="4970263" y="4709150"/>
                  <a:ext cx="573838" cy="688794"/>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4" name="インク 13"/>
                <p14:cNvContentPartPr/>
                <p14:nvPr/>
              </p14:nvContentPartPr>
              <p14:xfrm>
                <a:off x="5604370" y="3720287"/>
                <a:ext cx="618120" cy="596880"/>
              </p14:xfrm>
            </p:contentPart>
          </mc:Choice>
          <mc:Fallback xmlns="">
            <p:pic>
              <p:nvPicPr>
                <p:cNvPr id="14" name="インク 13"/>
                <p:cNvPicPr/>
                <p:nvPr/>
              </p:nvPicPr>
              <p:blipFill>
                <a:blip r:embed="rId6"/>
                <a:stretch>
                  <a:fillRect/>
                </a:stretch>
              </p:blipFill>
              <p:spPr>
                <a:xfrm>
                  <a:off x="5574392" y="3691840"/>
                  <a:ext cx="679028" cy="659464"/>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インク 14"/>
                <p14:cNvContentPartPr/>
                <p14:nvPr/>
              </p14:nvContentPartPr>
              <p14:xfrm>
                <a:off x="6875890" y="1930007"/>
                <a:ext cx="613080" cy="629640"/>
              </p14:xfrm>
            </p:contentPart>
          </mc:Choice>
          <mc:Fallback xmlns="">
            <p:pic>
              <p:nvPicPr>
                <p:cNvPr id="15" name="インク 14"/>
                <p:cNvPicPr/>
                <p:nvPr/>
              </p:nvPicPr>
              <p:blipFill>
                <a:blip r:embed="rId8"/>
                <a:stretch>
                  <a:fillRect/>
                </a:stretch>
              </p:blipFill>
              <p:spPr>
                <a:xfrm>
                  <a:off x="6848304" y="1897983"/>
                  <a:ext cx="668728" cy="692139"/>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インク 15"/>
                <p14:cNvContentPartPr/>
                <p14:nvPr/>
              </p14:nvContentPartPr>
              <p14:xfrm>
                <a:off x="5479090" y="3109727"/>
                <a:ext cx="292320" cy="2700000"/>
              </p14:xfrm>
            </p:contentPart>
          </mc:Choice>
          <mc:Fallback xmlns="">
            <p:pic>
              <p:nvPicPr>
                <p:cNvPr id="16" name="インク 15"/>
                <p:cNvPicPr/>
                <p:nvPr/>
              </p:nvPicPr>
              <p:blipFill>
                <a:blip r:embed="rId10"/>
                <a:stretch>
                  <a:fillRect/>
                </a:stretch>
              </p:blipFill>
              <p:spPr>
                <a:xfrm>
                  <a:off x="5455762" y="3085463"/>
                  <a:ext cx="343738" cy="2751625"/>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インク 16"/>
                <p14:cNvContentPartPr/>
                <p14:nvPr/>
              </p14:nvContentPartPr>
              <p14:xfrm>
                <a:off x="5168770" y="1989047"/>
                <a:ext cx="3007080" cy="1233360"/>
              </p14:xfrm>
            </p:contentPart>
          </mc:Choice>
          <mc:Fallback xmlns="">
            <p:pic>
              <p:nvPicPr>
                <p:cNvPr id="17" name="インク 16"/>
                <p:cNvPicPr/>
                <p:nvPr/>
              </p:nvPicPr>
              <p:blipFill>
                <a:blip r:embed="rId12"/>
                <a:stretch>
                  <a:fillRect/>
                </a:stretch>
              </p:blipFill>
              <p:spPr>
                <a:xfrm>
                  <a:off x="5159257" y="1964266"/>
                  <a:ext cx="3023728" cy="1284987"/>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インク 17"/>
                <p14:cNvContentPartPr/>
                <p14:nvPr/>
              </p14:nvContentPartPr>
              <p14:xfrm>
                <a:off x="1059370" y="3156527"/>
                <a:ext cx="4405680" cy="1204200"/>
              </p14:xfrm>
            </p:contentPart>
          </mc:Choice>
          <mc:Fallback xmlns="">
            <p:pic>
              <p:nvPicPr>
                <p:cNvPr id="18" name="インク 17"/>
                <p:cNvPicPr/>
                <p:nvPr/>
              </p:nvPicPr>
              <p:blipFill>
                <a:blip r:embed="rId14"/>
                <a:stretch>
                  <a:fillRect/>
                </a:stretch>
              </p:blipFill>
              <p:spPr>
                <a:xfrm>
                  <a:off x="1031781" y="3130686"/>
                  <a:ext cx="4464663" cy="1264668"/>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9" name="インク 18"/>
                <p14:cNvContentPartPr/>
                <p14:nvPr/>
              </p14:nvContentPartPr>
              <p14:xfrm>
                <a:off x="2249890" y="5194127"/>
                <a:ext cx="2824200" cy="700560"/>
              </p14:xfrm>
            </p:contentPart>
          </mc:Choice>
          <mc:Fallback xmlns="">
            <p:pic>
              <p:nvPicPr>
                <p:cNvPr id="19" name="インク 18"/>
                <p:cNvPicPr/>
                <p:nvPr/>
              </p:nvPicPr>
              <p:blipFill>
                <a:blip r:embed="rId16"/>
                <a:stretch>
                  <a:fillRect/>
                </a:stretch>
              </p:blipFill>
              <p:spPr>
                <a:xfrm>
                  <a:off x="2223256" y="5158505"/>
                  <a:ext cx="2871286" cy="768706"/>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0" name="インク 19"/>
                <p14:cNvContentPartPr/>
                <p14:nvPr/>
              </p14:nvContentPartPr>
              <p14:xfrm>
                <a:off x="5569090" y="5711087"/>
                <a:ext cx="1092240" cy="272520"/>
              </p14:xfrm>
            </p:contentPart>
          </mc:Choice>
          <mc:Fallback xmlns="">
            <p:pic>
              <p:nvPicPr>
                <p:cNvPr id="20" name="インク 19"/>
                <p:cNvPicPr/>
                <p:nvPr/>
              </p:nvPicPr>
              <p:blipFill>
                <a:blip r:embed="rId18"/>
                <a:stretch>
                  <a:fillRect/>
                </a:stretch>
              </p:blipFill>
              <p:spPr>
                <a:xfrm>
                  <a:off x="5539094" y="5679267"/>
                  <a:ext cx="1151756" cy="332567"/>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インク 20"/>
                <p14:cNvContentPartPr/>
                <p14:nvPr/>
              </p14:nvContentPartPr>
              <p14:xfrm>
                <a:off x="1945690" y="3236447"/>
                <a:ext cx="604800" cy="557640"/>
              </p14:xfrm>
            </p:contentPart>
          </mc:Choice>
          <mc:Fallback xmlns="">
            <p:pic>
              <p:nvPicPr>
                <p:cNvPr id="21" name="インク 20"/>
                <p:cNvPicPr/>
                <p:nvPr/>
              </p:nvPicPr>
              <p:blipFill>
                <a:blip r:embed="rId20"/>
                <a:stretch>
                  <a:fillRect/>
                </a:stretch>
              </p:blipFill>
              <p:spPr>
                <a:xfrm>
                  <a:off x="1917162" y="3213233"/>
                  <a:ext cx="663283" cy="612837"/>
                </a:xfrm>
                <a:prstGeom prst="rect">
                  <a:avLst/>
                </a:prstGeom>
              </p:spPr>
            </p:pic>
          </mc:Fallback>
        </mc:AlternateContent>
      </p:grpSp>
    </p:spTree>
    <p:extLst>
      <p:ext uri="{BB962C8B-B14F-4D97-AF65-F5344CB8AC3E}">
        <p14:creationId xmlns:p14="http://schemas.microsoft.com/office/powerpoint/2010/main" val="2610818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調査結果③</a:t>
            </a:r>
            <a:r>
              <a:rPr lang="en-US" altLang="ja-JP" dirty="0" smtClean="0"/>
              <a:t>-2</a:t>
            </a:r>
            <a:r>
              <a:rPr lang="ja-JP" altLang="en-US" dirty="0" smtClean="0"/>
              <a:t>　青田街</a:t>
            </a:r>
            <a:endParaRPr kumimoji="1" lang="ja-JP" altLang="en-US" dirty="0"/>
          </a:p>
        </p:txBody>
      </p:sp>
      <p:sp>
        <p:nvSpPr>
          <p:cNvPr id="9" name="コンテンツ プレースホルダー 2"/>
          <p:cNvSpPr>
            <a:spLocks noGrp="1"/>
          </p:cNvSpPr>
          <p:nvPr>
            <p:ph idx="1"/>
          </p:nvPr>
        </p:nvSpPr>
        <p:spPr>
          <a:xfrm>
            <a:off x="838200" y="1650696"/>
            <a:ext cx="10762753" cy="817849"/>
          </a:xfrm>
        </p:spPr>
        <p:txBody>
          <a:bodyPr>
            <a:normAutofit/>
          </a:bodyPr>
          <a:lstStyle/>
          <a:p>
            <a:pPr marL="0" indent="0">
              <a:buNone/>
            </a:pPr>
            <a:r>
              <a:rPr lang="ja-JP" altLang="en-US" sz="2400" dirty="0" smtClean="0">
                <a:latin typeface="Meiryo UI" panose="020B0604030504040204" pitchFamily="50" charset="-128"/>
                <a:ea typeface="Meiryo UI" panose="020B0604030504040204" pitchFamily="50" charset="-128"/>
              </a:rPr>
              <a:t>日本式の家屋を活用している例としては、カフェやギャラリーが見られました。アンティークがお好きな方にはたまらない散策エリアではないかと思います。</a:t>
            </a:r>
            <a:endParaRPr lang="en-US" altLang="ja-JP" sz="2400" dirty="0" smtClean="0">
              <a:latin typeface="Meiryo UI" panose="020B0604030504040204" pitchFamily="50" charset="-128"/>
              <a:ea typeface="Meiryo UI" panose="020B0604030504040204" pitchFamily="50" charset="-128"/>
            </a:endParaRPr>
          </a:p>
        </p:txBody>
      </p:sp>
      <p:sp>
        <p:nvSpPr>
          <p:cNvPr id="7" name="コンテンツ プレースホルダー 2"/>
          <p:cNvSpPr txBox="1">
            <a:spLocks/>
          </p:cNvSpPr>
          <p:nvPr/>
        </p:nvSpPr>
        <p:spPr>
          <a:xfrm>
            <a:off x="838200" y="3936558"/>
            <a:ext cx="3471408" cy="2798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lgn="r">
              <a:buFont typeface="Arial" panose="020B0604020202020204" pitchFamily="34" charset="0"/>
              <a:buNone/>
            </a:pPr>
            <a:r>
              <a:rPr lang="en-US" altLang="ja-JP" sz="1800" dirty="0" smtClean="0">
                <a:latin typeface="Meiryo UI" panose="020B0604030504040204" pitchFamily="50" charset="-128"/>
                <a:ea typeface="Meiryo UI" panose="020B0604030504040204" pitchFamily="50" charset="-128"/>
              </a:rPr>
              <a:t>Caves Gallery</a:t>
            </a:r>
            <a:r>
              <a:rPr lang="ja-JP" altLang="en-US" sz="1800" dirty="0" smtClean="0">
                <a:latin typeface="Meiryo UI" panose="020B0604030504040204" pitchFamily="50" charset="-128"/>
                <a:ea typeface="Meiryo UI" panose="020B0604030504040204" pitchFamily="50" charset="-128"/>
              </a:rPr>
              <a:t>　→</a:t>
            </a:r>
            <a:endParaRPr lang="en-US" altLang="ja-JP" sz="1800" dirty="0" smtClean="0">
              <a:latin typeface="Meiryo UI" panose="020B0604030504040204" pitchFamily="50" charset="-128"/>
              <a:ea typeface="Meiryo UI" panose="020B0604030504040204" pitchFamily="50" charset="-128"/>
            </a:endParaRPr>
          </a:p>
          <a:p>
            <a:pPr marL="0" indent="0">
              <a:buFont typeface="Arial" panose="020B0604020202020204" pitchFamily="34" charset="0"/>
              <a:buNone/>
            </a:pPr>
            <a:r>
              <a:rPr lang="ja-JP" altLang="en-US" sz="1800" dirty="0">
                <a:latin typeface="Meiryo UI" panose="020B0604030504040204" pitchFamily="50" charset="-128"/>
                <a:ea typeface="Meiryo UI" panose="020B0604030504040204" pitchFamily="50" charset="-128"/>
              </a:rPr>
              <a:t>散策中</a:t>
            </a:r>
            <a:r>
              <a:rPr lang="ja-JP" altLang="en-US" sz="1800" dirty="0" smtClean="0">
                <a:latin typeface="Meiryo UI" panose="020B0604030504040204" pitchFamily="50" charset="-128"/>
                <a:ea typeface="Meiryo UI" panose="020B0604030504040204" pitchFamily="50" charset="-128"/>
              </a:rPr>
              <a:t>に</a:t>
            </a:r>
            <a:r>
              <a:rPr lang="ja-JP" altLang="en-US" sz="1800" dirty="0">
                <a:latin typeface="Meiryo UI" panose="020B0604030504040204" pitchFamily="50" charset="-128"/>
                <a:ea typeface="Meiryo UI" panose="020B0604030504040204" pitchFamily="50" charset="-128"/>
              </a:rPr>
              <a:t>発見</a:t>
            </a:r>
            <a:r>
              <a:rPr lang="ja-JP" altLang="en-US" sz="1800" dirty="0" smtClean="0">
                <a:latin typeface="Meiryo UI" panose="020B0604030504040204" pitchFamily="50" charset="-128"/>
                <a:ea typeface="Meiryo UI" panose="020B0604030504040204" pitchFamily="50" charset="-128"/>
              </a:rPr>
              <a:t>したカフェ＆ギャラリーです。もともと台高教授であった庄司萬太郎氏の家屋で、</a:t>
            </a:r>
            <a:r>
              <a:rPr lang="en-US" altLang="ja-JP" sz="1800" dirty="0">
                <a:latin typeface="Meiryo UI" panose="020B0604030504040204" pitchFamily="50" charset="-128"/>
                <a:ea typeface="Meiryo UI" panose="020B0604030504040204" pitchFamily="50" charset="-128"/>
              </a:rPr>
              <a:t>20</a:t>
            </a:r>
            <a:r>
              <a:rPr lang="ja-JP" altLang="en-US" sz="1800" dirty="0">
                <a:latin typeface="Meiryo UI" panose="020B0604030504040204" pitchFamily="50" charset="-128"/>
                <a:ea typeface="Meiryo UI" panose="020B0604030504040204" pitchFamily="50" charset="-128"/>
              </a:rPr>
              <a:t>年</a:t>
            </a:r>
            <a:r>
              <a:rPr lang="ja-JP" altLang="en-US" sz="1800" dirty="0" smtClean="0">
                <a:latin typeface="Meiryo UI" panose="020B0604030504040204" pitchFamily="50" charset="-128"/>
                <a:ea typeface="Meiryo UI" panose="020B0604030504040204" pitchFamily="50" charset="-128"/>
              </a:rPr>
              <a:t>の放置</a:t>
            </a:r>
            <a:r>
              <a:rPr lang="ja-JP" altLang="en-US" sz="1800" dirty="0">
                <a:latin typeface="Meiryo UI" panose="020B0604030504040204" pitchFamily="50" charset="-128"/>
                <a:ea typeface="Meiryo UI" panose="020B0604030504040204" pitchFamily="50" charset="-128"/>
              </a:rPr>
              <a:t>期間</a:t>
            </a:r>
            <a:r>
              <a:rPr lang="ja-JP" altLang="en-US" sz="1800" dirty="0" smtClean="0">
                <a:latin typeface="Meiryo UI" panose="020B0604030504040204" pitchFamily="50" charset="-128"/>
                <a:ea typeface="Meiryo UI" panose="020B0604030504040204" pitchFamily="50" charset="-128"/>
              </a:rPr>
              <a:t>ののちに</a:t>
            </a:r>
            <a:r>
              <a:rPr lang="en-US" altLang="ja-JP" sz="1800" dirty="0" smtClean="0">
                <a:latin typeface="Meiryo UI" panose="020B0604030504040204" pitchFamily="50" charset="-128"/>
                <a:ea typeface="Meiryo UI" panose="020B0604030504040204" pitchFamily="50" charset="-128"/>
              </a:rPr>
              <a:t>2010</a:t>
            </a:r>
            <a:r>
              <a:rPr lang="ja-JP" altLang="en-US" sz="1800" dirty="0" smtClean="0">
                <a:latin typeface="Meiryo UI" panose="020B0604030504040204" pitchFamily="50" charset="-128"/>
                <a:ea typeface="Meiryo UI" panose="020B0604030504040204" pitchFamily="50" charset="-128"/>
              </a:rPr>
              <a:t>年から修繕が始まり、</a:t>
            </a:r>
            <a:r>
              <a:rPr lang="en-US" altLang="ja-JP" sz="1800" dirty="0" smtClean="0">
                <a:latin typeface="Meiryo UI" panose="020B0604030504040204" pitchFamily="50" charset="-128"/>
                <a:ea typeface="Meiryo UI" panose="020B0604030504040204" pitchFamily="50" charset="-128"/>
              </a:rPr>
              <a:t>2012</a:t>
            </a:r>
            <a:r>
              <a:rPr lang="ja-JP" altLang="en-US" sz="1800" dirty="0" smtClean="0">
                <a:latin typeface="Meiryo UI" panose="020B0604030504040204" pitchFamily="50" charset="-128"/>
                <a:ea typeface="Meiryo UI" panose="020B0604030504040204" pitchFamily="50" charset="-128"/>
              </a:rPr>
              <a:t>年にギャラリー＆カフェとしてオープンしたそうです。日本様式の美しさを生かしつつ、現代風にアレンジされており、素敵な空間でした。</a:t>
            </a:r>
            <a:endParaRPr lang="en-US" altLang="ja-JP" sz="1800" dirty="0" smtClean="0">
              <a:latin typeface="Meiryo UI" panose="020B0604030504040204" pitchFamily="50" charset="-128"/>
              <a:ea typeface="Meiryo UI" panose="020B0604030504040204" pitchFamily="50" charset="-128"/>
            </a:endParaRPr>
          </a:p>
        </p:txBody>
      </p:sp>
      <p:pic>
        <p:nvPicPr>
          <p:cNvPr id="8" name="図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8497195" y="3776109"/>
            <a:ext cx="3656453" cy="2056755"/>
          </a:xfrm>
          <a:prstGeom prst="rect">
            <a:avLst/>
          </a:prstGeom>
        </p:spPr>
      </p:pic>
      <p:pic>
        <p:nvPicPr>
          <p:cNvPr id="10" name="図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8187" y="4039261"/>
            <a:ext cx="4610581" cy="2593452"/>
          </a:xfrm>
          <a:prstGeom prst="rect">
            <a:avLst/>
          </a:prstGeom>
        </p:spPr>
      </p:pic>
      <p:sp>
        <p:nvSpPr>
          <p:cNvPr id="11" name="コンテンツ プレースホルダー 2"/>
          <p:cNvSpPr txBox="1">
            <a:spLocks/>
          </p:cNvSpPr>
          <p:nvPr/>
        </p:nvSpPr>
        <p:spPr>
          <a:xfrm>
            <a:off x="838200" y="2468545"/>
            <a:ext cx="8250141" cy="12272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Font typeface="Arial" panose="020B0604020202020204" pitchFamily="34" charset="0"/>
              <a:buNone/>
            </a:pPr>
            <a:r>
              <a:rPr lang="ja-JP" altLang="en-US" sz="2400" dirty="0">
                <a:latin typeface="Meiryo UI" panose="020B0604030504040204" pitchFamily="50" charset="-128"/>
                <a:ea typeface="Meiryo UI" panose="020B0604030504040204" pitchFamily="50" charset="-128"/>
              </a:rPr>
              <a:t>歴史</a:t>
            </a:r>
            <a:r>
              <a:rPr lang="ja-JP" altLang="en-US" sz="2400" dirty="0" smtClean="0">
                <a:latin typeface="Meiryo UI" panose="020B0604030504040204" pitchFamily="50" charset="-128"/>
                <a:ea typeface="Meiryo UI" panose="020B0604030504040204" pitchFamily="50" charset="-128"/>
              </a:rPr>
              <a:t>ある青田街を守り活用していこうというプロジェクトが進んでいるようですが、土地と建物の所有者が別であるなど、青田街全体での取り組みは難しそうな権利問題もあるようです。</a:t>
            </a:r>
            <a:endParaRPr lang="en-US" altLang="ja-JP" sz="2400" dirty="0" smtClean="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247548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調査結果</a:t>
            </a:r>
            <a:r>
              <a:rPr lang="ja-JP" altLang="en-US" dirty="0"/>
              <a:t>④</a:t>
            </a:r>
            <a:r>
              <a:rPr lang="ja-JP" altLang="en-US" dirty="0" smtClean="0"/>
              <a:t>　青田</a:t>
            </a:r>
            <a:r>
              <a:rPr lang="ja-JP" altLang="en-US" dirty="0"/>
              <a:t>七</a:t>
            </a:r>
            <a:r>
              <a:rPr lang="ja-JP" altLang="en-US" dirty="0" smtClean="0"/>
              <a:t>六</a:t>
            </a:r>
            <a:endParaRPr kumimoji="1" lang="ja-JP" altLang="en-US" dirty="0"/>
          </a:p>
        </p:txBody>
      </p:sp>
      <p:sp>
        <p:nvSpPr>
          <p:cNvPr id="9" name="コンテンツ プレースホルダー 2"/>
          <p:cNvSpPr>
            <a:spLocks noGrp="1"/>
          </p:cNvSpPr>
          <p:nvPr>
            <p:ph idx="1"/>
          </p:nvPr>
        </p:nvSpPr>
        <p:spPr>
          <a:xfrm>
            <a:off x="838200" y="1602987"/>
            <a:ext cx="7963894" cy="1537778"/>
          </a:xfrm>
        </p:spPr>
        <p:txBody>
          <a:bodyPr>
            <a:normAutofit/>
          </a:bodyPr>
          <a:lstStyle/>
          <a:p>
            <a:pPr marL="0" indent="0">
              <a:buNone/>
            </a:pPr>
            <a:r>
              <a:rPr lang="ja-JP" altLang="en-US" sz="2400" dirty="0">
                <a:latin typeface="Meiryo UI" panose="020B0604030504040204" pitchFamily="50" charset="-128"/>
                <a:ea typeface="Meiryo UI" panose="020B0604030504040204" pitchFamily="50" charset="-128"/>
              </a:rPr>
              <a:t>カフェ</a:t>
            </a:r>
            <a:r>
              <a:rPr lang="ja-JP" altLang="en-US" sz="2400" dirty="0" smtClean="0">
                <a:latin typeface="Meiryo UI" panose="020B0604030504040204" pitchFamily="50" charset="-128"/>
                <a:ea typeface="Meiryo UI" panose="020B0604030504040204" pitchFamily="50" charset="-128"/>
              </a:rPr>
              <a:t>はとてもにぎわっていました。私たちは中を見せてもらっただけでしたが、それでも嫌な顔はされませんでした。建物の中も庭も、とても綺麗に手入れがされており、床板を傷めないように靴下を履くことを求められるなど、大切に維持されていることを感じました。</a:t>
            </a:r>
            <a:endParaRPr lang="en-US" altLang="ja-JP" sz="2400" dirty="0" smtClean="0">
              <a:latin typeface="Meiryo UI" panose="020B0604030504040204" pitchFamily="50" charset="-128"/>
              <a:ea typeface="Meiryo UI" panose="020B0604030504040204" pitchFamily="50" charset="-128"/>
            </a:endParaRPr>
          </a:p>
        </p:txBody>
      </p:sp>
      <p:pic>
        <p:nvPicPr>
          <p:cNvPr id="7" name="図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V="1">
            <a:off x="3495499" y="3556594"/>
            <a:ext cx="5450229" cy="3065753"/>
          </a:xfrm>
          <a:prstGeom prst="rect">
            <a:avLst/>
          </a:prstGeom>
        </p:spPr>
      </p:pic>
      <p:pic>
        <p:nvPicPr>
          <p:cNvPr id="8" name="図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8084258" y="3032691"/>
            <a:ext cx="4594762" cy="2584553"/>
          </a:xfrm>
          <a:prstGeom prst="rect">
            <a:avLst/>
          </a:prstGeom>
        </p:spPr>
      </p:pic>
      <p:sp>
        <p:nvSpPr>
          <p:cNvPr id="11" name="テキスト ボックス 10"/>
          <p:cNvSpPr txBox="1"/>
          <p:nvPr/>
        </p:nvSpPr>
        <p:spPr>
          <a:xfrm>
            <a:off x="870005" y="3140765"/>
            <a:ext cx="2513665" cy="3139321"/>
          </a:xfrm>
          <a:prstGeom prst="rect">
            <a:avLst/>
          </a:prstGeom>
          <a:noFill/>
        </p:spPr>
        <p:txBody>
          <a:bodyPr wrap="square" rtlCol="0">
            <a:spAutoFit/>
          </a:bodyPr>
          <a:lstStyle/>
          <a:p>
            <a:r>
              <a:rPr lang="ja-JP" altLang="en-US" dirty="0">
                <a:latin typeface="Meiryo UI" panose="020B0604030504040204" pitchFamily="50" charset="-128"/>
                <a:ea typeface="Meiryo UI" panose="020B0604030504040204" pitchFamily="50" charset="-128"/>
              </a:rPr>
              <a:t>私たちは見つけられなかったのですが、食堂には神棚があるそうです</a:t>
            </a:r>
            <a:r>
              <a:rPr lang="ja-JP" altLang="en-US" dirty="0" smtClean="0">
                <a:latin typeface="Meiryo UI" panose="020B0604030504040204" pitchFamily="50" charset="-128"/>
                <a:ea typeface="Meiryo UI" panose="020B0604030504040204" pitchFamily="50" charset="-128"/>
              </a:rPr>
              <a:t>。家主だった足立</a:t>
            </a:r>
            <a:r>
              <a:rPr lang="ja-JP" altLang="en-US" dirty="0">
                <a:latin typeface="Meiryo UI" panose="020B0604030504040204" pitchFamily="50" charset="-128"/>
                <a:ea typeface="Meiryo UI" panose="020B0604030504040204" pitchFamily="50" charset="-128"/>
              </a:rPr>
              <a:t>仁教授はキリスト</a:t>
            </a:r>
            <a:r>
              <a:rPr lang="ja-JP" altLang="en-US" dirty="0" smtClean="0">
                <a:latin typeface="Meiryo UI" panose="020B0604030504040204" pitchFamily="50" charset="-128"/>
                <a:ea typeface="Meiryo UI" panose="020B0604030504040204" pitchFamily="50" charset="-128"/>
              </a:rPr>
              <a:t>教信者で、</a:t>
            </a:r>
            <a:r>
              <a:rPr lang="ja-JP" altLang="en-US" dirty="0">
                <a:latin typeface="Meiryo UI" panose="020B0604030504040204" pitchFamily="50" charset="-128"/>
                <a:ea typeface="Meiryo UI" panose="020B0604030504040204" pitchFamily="50" charset="-128"/>
              </a:rPr>
              <a:t>元々は神棚のない</a:t>
            </a:r>
            <a:r>
              <a:rPr lang="ja-JP" altLang="en-US" dirty="0" smtClean="0">
                <a:latin typeface="Meiryo UI" panose="020B0604030504040204" pitchFamily="50" charset="-128"/>
                <a:ea typeface="Meiryo UI" panose="020B0604030504040204" pitchFamily="50" charset="-128"/>
              </a:rPr>
              <a:t>家だったそうですが、二次大戦末期、総督府から神棚</a:t>
            </a:r>
            <a:r>
              <a:rPr lang="ja-JP" altLang="en-US" dirty="0">
                <a:latin typeface="Meiryo UI" panose="020B0604030504040204" pitchFamily="50" charset="-128"/>
                <a:ea typeface="Meiryo UI" panose="020B0604030504040204" pitchFamily="50" charset="-128"/>
              </a:rPr>
              <a:t>を作り国難を乗り切るべく</a:t>
            </a:r>
            <a:r>
              <a:rPr lang="ja-JP" altLang="en-US" dirty="0" smtClean="0">
                <a:latin typeface="Meiryo UI" panose="020B0604030504040204" pitchFamily="50" charset="-128"/>
                <a:ea typeface="Meiryo UI" panose="020B0604030504040204" pitchFamily="50" charset="-128"/>
              </a:rPr>
              <a:t>拝むことが命じられたため、神棚</a:t>
            </a:r>
            <a:r>
              <a:rPr lang="ja-JP" altLang="en-US" dirty="0">
                <a:latin typeface="Meiryo UI" panose="020B0604030504040204" pitchFamily="50" charset="-128"/>
                <a:ea typeface="Meiryo UI" panose="020B0604030504040204" pitchFamily="50" charset="-128"/>
              </a:rPr>
              <a:t>が</a:t>
            </a:r>
            <a:r>
              <a:rPr lang="ja-JP" altLang="en-US" dirty="0" smtClean="0">
                <a:latin typeface="Meiryo UI" panose="020B0604030504040204" pitchFamily="50" charset="-128"/>
                <a:ea typeface="Meiryo UI" panose="020B0604030504040204" pitchFamily="50" charset="-128"/>
              </a:rPr>
              <a:t>作られたそうです。</a:t>
            </a:r>
            <a:endParaRPr lang="en-US" altLang="ja-JP" dirty="0" smtClean="0">
              <a:latin typeface="Meiryo UI" panose="020B0604030504040204" pitchFamily="50" charset="-128"/>
              <a:ea typeface="Meiryo UI" panose="020B0604030504040204" pitchFamily="50" charset="-128"/>
            </a:endParaRPr>
          </a:p>
        </p:txBody>
      </p:sp>
      <p:sp>
        <p:nvSpPr>
          <p:cNvPr id="12" name="テキスト ボックス 11"/>
          <p:cNvSpPr txBox="1"/>
          <p:nvPr/>
        </p:nvSpPr>
        <p:spPr>
          <a:xfrm>
            <a:off x="9032336" y="1602987"/>
            <a:ext cx="2698606" cy="338554"/>
          </a:xfrm>
          <a:prstGeom prst="rect">
            <a:avLst/>
          </a:prstGeom>
          <a:noFill/>
        </p:spPr>
        <p:txBody>
          <a:bodyPr wrap="square" rtlCol="0">
            <a:spAutoFit/>
          </a:bodyPr>
          <a:lstStyle/>
          <a:p>
            <a:r>
              <a:rPr lang="ja-JP" altLang="en-US" sz="1600" dirty="0" smtClean="0">
                <a:latin typeface="Meiryo UI" panose="020B0604030504040204" pitchFamily="50" charset="-128"/>
                <a:ea typeface="Meiryo UI" panose="020B0604030504040204" pitchFamily="50" charset="-128"/>
              </a:rPr>
              <a:t>↓　店内は観光客でほぼ満席</a:t>
            </a:r>
            <a:r>
              <a:rPr lang="ja-JP" altLang="en-US" sz="1600" dirty="0">
                <a:latin typeface="Meiryo UI" panose="020B0604030504040204" pitchFamily="50" charset="-128"/>
                <a:ea typeface="Meiryo UI" panose="020B0604030504040204" pitchFamily="50" charset="-128"/>
              </a:rPr>
              <a:t>　</a:t>
            </a:r>
            <a:endParaRPr lang="en-US" altLang="ja-JP" sz="1600" dirty="0" smtClean="0">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3865429" y="3140765"/>
            <a:ext cx="5000275" cy="338554"/>
          </a:xfrm>
          <a:prstGeom prst="rect">
            <a:avLst/>
          </a:prstGeom>
          <a:noFill/>
        </p:spPr>
        <p:txBody>
          <a:bodyPr wrap="square" rtlCol="0">
            <a:spAutoFit/>
          </a:bodyPr>
          <a:lstStyle/>
          <a:p>
            <a:r>
              <a:rPr lang="ja-JP" altLang="en-US" sz="1600" dirty="0" smtClean="0">
                <a:latin typeface="Meiryo UI" panose="020B0604030504040204" pitchFamily="50" charset="-128"/>
                <a:ea typeface="Meiryo UI" panose="020B0604030504040204" pitchFamily="50" charset="-128"/>
              </a:rPr>
              <a:t>↓　青田七六の外観。苔の生えた瓦屋根が趣があります。</a:t>
            </a:r>
            <a:r>
              <a:rPr lang="ja-JP" altLang="en-US" sz="1600" dirty="0">
                <a:latin typeface="Meiryo UI" panose="020B0604030504040204" pitchFamily="50" charset="-128"/>
                <a:ea typeface="Meiryo UI" panose="020B0604030504040204" pitchFamily="50" charset="-128"/>
              </a:rPr>
              <a:t>　</a:t>
            </a:r>
            <a:endParaRPr lang="en-US" altLang="ja-JP" sz="1600" dirty="0" smtClean="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803935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今後の展望</a:t>
            </a:r>
            <a:endParaRPr kumimoji="1" lang="ja-JP" altLang="en-US" dirty="0"/>
          </a:p>
        </p:txBody>
      </p:sp>
      <p:sp>
        <p:nvSpPr>
          <p:cNvPr id="9" name="コンテンツ プレースホルダー 2"/>
          <p:cNvSpPr>
            <a:spLocks noGrp="1"/>
          </p:cNvSpPr>
          <p:nvPr>
            <p:ph idx="1"/>
          </p:nvPr>
        </p:nvSpPr>
        <p:spPr>
          <a:xfrm>
            <a:off x="838200" y="1825625"/>
            <a:ext cx="10515600" cy="4351338"/>
          </a:xfrm>
        </p:spPr>
        <p:txBody>
          <a:bodyPr>
            <a:normAutofit/>
          </a:bodyPr>
          <a:lstStyle/>
          <a:p>
            <a:pPr marL="0" indent="0">
              <a:buNone/>
            </a:pPr>
            <a:r>
              <a:rPr lang="ja-JP" altLang="en-US" sz="2400" dirty="0">
                <a:latin typeface="Meiryo UI" panose="020B0604030504040204" pitchFamily="50" charset="-128"/>
                <a:ea typeface="Meiryo UI" panose="020B0604030504040204" pitchFamily="50" charset="-128"/>
              </a:rPr>
              <a:t>台北</a:t>
            </a:r>
            <a:r>
              <a:rPr lang="ja-JP" altLang="en-US" sz="2400" dirty="0" smtClean="0">
                <a:latin typeface="Meiryo UI" panose="020B0604030504040204" pitchFamily="50" charset="-128"/>
                <a:ea typeface="Meiryo UI" panose="020B0604030504040204" pitchFamily="50" charset="-128"/>
              </a:rPr>
              <a:t>に残る</a:t>
            </a:r>
            <a:r>
              <a:rPr lang="ja-JP" altLang="en-US" sz="2400" dirty="0">
                <a:latin typeface="Meiryo UI" panose="020B0604030504040204" pitchFamily="50" charset="-128"/>
                <a:ea typeface="Meiryo UI" panose="020B0604030504040204" pitchFamily="50" charset="-128"/>
              </a:rPr>
              <a:t>日本統治時代</a:t>
            </a:r>
            <a:r>
              <a:rPr lang="ja-JP" altLang="en-US" sz="2400" dirty="0" smtClean="0">
                <a:latin typeface="Meiryo UI" panose="020B0604030504040204" pitchFamily="50" charset="-128"/>
                <a:ea typeface="Meiryo UI" panose="020B0604030504040204" pitchFamily="50" charset="-128"/>
              </a:rPr>
              <a:t>の建築物は、政府機関、大学、民家のどれもカスタマイズされながら現役で活躍していました。</a:t>
            </a:r>
            <a:r>
              <a:rPr kumimoji="1" lang="ja-JP" altLang="en-US" sz="2400" dirty="0" smtClean="0">
                <a:latin typeface="Meiryo UI" panose="020B0604030504040204" pitchFamily="50" charset="-128"/>
                <a:ea typeface="Meiryo UI" panose="020B0604030504040204" pitchFamily="50" charset="-128"/>
              </a:rPr>
              <a:t>今でも大切に手入れされ、活用されている背景には、政府による維持管理の推進があるように思います。</a:t>
            </a:r>
            <a:endParaRPr kumimoji="1" lang="en-US" altLang="ja-JP" sz="2400" dirty="0" smtClean="0">
              <a:latin typeface="Meiryo UI" panose="020B0604030504040204" pitchFamily="50" charset="-128"/>
              <a:ea typeface="Meiryo UI" panose="020B0604030504040204" pitchFamily="50" charset="-128"/>
            </a:endParaRPr>
          </a:p>
          <a:p>
            <a:pPr marL="0" indent="0">
              <a:buNone/>
            </a:pPr>
            <a:r>
              <a:rPr lang="ja-JP" altLang="en-US" sz="2400" dirty="0" smtClean="0">
                <a:latin typeface="Meiryo UI" panose="020B0604030504040204" pitchFamily="50" charset="-128"/>
                <a:ea typeface="Meiryo UI" panose="020B0604030504040204" pitchFamily="50" charset="-128"/>
              </a:rPr>
              <a:t>日本統治時代は、台湾にとって必ずしも幸福なことばかりではなかっただろうと思います。その中で当時の建物を長く活かしてゆくことの意味とは何なのでしょうか。先人たちの</a:t>
            </a:r>
            <a:r>
              <a:rPr lang="ja-JP" altLang="en-US" sz="2400" dirty="0">
                <a:latin typeface="Meiryo UI" panose="020B0604030504040204" pitchFamily="50" charset="-128"/>
                <a:ea typeface="Meiryo UI" panose="020B0604030504040204" pitchFamily="50" charset="-128"/>
              </a:rPr>
              <a:t>建造</a:t>
            </a:r>
            <a:r>
              <a:rPr lang="ja-JP" altLang="en-US" sz="2400" dirty="0" smtClean="0">
                <a:latin typeface="Meiryo UI" panose="020B0604030504040204" pitchFamily="50" charset="-128"/>
                <a:ea typeface="Meiryo UI" panose="020B0604030504040204" pitchFamily="50" charset="-128"/>
              </a:rPr>
              <a:t>した</a:t>
            </a:r>
            <a:r>
              <a:rPr lang="ja-JP" altLang="en-US" sz="2400" dirty="0">
                <a:latin typeface="Meiryo UI" panose="020B0604030504040204" pitchFamily="50" charset="-128"/>
                <a:ea typeface="Meiryo UI" panose="020B0604030504040204" pitchFamily="50" charset="-128"/>
              </a:rPr>
              <a:t>立派</a:t>
            </a:r>
            <a:r>
              <a:rPr lang="ja-JP" altLang="en-US" sz="2400" dirty="0" smtClean="0">
                <a:latin typeface="Meiryo UI" panose="020B0604030504040204" pitchFamily="50" charset="-128"/>
                <a:ea typeface="Meiryo UI" panose="020B0604030504040204" pitchFamily="50" charset="-128"/>
              </a:rPr>
              <a:t>な</a:t>
            </a:r>
            <a:r>
              <a:rPr lang="ja-JP" altLang="en-US" sz="2400" dirty="0">
                <a:latin typeface="Meiryo UI" panose="020B0604030504040204" pitchFamily="50" charset="-128"/>
                <a:ea typeface="Meiryo UI" panose="020B0604030504040204" pitchFamily="50" charset="-128"/>
              </a:rPr>
              <a:t>建物</a:t>
            </a:r>
            <a:r>
              <a:rPr lang="ja-JP" altLang="en-US" sz="2400" dirty="0" smtClean="0">
                <a:latin typeface="Meiryo UI" panose="020B0604030504040204" pitchFamily="50" charset="-128"/>
                <a:ea typeface="Meiryo UI" panose="020B0604030504040204" pitchFamily="50" charset="-128"/>
              </a:rPr>
              <a:t>を受け継ぐという意味合いが強いのではないでしょうか。また、日本と台湾の文化が入り混じった時代を経て、今があります。この意味では、台湾に残る日本式の建築物は、既にすっかり台湾化された台湾のものであるとも言えます</a:t>
            </a:r>
            <a:r>
              <a:rPr lang="ja-JP" altLang="en-US" sz="2400" dirty="0">
                <a:latin typeface="Meiryo UI" panose="020B0604030504040204" pitchFamily="50" charset="-128"/>
                <a:ea typeface="Meiryo UI" panose="020B0604030504040204" pitchFamily="50" charset="-128"/>
              </a:rPr>
              <a:t>。</a:t>
            </a:r>
            <a:endParaRPr lang="en-US" altLang="ja-JP" sz="2400" dirty="0" smtClean="0">
              <a:latin typeface="Meiryo UI" panose="020B0604030504040204" pitchFamily="50" charset="-128"/>
              <a:ea typeface="Meiryo UI" panose="020B0604030504040204" pitchFamily="50" charset="-128"/>
            </a:endParaRPr>
          </a:p>
          <a:p>
            <a:pPr marL="0" indent="0">
              <a:buNone/>
            </a:pPr>
            <a:r>
              <a:rPr kumimoji="1" lang="ja-JP" altLang="en-US" sz="2400" dirty="0" smtClean="0">
                <a:latin typeface="Meiryo UI" panose="020B0604030504040204" pitchFamily="50" charset="-128"/>
                <a:ea typeface="Meiryo UI" panose="020B0604030504040204" pitchFamily="50" charset="-128"/>
              </a:rPr>
              <a:t>「住まい」は人が生きるために必須で重要な要素です。生活に密着しているため、そこに文化の交流が及ぼす影響は大きいと考えられます。この点から、日本と台湾の住まいは、現在でも多くの共通点を持っている可能性があります。過去の建造物だけでなく、現在の暮らしや住まいの共通点として調査を発展させる</a:t>
            </a:r>
            <a:r>
              <a:rPr lang="ja-JP" altLang="en-US" sz="2400" dirty="0" smtClean="0">
                <a:latin typeface="Meiryo UI" panose="020B0604030504040204" pitchFamily="50" charset="-128"/>
                <a:ea typeface="Meiryo UI" panose="020B0604030504040204" pitchFamily="50" charset="-128"/>
              </a:rPr>
              <a:t>こ</a:t>
            </a:r>
            <a:r>
              <a:rPr lang="ja-JP" altLang="en-US" sz="2400" dirty="0">
                <a:latin typeface="Meiryo UI" panose="020B0604030504040204" pitchFamily="50" charset="-128"/>
                <a:ea typeface="Meiryo UI" panose="020B0604030504040204" pitchFamily="50" charset="-128"/>
              </a:rPr>
              <a:t>と</a:t>
            </a:r>
            <a:r>
              <a:rPr kumimoji="1" lang="ja-JP" altLang="en-US" sz="2400" dirty="0" smtClean="0">
                <a:latin typeface="Meiryo UI" panose="020B0604030504040204" pitchFamily="50" charset="-128"/>
                <a:ea typeface="Meiryo UI" panose="020B0604030504040204" pitchFamily="50" charset="-128"/>
              </a:rPr>
              <a:t>も、興味深い視点だと考えます。</a:t>
            </a:r>
            <a:endParaRPr kumimoji="1" lang="ja-JP" altLang="en-US" sz="24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322824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pPr algn="ctr"/>
            <a:r>
              <a:rPr lang="ja-JP" altLang="en-US" dirty="0" smtClean="0"/>
              <a:t>ご清聴ありがとうございました。</a:t>
            </a:r>
            <a:endParaRPr kumimoji="1" lang="ja-JP" altLang="en-US" dirty="0"/>
          </a:p>
        </p:txBody>
      </p:sp>
      <p:pic>
        <p:nvPicPr>
          <p:cNvPr id="5" name="コンテンツ プレースホルダー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144" y="1563234"/>
            <a:ext cx="7735712" cy="4351338"/>
          </a:xfrm>
        </p:spPr>
      </p:pic>
    </p:spTree>
    <p:extLst>
      <p:ext uri="{BB962C8B-B14F-4D97-AF65-F5344CB8AC3E}">
        <p14:creationId xmlns:p14="http://schemas.microsoft.com/office/powerpoint/2010/main" val="3054503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参考文献、参照サイト</a:t>
            </a:r>
            <a:endParaRPr kumimoji="1" lang="ja-JP" altLang="en-US" dirty="0"/>
          </a:p>
        </p:txBody>
      </p:sp>
      <p:sp>
        <p:nvSpPr>
          <p:cNvPr id="9" name="コンテンツ プレースホルダー 2"/>
          <p:cNvSpPr>
            <a:spLocks noGrp="1"/>
          </p:cNvSpPr>
          <p:nvPr>
            <p:ph idx="1"/>
          </p:nvPr>
        </p:nvSpPr>
        <p:spPr>
          <a:xfrm>
            <a:off x="838200" y="1825625"/>
            <a:ext cx="10985390" cy="4351338"/>
          </a:xfrm>
        </p:spPr>
        <p:txBody>
          <a:bodyPr>
            <a:normAutofit/>
          </a:bodyPr>
          <a:lstStyle/>
          <a:p>
            <a:pPr marL="0" indent="0">
              <a:buNone/>
            </a:pPr>
            <a:r>
              <a:rPr lang="en-US" altLang="ja-JP" sz="1600" dirty="0" smtClean="0">
                <a:latin typeface="Meiryo UI" panose="020B0604030504040204" pitchFamily="50" charset="-128"/>
                <a:ea typeface="Meiryo UI" panose="020B0604030504040204" pitchFamily="50" charset="-128"/>
              </a:rPr>
              <a:t>*1</a:t>
            </a:r>
            <a:r>
              <a:rPr lang="ja-JP" altLang="en-US" sz="1600" dirty="0" smtClean="0">
                <a:latin typeface="Meiryo UI" panose="020B0604030504040204" pitchFamily="50" charset="-128"/>
                <a:ea typeface="Meiryo UI" panose="020B0604030504040204" pitchFamily="50" charset="-128"/>
              </a:rPr>
              <a:t>　日本統治時代における日本和風住宅平面構成</a:t>
            </a:r>
            <a:endParaRPr lang="en-US" altLang="ja-JP" sz="1600" dirty="0" smtClean="0">
              <a:latin typeface="Meiryo UI" panose="020B0604030504040204" pitchFamily="50" charset="-128"/>
              <a:ea typeface="Meiryo UI" panose="020B0604030504040204" pitchFamily="50" charset="-128"/>
            </a:endParaRPr>
          </a:p>
          <a:p>
            <a:pPr marL="0" indent="0">
              <a:buNone/>
            </a:pPr>
            <a:r>
              <a:rPr lang="en-US" altLang="ja-JP" sz="1600" dirty="0">
                <a:latin typeface="Meiryo UI" panose="020B0604030504040204" pitchFamily="50" charset="-128"/>
                <a:ea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rPr>
              <a:t>福井大学　工学部　研究報告　第</a:t>
            </a:r>
            <a:r>
              <a:rPr lang="en-US" altLang="ja-JP" sz="1600" dirty="0" smtClean="0">
                <a:latin typeface="Meiryo UI" panose="020B0604030504040204" pitchFamily="50" charset="-128"/>
                <a:ea typeface="Meiryo UI" panose="020B0604030504040204" pitchFamily="50" charset="-128"/>
              </a:rPr>
              <a:t>53</a:t>
            </a:r>
            <a:r>
              <a:rPr lang="ja-JP" altLang="en-US" sz="1600" dirty="0" smtClean="0">
                <a:latin typeface="Meiryo UI" panose="020B0604030504040204" pitchFamily="50" charset="-128"/>
                <a:ea typeface="Meiryo UI" panose="020B0604030504040204" pitchFamily="50" charset="-128"/>
              </a:rPr>
              <a:t>巻　第</a:t>
            </a:r>
            <a:r>
              <a:rPr lang="en-US" altLang="ja-JP" sz="1600" dirty="0" smtClean="0">
                <a:latin typeface="Meiryo UI" panose="020B0604030504040204" pitchFamily="50" charset="-128"/>
                <a:ea typeface="Meiryo UI" panose="020B0604030504040204" pitchFamily="50" charset="-128"/>
              </a:rPr>
              <a:t>1</a:t>
            </a:r>
            <a:r>
              <a:rPr lang="ja-JP" altLang="en-US" sz="1600" dirty="0" smtClean="0">
                <a:latin typeface="Meiryo UI" panose="020B0604030504040204" pitchFamily="50" charset="-128"/>
                <a:ea typeface="Meiryo UI" panose="020B0604030504040204" pitchFamily="50" charset="-128"/>
              </a:rPr>
              <a:t>号</a:t>
            </a:r>
            <a:r>
              <a:rPr lang="en-US" altLang="ja-JP" sz="1600" dirty="0" smtClean="0">
                <a:latin typeface="Meiryo UI" panose="020B0604030504040204" pitchFamily="50" charset="-128"/>
                <a:ea typeface="Meiryo UI" panose="020B0604030504040204" pitchFamily="50" charset="-128"/>
              </a:rPr>
              <a:t>2005</a:t>
            </a:r>
            <a:r>
              <a:rPr lang="ja-JP" altLang="en-US" sz="1600" dirty="0" smtClean="0">
                <a:latin typeface="Meiryo UI" panose="020B0604030504040204" pitchFamily="50" charset="-128"/>
                <a:ea typeface="Meiryo UI" panose="020B0604030504040204" pitchFamily="50" charset="-128"/>
              </a:rPr>
              <a:t>年</a:t>
            </a:r>
            <a:r>
              <a:rPr lang="en-US" altLang="ja-JP" sz="1600" dirty="0" smtClean="0">
                <a:latin typeface="Meiryo UI" panose="020B0604030504040204" pitchFamily="50" charset="-128"/>
                <a:ea typeface="Meiryo UI" panose="020B0604030504040204" pitchFamily="50" charset="-128"/>
              </a:rPr>
              <a:t>3</a:t>
            </a:r>
            <a:r>
              <a:rPr lang="ja-JP" altLang="en-US" sz="1600" dirty="0" smtClean="0">
                <a:latin typeface="Meiryo UI" panose="020B0604030504040204" pitchFamily="50" charset="-128"/>
                <a:ea typeface="Meiryo UI" panose="020B0604030504040204" pitchFamily="50" charset="-128"/>
              </a:rPr>
              <a:t>月より</a:t>
            </a:r>
            <a:endParaRPr lang="en-US" altLang="ja-JP" sz="1600" dirty="0" smtClean="0">
              <a:latin typeface="Meiryo UI" panose="020B0604030504040204" pitchFamily="50" charset="-128"/>
              <a:ea typeface="Meiryo UI" panose="020B0604030504040204" pitchFamily="50" charset="-128"/>
            </a:endParaRPr>
          </a:p>
          <a:p>
            <a:pPr marL="0" indent="0">
              <a:buNone/>
            </a:pPr>
            <a:endParaRPr lang="en-US" altLang="ja-JP" sz="1600" dirty="0" smtClean="0">
              <a:latin typeface="Meiryo UI" panose="020B0604030504040204" pitchFamily="50" charset="-128"/>
              <a:ea typeface="Meiryo UI" panose="020B0604030504040204" pitchFamily="50" charset="-128"/>
            </a:endParaRPr>
          </a:p>
          <a:p>
            <a:pPr marL="0" indent="0">
              <a:buNone/>
            </a:pPr>
            <a:r>
              <a:rPr lang="ja-JP" altLang="en-US" sz="1600" dirty="0" smtClean="0">
                <a:latin typeface="Meiryo UI" panose="020B0604030504040204" pitchFamily="50" charset="-128"/>
                <a:ea typeface="Meiryo UI" panose="020B0604030504040204" pitchFamily="50" charset="-128"/>
              </a:rPr>
              <a:t>その他参考サイト</a:t>
            </a:r>
            <a:endParaRPr lang="en-US" altLang="ja-JP" sz="1600" dirty="0" smtClean="0">
              <a:latin typeface="Meiryo UI" panose="020B0604030504040204" pitchFamily="50" charset="-128"/>
              <a:ea typeface="Meiryo UI" panose="020B0604030504040204" pitchFamily="50" charset="-128"/>
            </a:endParaRPr>
          </a:p>
          <a:p>
            <a:pPr marL="0" indent="0">
              <a:buNone/>
            </a:pPr>
            <a:r>
              <a:rPr lang="ja-JP" altLang="en-US" sz="1600" dirty="0">
                <a:latin typeface="Meiryo UI" panose="020B0604030504040204" pitchFamily="50" charset="-128"/>
                <a:ea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rPr>
              <a:t>個人</a:t>
            </a:r>
            <a:r>
              <a:rPr lang="ja-JP" altLang="en-US" sz="1600" dirty="0">
                <a:latin typeface="Meiryo UI" panose="020B0604030504040204" pitchFamily="50" charset="-128"/>
                <a:ea typeface="Meiryo UI" panose="020B0604030504040204" pitchFamily="50" charset="-128"/>
              </a:rPr>
              <a:t>ブログ「昭和考古学とブログエッセイの旅へ」</a:t>
            </a:r>
            <a:endParaRPr lang="en-US" altLang="ja-JP" sz="1600" dirty="0" smtClean="0">
              <a:latin typeface="Meiryo UI" panose="020B0604030504040204" pitchFamily="50" charset="-128"/>
              <a:ea typeface="Meiryo UI" panose="020B0604030504040204" pitchFamily="50" charset="-128"/>
            </a:endParaRPr>
          </a:p>
          <a:p>
            <a:pPr marL="0" indent="0">
              <a:buNone/>
            </a:pPr>
            <a:r>
              <a:rPr lang="en-US" altLang="ja-JP" sz="1600" dirty="0" smtClean="0">
                <a:latin typeface="Meiryo UI" panose="020B0604030504040204" pitchFamily="50" charset="-128"/>
                <a:ea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rPr>
              <a:t>旧制</a:t>
            </a:r>
            <a:r>
              <a:rPr lang="ja-JP" altLang="en-US" sz="1600" dirty="0">
                <a:latin typeface="Meiryo UI" panose="020B0604030504040204" pitchFamily="50" charset="-128"/>
                <a:ea typeface="Meiryo UI" panose="020B0604030504040204" pitchFamily="50" charset="-128"/>
              </a:rPr>
              <a:t>台北高等学校物語</a:t>
            </a:r>
            <a:r>
              <a:rPr lang="ja-JP" altLang="en-US" sz="1600" dirty="0" err="1">
                <a:latin typeface="Meiryo UI" panose="020B0604030504040204" pitchFamily="50" charset="-128"/>
                <a:ea typeface="Meiryo UI" panose="020B0604030504040204" pitchFamily="50" charset="-128"/>
              </a:rPr>
              <a:t>ー</a:t>
            </a:r>
            <a:r>
              <a:rPr lang="ja-JP" altLang="en-US" sz="1600" dirty="0">
                <a:latin typeface="Meiryo UI" panose="020B0604030504040204" pitchFamily="50" charset="-128"/>
                <a:ea typeface="Meiryo UI" panose="020B0604030504040204" pitchFamily="50" charset="-128"/>
              </a:rPr>
              <a:t>第１</a:t>
            </a:r>
            <a:r>
              <a:rPr lang="ja-JP" altLang="en-US" sz="1600" dirty="0" smtClean="0">
                <a:latin typeface="Meiryo UI" panose="020B0604030504040204" pitchFamily="50" charset="-128"/>
                <a:ea typeface="Meiryo UI" panose="020B0604030504040204" pitchFamily="50" charset="-128"/>
              </a:rPr>
              <a:t>話～第</a:t>
            </a:r>
            <a:r>
              <a:rPr lang="en-US" altLang="ja-JP" sz="1600" dirty="0" smtClean="0">
                <a:latin typeface="Meiryo UI" panose="020B0604030504040204" pitchFamily="50" charset="-128"/>
                <a:ea typeface="Meiryo UI" panose="020B0604030504040204" pitchFamily="50" charset="-128"/>
              </a:rPr>
              <a:t>3</a:t>
            </a:r>
            <a:r>
              <a:rPr lang="ja-JP" altLang="en-US" sz="1600" dirty="0" smtClean="0">
                <a:latin typeface="Meiryo UI" panose="020B0604030504040204" pitchFamily="50" charset="-128"/>
                <a:ea typeface="Meiryo UI" panose="020B0604030504040204" pitchFamily="50" charset="-128"/>
              </a:rPr>
              <a:t>話</a:t>
            </a:r>
            <a:endParaRPr lang="en-US" altLang="ja-JP" sz="1600" dirty="0" smtClean="0">
              <a:latin typeface="Meiryo UI" panose="020B0604030504040204" pitchFamily="50" charset="-128"/>
              <a:ea typeface="Meiryo UI" panose="020B0604030504040204" pitchFamily="50" charset="-128"/>
            </a:endParaRPr>
          </a:p>
          <a:p>
            <a:pPr marL="0" indent="0">
              <a:buNone/>
            </a:pPr>
            <a:r>
              <a:rPr lang="en-US" altLang="ja-JP" sz="1600" dirty="0">
                <a:latin typeface="Meiryo UI" panose="020B0604030504040204" pitchFamily="50" charset="-128"/>
                <a:ea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hlinkClick r:id="rId2"/>
              </a:rPr>
              <a:t>http://</a:t>
            </a:r>
            <a:r>
              <a:rPr lang="en-US" altLang="ja-JP" sz="1600" dirty="0" smtClean="0">
                <a:latin typeface="Meiryo UI" panose="020B0604030504040204" pitchFamily="50" charset="-128"/>
                <a:ea typeface="Meiryo UI" panose="020B0604030504040204" pitchFamily="50" charset="-128"/>
                <a:hlinkClick r:id="rId2"/>
              </a:rPr>
              <a:t>parupuntenobu.hatenablog.jp/entry/tahoku-high-school-and-taiwan-normal-university</a:t>
            </a:r>
            <a:endParaRPr lang="en-US" altLang="ja-JP" sz="1600" dirty="0" smtClean="0">
              <a:latin typeface="Meiryo UI" panose="020B0604030504040204" pitchFamily="50" charset="-128"/>
              <a:ea typeface="Meiryo UI" panose="020B0604030504040204" pitchFamily="50" charset="-128"/>
            </a:endParaRPr>
          </a:p>
          <a:p>
            <a:pPr marL="0" indent="0">
              <a:buNone/>
            </a:pPr>
            <a:endParaRPr lang="ja-JP" altLang="en-US" sz="16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743159945"/>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565</TotalTime>
  <Words>1548</Words>
  <Application>Microsoft Office PowerPoint</Application>
  <PresentationFormat>ワイド画面</PresentationFormat>
  <Paragraphs>76</Paragraphs>
  <Slides>12</Slides>
  <Notes>0</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12</vt:i4>
      </vt:variant>
    </vt:vector>
  </HeadingPairs>
  <TitlesOfParts>
    <vt:vector size="19" baseType="lpstr">
      <vt:lpstr>Meiryo UI</vt:lpstr>
      <vt:lpstr>ＭＳ Ｐゴシック</vt:lpstr>
      <vt:lpstr>Arial</vt:lpstr>
      <vt:lpstr>Calibri</vt:lpstr>
      <vt:lpstr>Calibri Light</vt:lpstr>
      <vt:lpstr>Wingdings</vt:lpstr>
      <vt:lpstr>Office テーマ</vt:lpstr>
      <vt:lpstr> 日本統治時代の建物 IN　台湾</vt:lpstr>
      <vt:lpstr>調査目的</vt:lpstr>
      <vt:lpstr>調査内容</vt:lpstr>
      <vt:lpstr>調査結果①　総統府</vt:lpstr>
      <vt:lpstr>調査結果②　師範大学</vt:lpstr>
      <vt:lpstr>調査結果②　師範大学</vt:lpstr>
      <vt:lpstr>調査結果③-1　青田街</vt:lpstr>
      <vt:lpstr>調査結果③-2　青田街</vt:lpstr>
      <vt:lpstr>調査結果④　青田七六</vt:lpstr>
      <vt:lpstr>今後の展望</vt:lpstr>
      <vt:lpstr>ご清聴ありがとうございました。</vt:lpstr>
      <vt:lpstr>参考文献、参照サイト</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★疲れたビジネスマンに贈る★  赤道直下でPower充電の旅</dc:title>
  <dc:creator>narumi okuyama</dc:creator>
  <cp:lastModifiedBy>narumi okuyama</cp:lastModifiedBy>
  <cp:revision>76</cp:revision>
  <dcterms:created xsi:type="dcterms:W3CDTF">2017-11-20T11:51:03Z</dcterms:created>
  <dcterms:modified xsi:type="dcterms:W3CDTF">2018-01-09T21:55:49Z</dcterms:modified>
</cp:coreProperties>
</file>