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85"/>
  </p:notesMasterIdLst>
  <p:sldIdLst>
    <p:sldId id="256" r:id="rId2"/>
    <p:sldId id="265" r:id="rId3"/>
    <p:sldId id="301" r:id="rId4"/>
    <p:sldId id="300" r:id="rId5"/>
    <p:sldId id="304" r:id="rId6"/>
    <p:sldId id="322" r:id="rId7"/>
    <p:sldId id="323" r:id="rId8"/>
    <p:sldId id="326" r:id="rId9"/>
    <p:sldId id="337" r:id="rId10"/>
    <p:sldId id="338" r:id="rId11"/>
    <p:sldId id="336" r:id="rId12"/>
    <p:sldId id="341" r:id="rId13"/>
    <p:sldId id="342" r:id="rId14"/>
    <p:sldId id="339" r:id="rId15"/>
    <p:sldId id="343" r:id="rId16"/>
    <p:sldId id="344" r:id="rId17"/>
    <p:sldId id="324" r:id="rId18"/>
    <p:sldId id="371" r:id="rId19"/>
    <p:sldId id="363" r:id="rId20"/>
    <p:sldId id="362" r:id="rId21"/>
    <p:sldId id="359" r:id="rId22"/>
    <p:sldId id="347" r:id="rId23"/>
    <p:sldId id="350" r:id="rId24"/>
    <p:sldId id="349" r:id="rId25"/>
    <p:sldId id="354" r:id="rId26"/>
    <p:sldId id="310" r:id="rId27"/>
    <p:sldId id="372" r:id="rId28"/>
    <p:sldId id="351" r:id="rId29"/>
    <p:sldId id="353" r:id="rId30"/>
    <p:sldId id="352" r:id="rId31"/>
    <p:sldId id="335" r:id="rId32"/>
    <p:sldId id="311" r:id="rId33"/>
    <p:sldId id="355" r:id="rId34"/>
    <p:sldId id="356" r:id="rId35"/>
    <p:sldId id="361" r:id="rId36"/>
    <p:sldId id="364" r:id="rId37"/>
    <p:sldId id="365" r:id="rId38"/>
    <p:sldId id="366" r:id="rId39"/>
    <p:sldId id="367" r:id="rId40"/>
    <p:sldId id="368" r:id="rId41"/>
    <p:sldId id="417" r:id="rId42"/>
    <p:sldId id="369" r:id="rId43"/>
    <p:sldId id="373" r:id="rId44"/>
    <p:sldId id="376" r:id="rId45"/>
    <p:sldId id="378" r:id="rId46"/>
    <p:sldId id="379" r:id="rId47"/>
    <p:sldId id="380" r:id="rId48"/>
    <p:sldId id="381" r:id="rId49"/>
    <p:sldId id="382" r:id="rId50"/>
    <p:sldId id="374" r:id="rId51"/>
    <p:sldId id="384" r:id="rId52"/>
    <p:sldId id="375" r:id="rId53"/>
    <p:sldId id="385" r:id="rId54"/>
    <p:sldId id="388" r:id="rId55"/>
    <p:sldId id="416" r:id="rId56"/>
    <p:sldId id="389" r:id="rId57"/>
    <p:sldId id="390" r:id="rId58"/>
    <p:sldId id="394" r:id="rId59"/>
    <p:sldId id="420" r:id="rId60"/>
    <p:sldId id="412" r:id="rId61"/>
    <p:sldId id="257" r:id="rId62"/>
    <p:sldId id="395" r:id="rId63"/>
    <p:sldId id="398" r:id="rId64"/>
    <p:sldId id="399" r:id="rId65"/>
    <p:sldId id="401" r:id="rId66"/>
    <p:sldId id="386" r:id="rId67"/>
    <p:sldId id="405" r:id="rId68"/>
    <p:sldId id="309" r:id="rId69"/>
    <p:sldId id="294" r:id="rId70"/>
    <p:sldId id="413" r:id="rId71"/>
    <p:sldId id="414" r:id="rId72"/>
    <p:sldId id="406" r:id="rId73"/>
    <p:sldId id="415" r:id="rId74"/>
    <p:sldId id="408" r:id="rId75"/>
    <p:sldId id="407" r:id="rId76"/>
    <p:sldId id="403" r:id="rId77"/>
    <p:sldId id="404" r:id="rId78"/>
    <p:sldId id="409" r:id="rId79"/>
    <p:sldId id="305" r:id="rId80"/>
    <p:sldId id="410" r:id="rId81"/>
    <p:sldId id="411" r:id="rId82"/>
    <p:sldId id="418" r:id="rId83"/>
    <p:sldId id="307" r:id="rId84"/>
  </p:sldIdLst>
  <p:sldSz cx="12192000" cy="6858000"/>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033CC"/>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8603FDC-E32A-4AB5-989C-0864C3EAD2B8}" styleName="佈景主題樣式 2 - 輔色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C083E6E3-FA7D-4D7B-A595-EF9225AFEA82}" styleName="淺色樣式 1 - 輔色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72833802-FEF1-4C79-8D5D-14CF1EAF98D9}" styleName="淺色樣式 2 - 輔色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5DA37D80-6434-44D0-A028-1B22A696006F}" styleName="淺色樣式 3 - 輔色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0E3FDE45-AF77-4B5C-9715-49D594BDF05E}" styleName="淺色樣式 1 - 輔色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3B4B98B0-60AC-42C2-AFA5-B58CD77FA1E5}" styleName="淺色樣式 1 - 輔色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872" autoAdjust="0"/>
    <p:restoredTop sz="97436" autoAdjust="0"/>
  </p:normalViewPr>
  <p:slideViewPr>
    <p:cSldViewPr snapToGrid="0">
      <p:cViewPr varScale="1">
        <p:scale>
          <a:sx n="78" d="100"/>
          <a:sy n="78" d="100"/>
        </p:scale>
        <p:origin x="-84" y="-588"/>
      </p:cViewPr>
      <p:guideLst>
        <p:guide orient="horz" pos="2160"/>
        <p:guide pos="3840"/>
      </p:guideLst>
    </p:cSldViewPr>
  </p:slideViewPr>
  <p:notesTextViewPr>
    <p:cViewPr>
      <p:scale>
        <a:sx n="1" d="1"/>
        <a:sy n="1" d="1"/>
      </p:scale>
      <p:origin x="0" y="0"/>
    </p:cViewPr>
  </p:notesTextViewPr>
  <p:sorterViewPr>
    <p:cViewPr>
      <p:scale>
        <a:sx n="100" d="100"/>
        <a:sy n="100" d="100"/>
      </p:scale>
      <p:origin x="0" y="21882"/>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tableStyles" Target="tableStyles.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viewProps" Target="viewProps.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CAD9823-5E9F-431F-A92E-C1003AC62AA6}" type="doc">
      <dgm:prSet loTypeId="urn:microsoft.com/office/officeart/2005/8/layout/pyramid1" loCatId="pyramid" qsTypeId="urn:microsoft.com/office/officeart/2005/8/quickstyle/simple1" qsCatId="simple" csTypeId="urn:microsoft.com/office/officeart/2005/8/colors/colorful2" csCatId="colorful" phldr="1"/>
      <dgm:spPr/>
    </dgm:pt>
    <dgm:pt modelId="{CA5B1575-0BB4-41DB-9CFA-8C4C3271A757}">
      <dgm:prSet phldrT="[文字]" custT="1">
        <dgm:style>
          <a:lnRef idx="2">
            <a:schemeClr val="accent1">
              <a:shade val="50000"/>
            </a:schemeClr>
          </a:lnRef>
          <a:fillRef idx="1">
            <a:schemeClr val="accent1"/>
          </a:fillRef>
          <a:effectRef idx="0">
            <a:schemeClr val="accent1"/>
          </a:effectRef>
          <a:fontRef idx="minor">
            <a:schemeClr val="lt1"/>
          </a:fontRef>
        </dgm:style>
      </dgm:prSet>
      <dgm:spPr>
        <a:xfrm>
          <a:off x="2032000" y="0"/>
          <a:ext cx="2032000" cy="1534589"/>
        </a:xfrm>
        <a:prstGeom prst="trapezoid">
          <a:avLst>
            <a:gd name="adj" fmla="val 66207"/>
          </a:avLst>
        </a:prstGeom>
        <a:solidFill>
          <a:srgbClr val="FF0000">
            <a:lumMod val="40000"/>
            <a:lumOff val="60000"/>
          </a:srgbClr>
        </a:solidFill>
        <a:ln w="25400" cap="flat" cmpd="sng" algn="ctr">
          <a:solidFill>
            <a:srgbClr val="FFEF66">
              <a:shade val="50000"/>
            </a:srgbClr>
          </a:solidFill>
          <a:prstDash val="solid"/>
        </a:ln>
        <a:effectLst/>
      </dgm:spPr>
      <dgm:t>
        <a:bodyPr/>
        <a:lstStyle/>
        <a:p>
          <a:endParaRPr lang="zh-TW" altLang="en-US" sz="2000" dirty="0">
            <a:solidFill>
              <a:srgbClr val="000000"/>
            </a:solidFill>
            <a:latin typeface="Comic Sans MS"/>
            <a:ea typeface="+mn-ea"/>
            <a:cs typeface="+mn-cs"/>
          </a:endParaRPr>
        </a:p>
      </dgm:t>
    </dgm:pt>
    <dgm:pt modelId="{17FB4FA2-1B07-4416-BF5E-9184B5005B25}" type="parTrans" cxnId="{D141FF6C-FFED-4B47-B5D6-8085BCE5D28F}">
      <dgm:prSet/>
      <dgm:spPr/>
      <dgm:t>
        <a:bodyPr/>
        <a:lstStyle/>
        <a:p>
          <a:endParaRPr lang="zh-TW" altLang="en-US"/>
        </a:p>
      </dgm:t>
    </dgm:pt>
    <dgm:pt modelId="{C402122C-0464-4A2C-A6A0-F605041AE6A2}" type="sibTrans" cxnId="{D141FF6C-FFED-4B47-B5D6-8085BCE5D28F}">
      <dgm:prSet/>
      <dgm:spPr/>
      <dgm:t>
        <a:bodyPr/>
        <a:lstStyle/>
        <a:p>
          <a:endParaRPr lang="zh-TW" altLang="en-US"/>
        </a:p>
      </dgm:t>
    </dgm:pt>
    <dgm:pt modelId="{7F93EFB0-D070-4225-ABF6-C2DB9DB945E0}">
      <dgm:prSet phldrT="[文字]" custT="1"/>
      <dgm:spPr>
        <a:xfrm>
          <a:off x="1016000" y="1534589"/>
          <a:ext cx="4064000" cy="1534589"/>
        </a:xfrm>
        <a:prstGeom prst="trapezoid">
          <a:avLst>
            <a:gd name="adj" fmla="val 66207"/>
          </a:avLst>
        </a:prstGeom>
        <a:solidFill>
          <a:srgbClr val="FFEF66">
            <a:lumMod val="50000"/>
          </a:srgbClr>
        </a:solidFill>
        <a:ln w="25400" cap="flat" cmpd="sng" algn="ctr">
          <a:solidFill>
            <a:srgbClr val="FFFFFF">
              <a:hueOff val="0"/>
              <a:satOff val="0"/>
              <a:lumOff val="0"/>
              <a:alphaOff val="0"/>
            </a:srgbClr>
          </a:solidFill>
          <a:prstDash val="solid"/>
        </a:ln>
        <a:effectLst/>
      </dgm:spPr>
      <dgm:t>
        <a:bodyPr/>
        <a:lstStyle/>
        <a:p>
          <a:endParaRPr lang="en-US" altLang="zh-TW" sz="2400" dirty="0" smtClean="0">
            <a:solidFill>
              <a:srgbClr val="000000">
                <a:hueOff val="0"/>
                <a:satOff val="0"/>
                <a:lumOff val="0"/>
                <a:alphaOff val="0"/>
              </a:srgbClr>
            </a:solidFill>
            <a:latin typeface="Comic Sans MS"/>
            <a:ea typeface="+mn-ea"/>
            <a:cs typeface="+mn-cs"/>
          </a:endParaRPr>
        </a:p>
      </dgm:t>
    </dgm:pt>
    <dgm:pt modelId="{2B0BEDC2-E12D-4831-9495-E6D287238455}" type="parTrans" cxnId="{63B819AE-7591-4CF6-88BA-B03F3B0FB74F}">
      <dgm:prSet/>
      <dgm:spPr/>
      <dgm:t>
        <a:bodyPr/>
        <a:lstStyle/>
        <a:p>
          <a:endParaRPr lang="zh-TW" altLang="en-US"/>
        </a:p>
      </dgm:t>
    </dgm:pt>
    <dgm:pt modelId="{EBFFC697-DA7F-4B5A-AA79-7D410485666C}" type="sibTrans" cxnId="{63B819AE-7591-4CF6-88BA-B03F3B0FB74F}">
      <dgm:prSet/>
      <dgm:spPr/>
      <dgm:t>
        <a:bodyPr/>
        <a:lstStyle/>
        <a:p>
          <a:endParaRPr lang="zh-TW" altLang="en-US"/>
        </a:p>
      </dgm:t>
    </dgm:pt>
    <dgm:pt modelId="{3300B801-6FE5-4E4A-BF9F-5BFE044389DD}">
      <dgm:prSet phldrT="[文字]" custT="1"/>
      <dgm:spPr>
        <a:xfrm>
          <a:off x="0" y="3069178"/>
          <a:ext cx="6096000" cy="1534589"/>
        </a:xfrm>
        <a:prstGeom prst="trapezoid">
          <a:avLst>
            <a:gd name="adj" fmla="val 66207"/>
          </a:avLst>
        </a:prstGeom>
        <a:solidFill>
          <a:srgbClr val="92D050"/>
        </a:solidFill>
        <a:ln w="25400" cap="flat" cmpd="sng" algn="ctr">
          <a:solidFill>
            <a:srgbClr val="FFFFFF">
              <a:hueOff val="0"/>
              <a:satOff val="0"/>
              <a:lumOff val="0"/>
              <a:alphaOff val="0"/>
            </a:srgbClr>
          </a:solidFill>
          <a:prstDash val="solid"/>
        </a:ln>
        <a:effectLst/>
      </dgm:spPr>
      <dgm:t>
        <a:bodyPr/>
        <a:lstStyle/>
        <a:p>
          <a:r>
            <a:rPr lang="zh-TW" altLang="en-US" sz="2400" dirty="0" smtClean="0">
              <a:solidFill>
                <a:srgbClr val="000000">
                  <a:hueOff val="0"/>
                  <a:satOff val="0"/>
                  <a:lumOff val="0"/>
                  <a:alphaOff val="0"/>
                </a:srgbClr>
              </a:solidFill>
              <a:latin typeface="Comic Sans MS"/>
              <a:ea typeface="+mn-ea"/>
              <a:cs typeface="+mn-cs"/>
            </a:rPr>
            <a:t>第一層</a:t>
          </a:r>
          <a:r>
            <a:rPr lang="en-US" altLang="zh-TW" sz="2400" dirty="0" smtClean="0">
              <a:solidFill>
                <a:srgbClr val="000000">
                  <a:hueOff val="0"/>
                  <a:satOff val="0"/>
                  <a:lumOff val="0"/>
                  <a:alphaOff val="0"/>
                </a:srgbClr>
              </a:solidFill>
              <a:latin typeface="Comic Sans MS"/>
              <a:ea typeface="+mn-ea"/>
              <a:cs typeface="+mn-cs"/>
            </a:rPr>
            <a:t>   70-80%</a:t>
          </a:r>
        </a:p>
        <a:p>
          <a:r>
            <a:rPr lang="zh-TW" altLang="en-US" sz="2400" dirty="0" smtClean="0">
              <a:solidFill>
                <a:srgbClr val="7030A0"/>
              </a:solidFill>
              <a:latin typeface="Comic Sans MS"/>
              <a:ea typeface="+mn-ea"/>
              <a:cs typeface="+mn-cs"/>
            </a:rPr>
            <a:t>一般補救教學</a:t>
          </a:r>
          <a:endParaRPr lang="zh-TW" altLang="en-US" sz="2400" dirty="0">
            <a:solidFill>
              <a:srgbClr val="7030A0"/>
            </a:solidFill>
            <a:latin typeface="Comic Sans MS"/>
            <a:ea typeface="+mn-ea"/>
            <a:cs typeface="+mn-cs"/>
          </a:endParaRPr>
        </a:p>
      </dgm:t>
    </dgm:pt>
    <dgm:pt modelId="{65202A23-CA7B-4C90-9620-D295A9A5ECCA}" type="parTrans" cxnId="{731C5E5E-216D-4DEB-A1B0-F5EF09607322}">
      <dgm:prSet/>
      <dgm:spPr/>
      <dgm:t>
        <a:bodyPr/>
        <a:lstStyle/>
        <a:p>
          <a:endParaRPr lang="zh-TW" altLang="en-US"/>
        </a:p>
      </dgm:t>
    </dgm:pt>
    <dgm:pt modelId="{4FE914B5-96E9-4ED3-8B2F-D29747DA5889}" type="sibTrans" cxnId="{731C5E5E-216D-4DEB-A1B0-F5EF09607322}">
      <dgm:prSet/>
      <dgm:spPr/>
      <dgm:t>
        <a:bodyPr/>
        <a:lstStyle/>
        <a:p>
          <a:endParaRPr lang="zh-TW" altLang="en-US"/>
        </a:p>
      </dgm:t>
    </dgm:pt>
    <dgm:pt modelId="{D4B3D3AF-9688-4FD6-B2E3-30BB8711031C}" type="pres">
      <dgm:prSet presAssocID="{3CAD9823-5E9F-431F-A92E-C1003AC62AA6}" presName="Name0" presStyleCnt="0">
        <dgm:presLayoutVars>
          <dgm:dir/>
          <dgm:animLvl val="lvl"/>
          <dgm:resizeHandles val="exact"/>
        </dgm:presLayoutVars>
      </dgm:prSet>
      <dgm:spPr/>
    </dgm:pt>
    <dgm:pt modelId="{CB999105-890F-447F-AC21-51F867A76723}" type="pres">
      <dgm:prSet presAssocID="{CA5B1575-0BB4-41DB-9CFA-8C4C3271A757}" presName="Name8" presStyleCnt="0"/>
      <dgm:spPr/>
    </dgm:pt>
    <dgm:pt modelId="{024D3CC3-92C2-49F0-AF63-DF84EA4726C8}" type="pres">
      <dgm:prSet presAssocID="{CA5B1575-0BB4-41DB-9CFA-8C4C3271A757}" presName="level" presStyleLbl="node1" presStyleIdx="0" presStyleCnt="3" custScaleX="80449" custScaleY="119890">
        <dgm:presLayoutVars>
          <dgm:chMax val="1"/>
          <dgm:bulletEnabled val="1"/>
        </dgm:presLayoutVars>
      </dgm:prSet>
      <dgm:spPr/>
      <dgm:t>
        <a:bodyPr/>
        <a:lstStyle/>
        <a:p>
          <a:endParaRPr lang="zh-TW" altLang="en-US"/>
        </a:p>
      </dgm:t>
    </dgm:pt>
    <dgm:pt modelId="{9C3A26F8-C3F0-448B-9EE8-735D4A6ECC29}" type="pres">
      <dgm:prSet presAssocID="{CA5B1575-0BB4-41DB-9CFA-8C4C3271A757}" presName="levelTx" presStyleLbl="revTx" presStyleIdx="0" presStyleCnt="0">
        <dgm:presLayoutVars>
          <dgm:chMax val="1"/>
          <dgm:bulletEnabled val="1"/>
        </dgm:presLayoutVars>
      </dgm:prSet>
      <dgm:spPr/>
      <dgm:t>
        <a:bodyPr/>
        <a:lstStyle/>
        <a:p>
          <a:endParaRPr lang="zh-TW" altLang="en-US"/>
        </a:p>
      </dgm:t>
    </dgm:pt>
    <dgm:pt modelId="{840A094F-52EE-4CE7-B64A-06BD5F7DD0F9}" type="pres">
      <dgm:prSet presAssocID="{7F93EFB0-D070-4225-ABF6-C2DB9DB945E0}" presName="Name8" presStyleCnt="0"/>
      <dgm:spPr/>
    </dgm:pt>
    <dgm:pt modelId="{CDAECBCC-30E2-46C1-B8D4-A44FEC05E04F}" type="pres">
      <dgm:prSet presAssocID="{7F93EFB0-D070-4225-ABF6-C2DB9DB945E0}" presName="level" presStyleLbl="node1" presStyleIdx="1" presStyleCnt="3" custScaleX="95624" custScaleY="126043">
        <dgm:presLayoutVars>
          <dgm:chMax val="1"/>
          <dgm:bulletEnabled val="1"/>
        </dgm:presLayoutVars>
      </dgm:prSet>
      <dgm:spPr/>
      <dgm:t>
        <a:bodyPr/>
        <a:lstStyle/>
        <a:p>
          <a:endParaRPr lang="zh-TW" altLang="en-US"/>
        </a:p>
      </dgm:t>
    </dgm:pt>
    <dgm:pt modelId="{70874CE1-68E3-442F-98D4-8554D8464163}" type="pres">
      <dgm:prSet presAssocID="{7F93EFB0-D070-4225-ABF6-C2DB9DB945E0}" presName="levelTx" presStyleLbl="revTx" presStyleIdx="0" presStyleCnt="0">
        <dgm:presLayoutVars>
          <dgm:chMax val="1"/>
          <dgm:bulletEnabled val="1"/>
        </dgm:presLayoutVars>
      </dgm:prSet>
      <dgm:spPr/>
      <dgm:t>
        <a:bodyPr/>
        <a:lstStyle/>
        <a:p>
          <a:endParaRPr lang="zh-TW" altLang="en-US"/>
        </a:p>
      </dgm:t>
    </dgm:pt>
    <dgm:pt modelId="{71549F2A-90EE-4E73-ADC2-885FBD888B20}" type="pres">
      <dgm:prSet presAssocID="{3300B801-6FE5-4E4A-BF9F-5BFE044389DD}" presName="Name8" presStyleCnt="0"/>
      <dgm:spPr/>
    </dgm:pt>
    <dgm:pt modelId="{43E1651F-84A6-4B6C-BBDE-4F2BE5B9E805}" type="pres">
      <dgm:prSet presAssocID="{3300B801-6FE5-4E4A-BF9F-5BFE044389DD}" presName="level" presStyleLbl="node1" presStyleIdx="2" presStyleCnt="3" custLinFactNeighborX="5859" custLinFactNeighborY="46725">
        <dgm:presLayoutVars>
          <dgm:chMax val="1"/>
          <dgm:bulletEnabled val="1"/>
        </dgm:presLayoutVars>
      </dgm:prSet>
      <dgm:spPr/>
      <dgm:t>
        <a:bodyPr/>
        <a:lstStyle/>
        <a:p>
          <a:endParaRPr lang="zh-TW" altLang="en-US"/>
        </a:p>
      </dgm:t>
    </dgm:pt>
    <dgm:pt modelId="{8F93692D-730E-4F9A-A5D8-2CD69A158F1D}" type="pres">
      <dgm:prSet presAssocID="{3300B801-6FE5-4E4A-BF9F-5BFE044389DD}" presName="levelTx" presStyleLbl="revTx" presStyleIdx="0" presStyleCnt="0">
        <dgm:presLayoutVars>
          <dgm:chMax val="1"/>
          <dgm:bulletEnabled val="1"/>
        </dgm:presLayoutVars>
      </dgm:prSet>
      <dgm:spPr/>
      <dgm:t>
        <a:bodyPr/>
        <a:lstStyle/>
        <a:p>
          <a:endParaRPr lang="zh-TW" altLang="en-US"/>
        </a:p>
      </dgm:t>
    </dgm:pt>
  </dgm:ptLst>
  <dgm:cxnLst>
    <dgm:cxn modelId="{47C63663-AA6A-4B09-A1EC-81900DB6870F}" type="presOf" srcId="{3CAD9823-5E9F-431F-A92E-C1003AC62AA6}" destId="{D4B3D3AF-9688-4FD6-B2E3-30BB8711031C}" srcOrd="0" destOrd="0" presId="urn:microsoft.com/office/officeart/2005/8/layout/pyramid1"/>
    <dgm:cxn modelId="{731C5E5E-216D-4DEB-A1B0-F5EF09607322}" srcId="{3CAD9823-5E9F-431F-A92E-C1003AC62AA6}" destId="{3300B801-6FE5-4E4A-BF9F-5BFE044389DD}" srcOrd="2" destOrd="0" parTransId="{65202A23-CA7B-4C90-9620-D295A9A5ECCA}" sibTransId="{4FE914B5-96E9-4ED3-8B2F-D29747DA5889}"/>
    <dgm:cxn modelId="{9476D5F7-2E90-4B06-9E37-FDAB38C1EB4B}" type="presOf" srcId="{3300B801-6FE5-4E4A-BF9F-5BFE044389DD}" destId="{8F93692D-730E-4F9A-A5D8-2CD69A158F1D}" srcOrd="1" destOrd="0" presId="urn:microsoft.com/office/officeart/2005/8/layout/pyramid1"/>
    <dgm:cxn modelId="{CB078217-699D-4B00-9335-BD9A9458049B}" type="presOf" srcId="{CA5B1575-0BB4-41DB-9CFA-8C4C3271A757}" destId="{9C3A26F8-C3F0-448B-9EE8-735D4A6ECC29}" srcOrd="1" destOrd="0" presId="urn:microsoft.com/office/officeart/2005/8/layout/pyramid1"/>
    <dgm:cxn modelId="{C4B4E41F-3D70-477C-B467-EC2F1A945CF8}" type="presOf" srcId="{3300B801-6FE5-4E4A-BF9F-5BFE044389DD}" destId="{43E1651F-84A6-4B6C-BBDE-4F2BE5B9E805}" srcOrd="0" destOrd="0" presId="urn:microsoft.com/office/officeart/2005/8/layout/pyramid1"/>
    <dgm:cxn modelId="{43B5D482-52B8-4B2D-974D-3FFEF235AF8B}" type="presOf" srcId="{7F93EFB0-D070-4225-ABF6-C2DB9DB945E0}" destId="{CDAECBCC-30E2-46C1-B8D4-A44FEC05E04F}" srcOrd="0" destOrd="0" presId="urn:microsoft.com/office/officeart/2005/8/layout/pyramid1"/>
    <dgm:cxn modelId="{63B819AE-7591-4CF6-88BA-B03F3B0FB74F}" srcId="{3CAD9823-5E9F-431F-A92E-C1003AC62AA6}" destId="{7F93EFB0-D070-4225-ABF6-C2DB9DB945E0}" srcOrd="1" destOrd="0" parTransId="{2B0BEDC2-E12D-4831-9495-E6D287238455}" sibTransId="{EBFFC697-DA7F-4B5A-AA79-7D410485666C}"/>
    <dgm:cxn modelId="{A4238DEF-8C54-4BDA-A9D2-8528F6AC012F}" type="presOf" srcId="{7F93EFB0-D070-4225-ABF6-C2DB9DB945E0}" destId="{70874CE1-68E3-442F-98D4-8554D8464163}" srcOrd="1" destOrd="0" presId="urn:microsoft.com/office/officeart/2005/8/layout/pyramid1"/>
    <dgm:cxn modelId="{106C86D4-7447-4563-8F8C-CD58FDB89E95}" type="presOf" srcId="{CA5B1575-0BB4-41DB-9CFA-8C4C3271A757}" destId="{024D3CC3-92C2-49F0-AF63-DF84EA4726C8}" srcOrd="0" destOrd="0" presId="urn:microsoft.com/office/officeart/2005/8/layout/pyramid1"/>
    <dgm:cxn modelId="{D141FF6C-FFED-4B47-B5D6-8085BCE5D28F}" srcId="{3CAD9823-5E9F-431F-A92E-C1003AC62AA6}" destId="{CA5B1575-0BB4-41DB-9CFA-8C4C3271A757}" srcOrd="0" destOrd="0" parTransId="{17FB4FA2-1B07-4416-BF5E-9184B5005B25}" sibTransId="{C402122C-0464-4A2C-A6A0-F605041AE6A2}"/>
    <dgm:cxn modelId="{43F25EDB-5C7D-41E1-8DD2-80FC8C1B0CA2}" type="presParOf" srcId="{D4B3D3AF-9688-4FD6-B2E3-30BB8711031C}" destId="{CB999105-890F-447F-AC21-51F867A76723}" srcOrd="0" destOrd="0" presId="urn:microsoft.com/office/officeart/2005/8/layout/pyramid1"/>
    <dgm:cxn modelId="{B3B58625-5235-4933-8664-B6243B8F4FEC}" type="presParOf" srcId="{CB999105-890F-447F-AC21-51F867A76723}" destId="{024D3CC3-92C2-49F0-AF63-DF84EA4726C8}" srcOrd="0" destOrd="0" presId="urn:microsoft.com/office/officeart/2005/8/layout/pyramid1"/>
    <dgm:cxn modelId="{8E0CBF1F-93AF-490D-8852-99FB87ADDA34}" type="presParOf" srcId="{CB999105-890F-447F-AC21-51F867A76723}" destId="{9C3A26F8-C3F0-448B-9EE8-735D4A6ECC29}" srcOrd="1" destOrd="0" presId="urn:microsoft.com/office/officeart/2005/8/layout/pyramid1"/>
    <dgm:cxn modelId="{83268C4E-628F-4856-A74B-D3F547A6F0A6}" type="presParOf" srcId="{D4B3D3AF-9688-4FD6-B2E3-30BB8711031C}" destId="{840A094F-52EE-4CE7-B64A-06BD5F7DD0F9}" srcOrd="1" destOrd="0" presId="urn:microsoft.com/office/officeart/2005/8/layout/pyramid1"/>
    <dgm:cxn modelId="{4B836128-43A4-41CD-9450-ABD7E38C7CF3}" type="presParOf" srcId="{840A094F-52EE-4CE7-B64A-06BD5F7DD0F9}" destId="{CDAECBCC-30E2-46C1-B8D4-A44FEC05E04F}" srcOrd="0" destOrd="0" presId="urn:microsoft.com/office/officeart/2005/8/layout/pyramid1"/>
    <dgm:cxn modelId="{23C2BE44-27CA-4DAB-A120-BF8E5A3DED00}" type="presParOf" srcId="{840A094F-52EE-4CE7-B64A-06BD5F7DD0F9}" destId="{70874CE1-68E3-442F-98D4-8554D8464163}" srcOrd="1" destOrd="0" presId="urn:microsoft.com/office/officeart/2005/8/layout/pyramid1"/>
    <dgm:cxn modelId="{7C3F1A80-578D-4565-AEE1-1D63A396E0D7}" type="presParOf" srcId="{D4B3D3AF-9688-4FD6-B2E3-30BB8711031C}" destId="{71549F2A-90EE-4E73-ADC2-885FBD888B20}" srcOrd="2" destOrd="0" presId="urn:microsoft.com/office/officeart/2005/8/layout/pyramid1"/>
    <dgm:cxn modelId="{1ACF467C-9794-4A99-8A8D-82F717D90F75}" type="presParOf" srcId="{71549F2A-90EE-4E73-ADC2-885FBD888B20}" destId="{43E1651F-84A6-4B6C-BBDE-4F2BE5B9E805}" srcOrd="0" destOrd="0" presId="urn:microsoft.com/office/officeart/2005/8/layout/pyramid1"/>
    <dgm:cxn modelId="{26CCA601-C5B8-4F2B-A3DB-812D44D83705}" type="presParOf" srcId="{71549F2A-90EE-4E73-ADC2-885FBD888B20}" destId="{8F93692D-730E-4F9A-A5D8-2CD69A158F1D}" srcOrd="1" destOrd="0" presId="urn:microsoft.com/office/officeart/2005/8/layout/pyramid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CAD9823-5E9F-431F-A92E-C1003AC62AA6}" type="doc">
      <dgm:prSet loTypeId="urn:microsoft.com/office/officeart/2005/8/layout/pyramid1" loCatId="pyramid" qsTypeId="urn:microsoft.com/office/officeart/2005/8/quickstyle/simple1" qsCatId="simple" csTypeId="urn:microsoft.com/office/officeart/2005/8/colors/colorful2" csCatId="colorful" phldr="1"/>
      <dgm:spPr/>
    </dgm:pt>
    <dgm:pt modelId="{CA5B1575-0BB4-41DB-9CFA-8C4C3271A757}">
      <dgm:prSet phldrT="[文字]" custT="1"/>
      <dgm:spPr>
        <a:solidFill>
          <a:schemeClr val="tx2">
            <a:lumMod val="60000"/>
            <a:lumOff val="40000"/>
          </a:schemeClr>
        </a:solidFill>
      </dgm:spPr>
      <dgm:t>
        <a:bodyPr/>
        <a:lstStyle/>
        <a:p>
          <a:endParaRPr lang="en-US" altLang="zh-TW" sz="2400" dirty="0" smtClean="0"/>
        </a:p>
        <a:p>
          <a:r>
            <a:rPr lang="zh-TW" altLang="en-US" sz="2400" dirty="0" smtClean="0"/>
            <a:t>第三層</a:t>
          </a:r>
          <a:r>
            <a:rPr lang="en-US" altLang="zh-TW" sz="2400" dirty="0" smtClean="0"/>
            <a:t>T1</a:t>
          </a:r>
        </a:p>
        <a:p>
          <a:endParaRPr lang="zh-TW" altLang="en-US" sz="2400" dirty="0"/>
        </a:p>
      </dgm:t>
    </dgm:pt>
    <dgm:pt modelId="{17FB4FA2-1B07-4416-BF5E-9184B5005B25}" type="parTrans" cxnId="{D141FF6C-FFED-4B47-B5D6-8085BCE5D28F}">
      <dgm:prSet/>
      <dgm:spPr/>
      <dgm:t>
        <a:bodyPr/>
        <a:lstStyle/>
        <a:p>
          <a:endParaRPr lang="zh-TW" altLang="en-US"/>
        </a:p>
      </dgm:t>
    </dgm:pt>
    <dgm:pt modelId="{C402122C-0464-4A2C-A6A0-F605041AE6A2}" type="sibTrans" cxnId="{D141FF6C-FFED-4B47-B5D6-8085BCE5D28F}">
      <dgm:prSet/>
      <dgm:spPr/>
      <dgm:t>
        <a:bodyPr/>
        <a:lstStyle/>
        <a:p>
          <a:endParaRPr lang="zh-TW" altLang="en-US"/>
        </a:p>
      </dgm:t>
    </dgm:pt>
    <dgm:pt modelId="{7F93EFB0-D070-4225-ABF6-C2DB9DB945E0}">
      <dgm:prSet phldrT="[文字]" custT="1"/>
      <dgm:spPr>
        <a:solidFill>
          <a:schemeClr val="accent1">
            <a:lumMod val="50000"/>
          </a:schemeClr>
        </a:solidFill>
      </dgm:spPr>
      <dgm:t>
        <a:bodyPr/>
        <a:lstStyle/>
        <a:p>
          <a:r>
            <a:rPr lang="zh-TW" altLang="en-US" sz="2400" dirty="0" smtClean="0"/>
            <a:t>第二層</a:t>
          </a:r>
          <a:r>
            <a:rPr lang="en-US" altLang="zh-TW" sz="2400" dirty="0" smtClean="0"/>
            <a:t>T2</a:t>
          </a:r>
        </a:p>
        <a:p>
          <a:r>
            <a:rPr lang="zh-TW" altLang="en-US" sz="2400" dirty="0" smtClean="0"/>
            <a:t>小組補救教學</a:t>
          </a:r>
          <a:endParaRPr lang="zh-TW" altLang="en-US" sz="2400" dirty="0"/>
        </a:p>
      </dgm:t>
    </dgm:pt>
    <dgm:pt modelId="{2B0BEDC2-E12D-4831-9495-E6D287238455}" type="parTrans" cxnId="{63B819AE-7591-4CF6-88BA-B03F3B0FB74F}">
      <dgm:prSet/>
      <dgm:spPr/>
      <dgm:t>
        <a:bodyPr/>
        <a:lstStyle/>
        <a:p>
          <a:endParaRPr lang="zh-TW" altLang="en-US"/>
        </a:p>
      </dgm:t>
    </dgm:pt>
    <dgm:pt modelId="{EBFFC697-DA7F-4B5A-AA79-7D410485666C}" type="sibTrans" cxnId="{63B819AE-7591-4CF6-88BA-B03F3B0FB74F}">
      <dgm:prSet/>
      <dgm:spPr/>
      <dgm:t>
        <a:bodyPr/>
        <a:lstStyle/>
        <a:p>
          <a:endParaRPr lang="zh-TW" altLang="en-US"/>
        </a:p>
      </dgm:t>
    </dgm:pt>
    <dgm:pt modelId="{3300B801-6FE5-4E4A-BF9F-5BFE044389DD}">
      <dgm:prSet phldrT="[文字]" custT="1"/>
      <dgm:spPr>
        <a:solidFill>
          <a:srgbClr val="92D050"/>
        </a:solidFill>
      </dgm:spPr>
      <dgm:t>
        <a:bodyPr/>
        <a:lstStyle/>
        <a:p>
          <a:r>
            <a:rPr lang="zh-TW" altLang="en-US" sz="2400" dirty="0" smtClean="0"/>
            <a:t>第一層</a:t>
          </a:r>
          <a:r>
            <a:rPr lang="en-US" altLang="zh-TW" sz="2400" dirty="0" smtClean="0"/>
            <a:t>T3</a:t>
          </a:r>
        </a:p>
        <a:p>
          <a:r>
            <a:rPr lang="zh-TW" altLang="en-US" sz="2400" dirty="0" smtClean="0"/>
            <a:t>一般補救教學</a:t>
          </a:r>
          <a:endParaRPr lang="zh-TW" altLang="en-US" sz="2400" dirty="0"/>
        </a:p>
      </dgm:t>
    </dgm:pt>
    <dgm:pt modelId="{65202A23-CA7B-4C90-9620-D295A9A5ECCA}" type="parTrans" cxnId="{731C5E5E-216D-4DEB-A1B0-F5EF09607322}">
      <dgm:prSet/>
      <dgm:spPr/>
      <dgm:t>
        <a:bodyPr/>
        <a:lstStyle/>
        <a:p>
          <a:endParaRPr lang="zh-TW" altLang="en-US"/>
        </a:p>
      </dgm:t>
    </dgm:pt>
    <dgm:pt modelId="{4FE914B5-96E9-4ED3-8B2F-D29747DA5889}" type="sibTrans" cxnId="{731C5E5E-216D-4DEB-A1B0-F5EF09607322}">
      <dgm:prSet/>
      <dgm:spPr/>
      <dgm:t>
        <a:bodyPr/>
        <a:lstStyle/>
        <a:p>
          <a:endParaRPr lang="zh-TW" altLang="en-US"/>
        </a:p>
      </dgm:t>
    </dgm:pt>
    <dgm:pt modelId="{D4B3D3AF-9688-4FD6-B2E3-30BB8711031C}" type="pres">
      <dgm:prSet presAssocID="{3CAD9823-5E9F-431F-A92E-C1003AC62AA6}" presName="Name0" presStyleCnt="0">
        <dgm:presLayoutVars>
          <dgm:dir/>
          <dgm:animLvl val="lvl"/>
          <dgm:resizeHandles val="exact"/>
        </dgm:presLayoutVars>
      </dgm:prSet>
      <dgm:spPr/>
    </dgm:pt>
    <dgm:pt modelId="{CB999105-890F-447F-AC21-51F867A76723}" type="pres">
      <dgm:prSet presAssocID="{CA5B1575-0BB4-41DB-9CFA-8C4C3271A757}" presName="Name8" presStyleCnt="0"/>
      <dgm:spPr/>
    </dgm:pt>
    <dgm:pt modelId="{024D3CC3-92C2-49F0-AF63-DF84EA4726C8}" type="pres">
      <dgm:prSet presAssocID="{CA5B1575-0BB4-41DB-9CFA-8C4C3271A757}" presName="level" presStyleLbl="node1" presStyleIdx="0" presStyleCnt="3">
        <dgm:presLayoutVars>
          <dgm:chMax val="1"/>
          <dgm:bulletEnabled val="1"/>
        </dgm:presLayoutVars>
      </dgm:prSet>
      <dgm:spPr/>
      <dgm:t>
        <a:bodyPr/>
        <a:lstStyle/>
        <a:p>
          <a:endParaRPr lang="zh-TW" altLang="en-US"/>
        </a:p>
      </dgm:t>
    </dgm:pt>
    <dgm:pt modelId="{9C3A26F8-C3F0-448B-9EE8-735D4A6ECC29}" type="pres">
      <dgm:prSet presAssocID="{CA5B1575-0BB4-41DB-9CFA-8C4C3271A757}" presName="levelTx" presStyleLbl="revTx" presStyleIdx="0" presStyleCnt="0">
        <dgm:presLayoutVars>
          <dgm:chMax val="1"/>
          <dgm:bulletEnabled val="1"/>
        </dgm:presLayoutVars>
      </dgm:prSet>
      <dgm:spPr/>
      <dgm:t>
        <a:bodyPr/>
        <a:lstStyle/>
        <a:p>
          <a:endParaRPr lang="zh-TW" altLang="en-US"/>
        </a:p>
      </dgm:t>
    </dgm:pt>
    <dgm:pt modelId="{840A094F-52EE-4CE7-B64A-06BD5F7DD0F9}" type="pres">
      <dgm:prSet presAssocID="{7F93EFB0-D070-4225-ABF6-C2DB9DB945E0}" presName="Name8" presStyleCnt="0"/>
      <dgm:spPr/>
    </dgm:pt>
    <dgm:pt modelId="{CDAECBCC-30E2-46C1-B8D4-A44FEC05E04F}" type="pres">
      <dgm:prSet presAssocID="{7F93EFB0-D070-4225-ABF6-C2DB9DB945E0}" presName="level" presStyleLbl="node1" presStyleIdx="1" presStyleCnt="3">
        <dgm:presLayoutVars>
          <dgm:chMax val="1"/>
          <dgm:bulletEnabled val="1"/>
        </dgm:presLayoutVars>
      </dgm:prSet>
      <dgm:spPr/>
      <dgm:t>
        <a:bodyPr/>
        <a:lstStyle/>
        <a:p>
          <a:endParaRPr lang="zh-TW" altLang="en-US"/>
        </a:p>
      </dgm:t>
    </dgm:pt>
    <dgm:pt modelId="{70874CE1-68E3-442F-98D4-8554D8464163}" type="pres">
      <dgm:prSet presAssocID="{7F93EFB0-D070-4225-ABF6-C2DB9DB945E0}" presName="levelTx" presStyleLbl="revTx" presStyleIdx="0" presStyleCnt="0">
        <dgm:presLayoutVars>
          <dgm:chMax val="1"/>
          <dgm:bulletEnabled val="1"/>
        </dgm:presLayoutVars>
      </dgm:prSet>
      <dgm:spPr/>
      <dgm:t>
        <a:bodyPr/>
        <a:lstStyle/>
        <a:p>
          <a:endParaRPr lang="zh-TW" altLang="en-US"/>
        </a:p>
      </dgm:t>
    </dgm:pt>
    <dgm:pt modelId="{71549F2A-90EE-4E73-ADC2-885FBD888B20}" type="pres">
      <dgm:prSet presAssocID="{3300B801-6FE5-4E4A-BF9F-5BFE044389DD}" presName="Name8" presStyleCnt="0"/>
      <dgm:spPr/>
    </dgm:pt>
    <dgm:pt modelId="{43E1651F-84A6-4B6C-BBDE-4F2BE5B9E805}" type="pres">
      <dgm:prSet presAssocID="{3300B801-6FE5-4E4A-BF9F-5BFE044389DD}" presName="level" presStyleLbl="node1" presStyleIdx="2" presStyleCnt="3" custLinFactNeighborY="439">
        <dgm:presLayoutVars>
          <dgm:chMax val="1"/>
          <dgm:bulletEnabled val="1"/>
        </dgm:presLayoutVars>
      </dgm:prSet>
      <dgm:spPr/>
      <dgm:t>
        <a:bodyPr/>
        <a:lstStyle/>
        <a:p>
          <a:endParaRPr lang="zh-TW" altLang="en-US"/>
        </a:p>
      </dgm:t>
    </dgm:pt>
    <dgm:pt modelId="{8F93692D-730E-4F9A-A5D8-2CD69A158F1D}" type="pres">
      <dgm:prSet presAssocID="{3300B801-6FE5-4E4A-BF9F-5BFE044389DD}" presName="levelTx" presStyleLbl="revTx" presStyleIdx="0" presStyleCnt="0">
        <dgm:presLayoutVars>
          <dgm:chMax val="1"/>
          <dgm:bulletEnabled val="1"/>
        </dgm:presLayoutVars>
      </dgm:prSet>
      <dgm:spPr/>
      <dgm:t>
        <a:bodyPr/>
        <a:lstStyle/>
        <a:p>
          <a:endParaRPr lang="zh-TW" altLang="en-US"/>
        </a:p>
      </dgm:t>
    </dgm:pt>
  </dgm:ptLst>
  <dgm:cxnLst>
    <dgm:cxn modelId="{731C5E5E-216D-4DEB-A1B0-F5EF09607322}" srcId="{3CAD9823-5E9F-431F-A92E-C1003AC62AA6}" destId="{3300B801-6FE5-4E4A-BF9F-5BFE044389DD}" srcOrd="2" destOrd="0" parTransId="{65202A23-CA7B-4C90-9620-D295A9A5ECCA}" sibTransId="{4FE914B5-96E9-4ED3-8B2F-D29747DA5889}"/>
    <dgm:cxn modelId="{36473F18-7019-4034-BA65-8C3437244557}" type="presOf" srcId="{7F93EFB0-D070-4225-ABF6-C2DB9DB945E0}" destId="{70874CE1-68E3-442F-98D4-8554D8464163}" srcOrd="1" destOrd="0" presId="urn:microsoft.com/office/officeart/2005/8/layout/pyramid1"/>
    <dgm:cxn modelId="{1ED6F996-7778-4196-9E45-26C186C0EDBE}" type="presOf" srcId="{7F93EFB0-D070-4225-ABF6-C2DB9DB945E0}" destId="{CDAECBCC-30E2-46C1-B8D4-A44FEC05E04F}" srcOrd="0" destOrd="0" presId="urn:microsoft.com/office/officeart/2005/8/layout/pyramid1"/>
    <dgm:cxn modelId="{FB41FC9F-EC4A-475A-800B-50C9F0D7F493}" type="presOf" srcId="{CA5B1575-0BB4-41DB-9CFA-8C4C3271A757}" destId="{024D3CC3-92C2-49F0-AF63-DF84EA4726C8}" srcOrd="0" destOrd="0" presId="urn:microsoft.com/office/officeart/2005/8/layout/pyramid1"/>
    <dgm:cxn modelId="{B12492CD-8B49-4B14-BE7E-1DFBBF4A72AE}" type="presOf" srcId="{CA5B1575-0BB4-41DB-9CFA-8C4C3271A757}" destId="{9C3A26F8-C3F0-448B-9EE8-735D4A6ECC29}" srcOrd="1" destOrd="0" presId="urn:microsoft.com/office/officeart/2005/8/layout/pyramid1"/>
    <dgm:cxn modelId="{30FA794B-9989-47EC-B04B-3E8D38A903D8}" type="presOf" srcId="{3300B801-6FE5-4E4A-BF9F-5BFE044389DD}" destId="{43E1651F-84A6-4B6C-BBDE-4F2BE5B9E805}" srcOrd="0" destOrd="0" presId="urn:microsoft.com/office/officeart/2005/8/layout/pyramid1"/>
    <dgm:cxn modelId="{63B819AE-7591-4CF6-88BA-B03F3B0FB74F}" srcId="{3CAD9823-5E9F-431F-A92E-C1003AC62AA6}" destId="{7F93EFB0-D070-4225-ABF6-C2DB9DB945E0}" srcOrd="1" destOrd="0" parTransId="{2B0BEDC2-E12D-4831-9495-E6D287238455}" sibTransId="{EBFFC697-DA7F-4B5A-AA79-7D410485666C}"/>
    <dgm:cxn modelId="{BE1AC373-37D3-4586-94F2-40D9F5E33965}" type="presOf" srcId="{3300B801-6FE5-4E4A-BF9F-5BFE044389DD}" destId="{8F93692D-730E-4F9A-A5D8-2CD69A158F1D}" srcOrd="1" destOrd="0" presId="urn:microsoft.com/office/officeart/2005/8/layout/pyramid1"/>
    <dgm:cxn modelId="{D141FF6C-FFED-4B47-B5D6-8085BCE5D28F}" srcId="{3CAD9823-5E9F-431F-A92E-C1003AC62AA6}" destId="{CA5B1575-0BB4-41DB-9CFA-8C4C3271A757}" srcOrd="0" destOrd="0" parTransId="{17FB4FA2-1B07-4416-BF5E-9184B5005B25}" sibTransId="{C402122C-0464-4A2C-A6A0-F605041AE6A2}"/>
    <dgm:cxn modelId="{6E8ACE85-DED2-409A-B376-FAAFC34CB15C}" type="presOf" srcId="{3CAD9823-5E9F-431F-A92E-C1003AC62AA6}" destId="{D4B3D3AF-9688-4FD6-B2E3-30BB8711031C}" srcOrd="0" destOrd="0" presId="urn:microsoft.com/office/officeart/2005/8/layout/pyramid1"/>
    <dgm:cxn modelId="{50098E53-2F14-4003-ACA7-16833EF657B9}" type="presParOf" srcId="{D4B3D3AF-9688-4FD6-B2E3-30BB8711031C}" destId="{CB999105-890F-447F-AC21-51F867A76723}" srcOrd="0" destOrd="0" presId="urn:microsoft.com/office/officeart/2005/8/layout/pyramid1"/>
    <dgm:cxn modelId="{196C2478-EA3E-4EB6-925C-2F03AAA2C511}" type="presParOf" srcId="{CB999105-890F-447F-AC21-51F867A76723}" destId="{024D3CC3-92C2-49F0-AF63-DF84EA4726C8}" srcOrd="0" destOrd="0" presId="urn:microsoft.com/office/officeart/2005/8/layout/pyramid1"/>
    <dgm:cxn modelId="{124EB994-DB25-4979-97E0-E8865A42FA3C}" type="presParOf" srcId="{CB999105-890F-447F-AC21-51F867A76723}" destId="{9C3A26F8-C3F0-448B-9EE8-735D4A6ECC29}" srcOrd="1" destOrd="0" presId="urn:microsoft.com/office/officeart/2005/8/layout/pyramid1"/>
    <dgm:cxn modelId="{C8391DBF-EED1-469A-9507-36F3C8C153D2}" type="presParOf" srcId="{D4B3D3AF-9688-4FD6-B2E3-30BB8711031C}" destId="{840A094F-52EE-4CE7-B64A-06BD5F7DD0F9}" srcOrd="1" destOrd="0" presId="urn:microsoft.com/office/officeart/2005/8/layout/pyramid1"/>
    <dgm:cxn modelId="{E073DEE6-9A27-4B5A-87B2-9F3FA4774D8C}" type="presParOf" srcId="{840A094F-52EE-4CE7-B64A-06BD5F7DD0F9}" destId="{CDAECBCC-30E2-46C1-B8D4-A44FEC05E04F}" srcOrd="0" destOrd="0" presId="urn:microsoft.com/office/officeart/2005/8/layout/pyramid1"/>
    <dgm:cxn modelId="{8AD485F6-FAF9-4C8B-8960-2DA64C0F2904}" type="presParOf" srcId="{840A094F-52EE-4CE7-B64A-06BD5F7DD0F9}" destId="{70874CE1-68E3-442F-98D4-8554D8464163}" srcOrd="1" destOrd="0" presId="urn:microsoft.com/office/officeart/2005/8/layout/pyramid1"/>
    <dgm:cxn modelId="{71398126-50BD-4BC5-AF6B-96661FECBD32}" type="presParOf" srcId="{D4B3D3AF-9688-4FD6-B2E3-30BB8711031C}" destId="{71549F2A-90EE-4E73-ADC2-885FBD888B20}" srcOrd="2" destOrd="0" presId="urn:microsoft.com/office/officeart/2005/8/layout/pyramid1"/>
    <dgm:cxn modelId="{0EFC42D4-87D9-40F6-89C4-1648C57C7B99}" type="presParOf" srcId="{71549F2A-90EE-4E73-ADC2-885FBD888B20}" destId="{43E1651F-84A6-4B6C-BBDE-4F2BE5B9E805}" srcOrd="0" destOrd="0" presId="urn:microsoft.com/office/officeart/2005/8/layout/pyramid1"/>
    <dgm:cxn modelId="{1FD9DC29-CBDF-4030-A9B0-09FBB6D80F8D}" type="presParOf" srcId="{71549F2A-90EE-4E73-ADC2-885FBD888B20}" destId="{8F93692D-730E-4F9A-A5D8-2CD69A158F1D}" srcOrd="1" destOrd="0" presId="urn:microsoft.com/office/officeart/2005/8/layout/pyramid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CAD9823-5E9F-431F-A92E-C1003AC62AA6}" type="doc">
      <dgm:prSet loTypeId="urn:microsoft.com/office/officeart/2005/8/layout/pyramid1" loCatId="pyramid" qsTypeId="urn:microsoft.com/office/officeart/2005/8/quickstyle/simple1" qsCatId="simple" csTypeId="urn:microsoft.com/office/officeart/2005/8/colors/colorful2" csCatId="colorful" phldr="1"/>
      <dgm:spPr/>
    </dgm:pt>
    <dgm:pt modelId="{CA5B1575-0BB4-41DB-9CFA-8C4C3271A757}">
      <dgm:prSet phldrT="[文字]" custT="1"/>
      <dgm:spPr>
        <a:solidFill>
          <a:schemeClr val="tx2">
            <a:lumMod val="40000"/>
            <a:lumOff val="60000"/>
          </a:schemeClr>
        </a:solidFill>
      </dgm:spPr>
      <dgm:t>
        <a:bodyPr/>
        <a:lstStyle/>
        <a:p>
          <a:endParaRPr lang="en-US" altLang="zh-TW" sz="2400" dirty="0" smtClean="0"/>
        </a:p>
        <a:p>
          <a:r>
            <a:rPr lang="zh-TW" altLang="en-US" sz="2400" dirty="0" smtClean="0"/>
            <a:t>第三層</a:t>
          </a:r>
          <a:r>
            <a:rPr lang="en-US" altLang="zh-TW" sz="2400" dirty="0" smtClean="0"/>
            <a:t>T1</a:t>
          </a:r>
        </a:p>
        <a:p>
          <a:endParaRPr lang="zh-TW" altLang="en-US" sz="2400" dirty="0"/>
        </a:p>
      </dgm:t>
    </dgm:pt>
    <dgm:pt modelId="{17FB4FA2-1B07-4416-BF5E-9184B5005B25}" type="parTrans" cxnId="{D141FF6C-FFED-4B47-B5D6-8085BCE5D28F}">
      <dgm:prSet/>
      <dgm:spPr/>
      <dgm:t>
        <a:bodyPr/>
        <a:lstStyle/>
        <a:p>
          <a:endParaRPr lang="zh-TW" altLang="en-US"/>
        </a:p>
      </dgm:t>
    </dgm:pt>
    <dgm:pt modelId="{C402122C-0464-4A2C-A6A0-F605041AE6A2}" type="sibTrans" cxnId="{D141FF6C-FFED-4B47-B5D6-8085BCE5D28F}">
      <dgm:prSet/>
      <dgm:spPr/>
      <dgm:t>
        <a:bodyPr/>
        <a:lstStyle/>
        <a:p>
          <a:endParaRPr lang="zh-TW" altLang="en-US"/>
        </a:p>
      </dgm:t>
    </dgm:pt>
    <dgm:pt modelId="{7F93EFB0-D070-4225-ABF6-C2DB9DB945E0}">
      <dgm:prSet phldrT="[文字]" custT="1"/>
      <dgm:spPr>
        <a:solidFill>
          <a:schemeClr val="accent1">
            <a:lumMod val="50000"/>
          </a:schemeClr>
        </a:solidFill>
      </dgm:spPr>
      <dgm:t>
        <a:bodyPr/>
        <a:lstStyle/>
        <a:p>
          <a:r>
            <a:rPr lang="zh-TW" altLang="en-US" sz="2400" dirty="0" smtClean="0"/>
            <a:t>第二層</a:t>
          </a:r>
          <a:r>
            <a:rPr lang="en-US" altLang="zh-TW" sz="2400" dirty="0" smtClean="0"/>
            <a:t>T2</a:t>
          </a:r>
        </a:p>
        <a:p>
          <a:r>
            <a:rPr lang="zh-TW" altLang="en-US" sz="2400" dirty="0" smtClean="0"/>
            <a:t>小組補救教學</a:t>
          </a:r>
          <a:endParaRPr lang="zh-TW" altLang="en-US" sz="2400" dirty="0"/>
        </a:p>
      </dgm:t>
    </dgm:pt>
    <dgm:pt modelId="{2B0BEDC2-E12D-4831-9495-E6D287238455}" type="parTrans" cxnId="{63B819AE-7591-4CF6-88BA-B03F3B0FB74F}">
      <dgm:prSet/>
      <dgm:spPr/>
      <dgm:t>
        <a:bodyPr/>
        <a:lstStyle/>
        <a:p>
          <a:endParaRPr lang="zh-TW" altLang="en-US"/>
        </a:p>
      </dgm:t>
    </dgm:pt>
    <dgm:pt modelId="{EBFFC697-DA7F-4B5A-AA79-7D410485666C}" type="sibTrans" cxnId="{63B819AE-7591-4CF6-88BA-B03F3B0FB74F}">
      <dgm:prSet/>
      <dgm:spPr/>
      <dgm:t>
        <a:bodyPr/>
        <a:lstStyle/>
        <a:p>
          <a:endParaRPr lang="zh-TW" altLang="en-US"/>
        </a:p>
      </dgm:t>
    </dgm:pt>
    <dgm:pt modelId="{3300B801-6FE5-4E4A-BF9F-5BFE044389DD}">
      <dgm:prSet phldrT="[文字]" custT="1"/>
      <dgm:spPr>
        <a:solidFill>
          <a:srgbClr val="92D050"/>
        </a:solidFill>
      </dgm:spPr>
      <dgm:t>
        <a:bodyPr/>
        <a:lstStyle/>
        <a:p>
          <a:r>
            <a:rPr lang="zh-TW" altLang="en-US" sz="2400" dirty="0" smtClean="0"/>
            <a:t>第一層</a:t>
          </a:r>
          <a:r>
            <a:rPr lang="en-US" altLang="zh-TW" sz="2400" dirty="0" smtClean="0"/>
            <a:t>T3</a:t>
          </a:r>
        </a:p>
        <a:p>
          <a:r>
            <a:rPr lang="zh-TW" altLang="en-US" sz="2400" dirty="0" smtClean="0"/>
            <a:t>一般補救教學</a:t>
          </a:r>
          <a:endParaRPr lang="zh-TW" altLang="en-US" sz="2400" dirty="0"/>
        </a:p>
      </dgm:t>
    </dgm:pt>
    <dgm:pt modelId="{65202A23-CA7B-4C90-9620-D295A9A5ECCA}" type="parTrans" cxnId="{731C5E5E-216D-4DEB-A1B0-F5EF09607322}">
      <dgm:prSet/>
      <dgm:spPr/>
      <dgm:t>
        <a:bodyPr/>
        <a:lstStyle/>
        <a:p>
          <a:endParaRPr lang="zh-TW" altLang="en-US"/>
        </a:p>
      </dgm:t>
    </dgm:pt>
    <dgm:pt modelId="{4FE914B5-96E9-4ED3-8B2F-D29747DA5889}" type="sibTrans" cxnId="{731C5E5E-216D-4DEB-A1B0-F5EF09607322}">
      <dgm:prSet/>
      <dgm:spPr/>
      <dgm:t>
        <a:bodyPr/>
        <a:lstStyle/>
        <a:p>
          <a:endParaRPr lang="zh-TW" altLang="en-US"/>
        </a:p>
      </dgm:t>
    </dgm:pt>
    <dgm:pt modelId="{D4B3D3AF-9688-4FD6-B2E3-30BB8711031C}" type="pres">
      <dgm:prSet presAssocID="{3CAD9823-5E9F-431F-A92E-C1003AC62AA6}" presName="Name0" presStyleCnt="0">
        <dgm:presLayoutVars>
          <dgm:dir/>
          <dgm:animLvl val="lvl"/>
          <dgm:resizeHandles val="exact"/>
        </dgm:presLayoutVars>
      </dgm:prSet>
      <dgm:spPr/>
    </dgm:pt>
    <dgm:pt modelId="{CB999105-890F-447F-AC21-51F867A76723}" type="pres">
      <dgm:prSet presAssocID="{CA5B1575-0BB4-41DB-9CFA-8C4C3271A757}" presName="Name8" presStyleCnt="0"/>
      <dgm:spPr/>
    </dgm:pt>
    <dgm:pt modelId="{024D3CC3-92C2-49F0-AF63-DF84EA4726C8}" type="pres">
      <dgm:prSet presAssocID="{CA5B1575-0BB4-41DB-9CFA-8C4C3271A757}" presName="level" presStyleLbl="node1" presStyleIdx="0" presStyleCnt="3">
        <dgm:presLayoutVars>
          <dgm:chMax val="1"/>
          <dgm:bulletEnabled val="1"/>
        </dgm:presLayoutVars>
      </dgm:prSet>
      <dgm:spPr/>
      <dgm:t>
        <a:bodyPr/>
        <a:lstStyle/>
        <a:p>
          <a:endParaRPr lang="zh-TW" altLang="en-US"/>
        </a:p>
      </dgm:t>
    </dgm:pt>
    <dgm:pt modelId="{9C3A26F8-C3F0-448B-9EE8-735D4A6ECC29}" type="pres">
      <dgm:prSet presAssocID="{CA5B1575-0BB4-41DB-9CFA-8C4C3271A757}" presName="levelTx" presStyleLbl="revTx" presStyleIdx="0" presStyleCnt="0">
        <dgm:presLayoutVars>
          <dgm:chMax val="1"/>
          <dgm:bulletEnabled val="1"/>
        </dgm:presLayoutVars>
      </dgm:prSet>
      <dgm:spPr/>
      <dgm:t>
        <a:bodyPr/>
        <a:lstStyle/>
        <a:p>
          <a:endParaRPr lang="zh-TW" altLang="en-US"/>
        </a:p>
      </dgm:t>
    </dgm:pt>
    <dgm:pt modelId="{840A094F-52EE-4CE7-B64A-06BD5F7DD0F9}" type="pres">
      <dgm:prSet presAssocID="{7F93EFB0-D070-4225-ABF6-C2DB9DB945E0}" presName="Name8" presStyleCnt="0"/>
      <dgm:spPr/>
    </dgm:pt>
    <dgm:pt modelId="{CDAECBCC-30E2-46C1-B8D4-A44FEC05E04F}" type="pres">
      <dgm:prSet presAssocID="{7F93EFB0-D070-4225-ABF6-C2DB9DB945E0}" presName="level" presStyleLbl="node1" presStyleIdx="1" presStyleCnt="3">
        <dgm:presLayoutVars>
          <dgm:chMax val="1"/>
          <dgm:bulletEnabled val="1"/>
        </dgm:presLayoutVars>
      </dgm:prSet>
      <dgm:spPr/>
      <dgm:t>
        <a:bodyPr/>
        <a:lstStyle/>
        <a:p>
          <a:endParaRPr lang="zh-TW" altLang="en-US"/>
        </a:p>
      </dgm:t>
    </dgm:pt>
    <dgm:pt modelId="{70874CE1-68E3-442F-98D4-8554D8464163}" type="pres">
      <dgm:prSet presAssocID="{7F93EFB0-D070-4225-ABF6-C2DB9DB945E0}" presName="levelTx" presStyleLbl="revTx" presStyleIdx="0" presStyleCnt="0">
        <dgm:presLayoutVars>
          <dgm:chMax val="1"/>
          <dgm:bulletEnabled val="1"/>
        </dgm:presLayoutVars>
      </dgm:prSet>
      <dgm:spPr/>
      <dgm:t>
        <a:bodyPr/>
        <a:lstStyle/>
        <a:p>
          <a:endParaRPr lang="zh-TW" altLang="en-US"/>
        </a:p>
      </dgm:t>
    </dgm:pt>
    <dgm:pt modelId="{71549F2A-90EE-4E73-ADC2-885FBD888B20}" type="pres">
      <dgm:prSet presAssocID="{3300B801-6FE5-4E4A-BF9F-5BFE044389DD}" presName="Name8" presStyleCnt="0"/>
      <dgm:spPr/>
    </dgm:pt>
    <dgm:pt modelId="{43E1651F-84A6-4B6C-BBDE-4F2BE5B9E805}" type="pres">
      <dgm:prSet presAssocID="{3300B801-6FE5-4E4A-BF9F-5BFE044389DD}" presName="level" presStyleLbl="node1" presStyleIdx="2" presStyleCnt="3">
        <dgm:presLayoutVars>
          <dgm:chMax val="1"/>
          <dgm:bulletEnabled val="1"/>
        </dgm:presLayoutVars>
      </dgm:prSet>
      <dgm:spPr/>
      <dgm:t>
        <a:bodyPr/>
        <a:lstStyle/>
        <a:p>
          <a:endParaRPr lang="zh-TW" altLang="en-US"/>
        </a:p>
      </dgm:t>
    </dgm:pt>
    <dgm:pt modelId="{8F93692D-730E-4F9A-A5D8-2CD69A158F1D}" type="pres">
      <dgm:prSet presAssocID="{3300B801-6FE5-4E4A-BF9F-5BFE044389DD}" presName="levelTx" presStyleLbl="revTx" presStyleIdx="0" presStyleCnt="0">
        <dgm:presLayoutVars>
          <dgm:chMax val="1"/>
          <dgm:bulletEnabled val="1"/>
        </dgm:presLayoutVars>
      </dgm:prSet>
      <dgm:spPr/>
      <dgm:t>
        <a:bodyPr/>
        <a:lstStyle/>
        <a:p>
          <a:endParaRPr lang="zh-TW" altLang="en-US"/>
        </a:p>
      </dgm:t>
    </dgm:pt>
  </dgm:ptLst>
  <dgm:cxnLst>
    <dgm:cxn modelId="{731C5E5E-216D-4DEB-A1B0-F5EF09607322}" srcId="{3CAD9823-5E9F-431F-A92E-C1003AC62AA6}" destId="{3300B801-6FE5-4E4A-BF9F-5BFE044389DD}" srcOrd="2" destOrd="0" parTransId="{65202A23-CA7B-4C90-9620-D295A9A5ECCA}" sibTransId="{4FE914B5-96E9-4ED3-8B2F-D29747DA5889}"/>
    <dgm:cxn modelId="{10760A19-5F78-4674-8901-0FFA66AB7416}" type="presOf" srcId="{CA5B1575-0BB4-41DB-9CFA-8C4C3271A757}" destId="{024D3CC3-92C2-49F0-AF63-DF84EA4726C8}" srcOrd="0" destOrd="0" presId="urn:microsoft.com/office/officeart/2005/8/layout/pyramid1"/>
    <dgm:cxn modelId="{0652FAB9-8A48-4AFC-A099-13D00C7E9774}" type="presOf" srcId="{3300B801-6FE5-4E4A-BF9F-5BFE044389DD}" destId="{8F93692D-730E-4F9A-A5D8-2CD69A158F1D}" srcOrd="1" destOrd="0" presId="urn:microsoft.com/office/officeart/2005/8/layout/pyramid1"/>
    <dgm:cxn modelId="{6DE4C18D-0AED-4BB9-968A-BDCE76F1DBBC}" type="presOf" srcId="{7F93EFB0-D070-4225-ABF6-C2DB9DB945E0}" destId="{CDAECBCC-30E2-46C1-B8D4-A44FEC05E04F}" srcOrd="0" destOrd="0" presId="urn:microsoft.com/office/officeart/2005/8/layout/pyramid1"/>
    <dgm:cxn modelId="{7F541D14-5C27-4131-A790-18E7F82DE46D}" type="presOf" srcId="{CA5B1575-0BB4-41DB-9CFA-8C4C3271A757}" destId="{9C3A26F8-C3F0-448B-9EE8-735D4A6ECC29}" srcOrd="1" destOrd="0" presId="urn:microsoft.com/office/officeart/2005/8/layout/pyramid1"/>
    <dgm:cxn modelId="{3E8AF05F-96C7-447F-BB7A-748AB4E8CBFA}" type="presOf" srcId="{7F93EFB0-D070-4225-ABF6-C2DB9DB945E0}" destId="{70874CE1-68E3-442F-98D4-8554D8464163}" srcOrd="1" destOrd="0" presId="urn:microsoft.com/office/officeart/2005/8/layout/pyramid1"/>
    <dgm:cxn modelId="{192D8BBE-6C96-45CF-B679-BC789EC4BF67}" type="presOf" srcId="{3300B801-6FE5-4E4A-BF9F-5BFE044389DD}" destId="{43E1651F-84A6-4B6C-BBDE-4F2BE5B9E805}" srcOrd="0" destOrd="0" presId="urn:microsoft.com/office/officeart/2005/8/layout/pyramid1"/>
    <dgm:cxn modelId="{63B819AE-7591-4CF6-88BA-B03F3B0FB74F}" srcId="{3CAD9823-5E9F-431F-A92E-C1003AC62AA6}" destId="{7F93EFB0-D070-4225-ABF6-C2DB9DB945E0}" srcOrd="1" destOrd="0" parTransId="{2B0BEDC2-E12D-4831-9495-E6D287238455}" sibTransId="{EBFFC697-DA7F-4B5A-AA79-7D410485666C}"/>
    <dgm:cxn modelId="{34A44F78-8348-4409-88F1-DEFC975240D5}" type="presOf" srcId="{3CAD9823-5E9F-431F-A92E-C1003AC62AA6}" destId="{D4B3D3AF-9688-4FD6-B2E3-30BB8711031C}" srcOrd="0" destOrd="0" presId="urn:microsoft.com/office/officeart/2005/8/layout/pyramid1"/>
    <dgm:cxn modelId="{D141FF6C-FFED-4B47-B5D6-8085BCE5D28F}" srcId="{3CAD9823-5E9F-431F-A92E-C1003AC62AA6}" destId="{CA5B1575-0BB4-41DB-9CFA-8C4C3271A757}" srcOrd="0" destOrd="0" parTransId="{17FB4FA2-1B07-4416-BF5E-9184B5005B25}" sibTransId="{C402122C-0464-4A2C-A6A0-F605041AE6A2}"/>
    <dgm:cxn modelId="{0AB05B72-A122-4BC8-A768-B9708A682AA3}" type="presParOf" srcId="{D4B3D3AF-9688-4FD6-B2E3-30BB8711031C}" destId="{CB999105-890F-447F-AC21-51F867A76723}" srcOrd="0" destOrd="0" presId="urn:microsoft.com/office/officeart/2005/8/layout/pyramid1"/>
    <dgm:cxn modelId="{F98286DA-D4FE-4D34-9E6C-B52A70EB1ACD}" type="presParOf" srcId="{CB999105-890F-447F-AC21-51F867A76723}" destId="{024D3CC3-92C2-49F0-AF63-DF84EA4726C8}" srcOrd="0" destOrd="0" presId="urn:microsoft.com/office/officeart/2005/8/layout/pyramid1"/>
    <dgm:cxn modelId="{4B83DE47-7606-4751-9962-488BC734090E}" type="presParOf" srcId="{CB999105-890F-447F-AC21-51F867A76723}" destId="{9C3A26F8-C3F0-448B-9EE8-735D4A6ECC29}" srcOrd="1" destOrd="0" presId="urn:microsoft.com/office/officeart/2005/8/layout/pyramid1"/>
    <dgm:cxn modelId="{69D0AA6B-E8D2-41FE-A75B-2D24BC440C86}" type="presParOf" srcId="{D4B3D3AF-9688-4FD6-B2E3-30BB8711031C}" destId="{840A094F-52EE-4CE7-B64A-06BD5F7DD0F9}" srcOrd="1" destOrd="0" presId="urn:microsoft.com/office/officeart/2005/8/layout/pyramid1"/>
    <dgm:cxn modelId="{68FE8151-3428-454F-A52E-D2DD3953AD8D}" type="presParOf" srcId="{840A094F-52EE-4CE7-B64A-06BD5F7DD0F9}" destId="{CDAECBCC-30E2-46C1-B8D4-A44FEC05E04F}" srcOrd="0" destOrd="0" presId="urn:microsoft.com/office/officeart/2005/8/layout/pyramid1"/>
    <dgm:cxn modelId="{B0A7F01F-65C9-46BA-B968-6E62BA1FE3DC}" type="presParOf" srcId="{840A094F-52EE-4CE7-B64A-06BD5F7DD0F9}" destId="{70874CE1-68E3-442F-98D4-8554D8464163}" srcOrd="1" destOrd="0" presId="urn:microsoft.com/office/officeart/2005/8/layout/pyramid1"/>
    <dgm:cxn modelId="{07E9A233-ECA4-465A-965B-948780489DB1}" type="presParOf" srcId="{D4B3D3AF-9688-4FD6-B2E3-30BB8711031C}" destId="{71549F2A-90EE-4E73-ADC2-885FBD888B20}" srcOrd="2" destOrd="0" presId="urn:microsoft.com/office/officeart/2005/8/layout/pyramid1"/>
    <dgm:cxn modelId="{FB01E11F-F799-42D9-8EBC-B1BFB71F653B}" type="presParOf" srcId="{71549F2A-90EE-4E73-ADC2-885FBD888B20}" destId="{43E1651F-84A6-4B6C-BBDE-4F2BE5B9E805}" srcOrd="0" destOrd="0" presId="urn:microsoft.com/office/officeart/2005/8/layout/pyramid1"/>
    <dgm:cxn modelId="{16B83511-964B-4F8E-BF37-112AA111BBE6}" type="presParOf" srcId="{71549F2A-90EE-4E73-ADC2-885FBD888B20}" destId="{8F93692D-730E-4F9A-A5D8-2CD69A158F1D}" srcOrd="1" destOrd="0" presId="urn:microsoft.com/office/officeart/2005/8/layout/pyramid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8B18A8A-5384-439B-AB64-4599AD70CAF6}" type="doc">
      <dgm:prSet loTypeId="urn:microsoft.com/office/officeart/2005/8/layout/list1" loCatId="list" qsTypeId="urn:microsoft.com/office/officeart/2005/8/quickstyle/simple1#2" qsCatId="simple" csTypeId="urn:microsoft.com/office/officeart/2005/8/colors/accent1_2#1" csCatId="accent1" phldr="1"/>
      <dgm:spPr/>
      <dgm:t>
        <a:bodyPr/>
        <a:lstStyle/>
        <a:p>
          <a:endParaRPr lang="zh-TW" altLang="en-US"/>
        </a:p>
      </dgm:t>
    </dgm:pt>
    <dgm:pt modelId="{BF76A39B-AF5C-4511-BC29-2AF9BAC1234A}">
      <dgm:prSet phldrT="[文字]"/>
      <dgm:spPr/>
      <dgm:t>
        <a:bodyPr/>
        <a:lstStyle/>
        <a:p>
          <a:r>
            <a:rPr lang="zh-TW" altLang="en-US" dirty="0" smtClean="0">
              <a:solidFill>
                <a:schemeClr val="bg1"/>
              </a:solidFill>
            </a:rPr>
            <a:t>適切的學習任務</a:t>
          </a:r>
          <a:endParaRPr lang="zh-TW" altLang="en-US" dirty="0">
            <a:solidFill>
              <a:schemeClr val="bg1"/>
            </a:solidFill>
          </a:endParaRPr>
        </a:p>
      </dgm:t>
    </dgm:pt>
    <dgm:pt modelId="{B98713E9-646B-461B-8F02-B5C0D9B289D1}" type="parTrans" cxnId="{75CFA749-DBBC-4A58-95B3-0A021F837996}">
      <dgm:prSet/>
      <dgm:spPr/>
      <dgm:t>
        <a:bodyPr/>
        <a:lstStyle/>
        <a:p>
          <a:endParaRPr lang="zh-TW" altLang="en-US"/>
        </a:p>
      </dgm:t>
    </dgm:pt>
    <dgm:pt modelId="{4F6B3139-C4FA-4CD2-96CE-9D0A316E9753}" type="sibTrans" cxnId="{75CFA749-DBBC-4A58-95B3-0A021F837996}">
      <dgm:prSet/>
      <dgm:spPr/>
      <dgm:t>
        <a:bodyPr/>
        <a:lstStyle/>
        <a:p>
          <a:endParaRPr lang="zh-TW" altLang="en-US"/>
        </a:p>
      </dgm:t>
    </dgm:pt>
    <dgm:pt modelId="{08C22E88-82FB-4F4B-8F76-10C0D81DF0F4}">
      <dgm:prSet phldrT="[文字]"/>
      <dgm:spPr/>
      <dgm:t>
        <a:bodyPr/>
        <a:lstStyle/>
        <a:p>
          <a:r>
            <a:rPr lang="zh-TW" altLang="en-US" dirty="0" smtClean="0">
              <a:solidFill>
                <a:schemeClr val="bg1"/>
              </a:solidFill>
            </a:rPr>
            <a:t>彈性的學習活動</a:t>
          </a:r>
          <a:endParaRPr lang="zh-TW" altLang="en-US" dirty="0">
            <a:solidFill>
              <a:schemeClr val="bg1"/>
            </a:solidFill>
          </a:endParaRPr>
        </a:p>
      </dgm:t>
    </dgm:pt>
    <dgm:pt modelId="{FBCCCF38-8205-46F3-BF23-F1E282D9EB3B}" type="parTrans" cxnId="{8593A0DC-95FE-4D3C-8C73-C94C320F6BC4}">
      <dgm:prSet/>
      <dgm:spPr/>
      <dgm:t>
        <a:bodyPr/>
        <a:lstStyle/>
        <a:p>
          <a:endParaRPr lang="zh-TW" altLang="en-US"/>
        </a:p>
      </dgm:t>
    </dgm:pt>
    <dgm:pt modelId="{B3B8BBD5-93C0-4637-AB86-109FC3EFF818}" type="sibTrans" cxnId="{8593A0DC-95FE-4D3C-8C73-C94C320F6BC4}">
      <dgm:prSet/>
      <dgm:spPr/>
      <dgm:t>
        <a:bodyPr/>
        <a:lstStyle/>
        <a:p>
          <a:endParaRPr lang="zh-TW" altLang="en-US"/>
        </a:p>
      </dgm:t>
    </dgm:pt>
    <dgm:pt modelId="{6262BAE2-F9E0-4426-8075-C62373F77DA0}">
      <dgm:prSet phldrT="[文字]"/>
      <dgm:spPr/>
      <dgm:t>
        <a:bodyPr/>
        <a:lstStyle/>
        <a:p>
          <a:r>
            <a:rPr lang="zh-TW" altLang="en-US" dirty="0" smtClean="0">
              <a:solidFill>
                <a:schemeClr val="bg1"/>
              </a:solidFill>
            </a:rPr>
            <a:t>持續的評量與教學進度的調整</a:t>
          </a:r>
          <a:endParaRPr lang="zh-TW" altLang="en-US" dirty="0">
            <a:solidFill>
              <a:schemeClr val="bg1"/>
            </a:solidFill>
          </a:endParaRPr>
        </a:p>
      </dgm:t>
    </dgm:pt>
    <dgm:pt modelId="{8AE95A89-BB08-495B-AB5A-57232584F515}" type="parTrans" cxnId="{53F01FD8-AADE-4BB9-8A18-71B461017814}">
      <dgm:prSet/>
      <dgm:spPr/>
      <dgm:t>
        <a:bodyPr/>
        <a:lstStyle/>
        <a:p>
          <a:endParaRPr lang="zh-TW" altLang="en-US"/>
        </a:p>
      </dgm:t>
    </dgm:pt>
    <dgm:pt modelId="{71CE2162-BC28-4755-BC0A-F13AC53298B5}" type="sibTrans" cxnId="{53F01FD8-AADE-4BB9-8A18-71B461017814}">
      <dgm:prSet/>
      <dgm:spPr/>
      <dgm:t>
        <a:bodyPr/>
        <a:lstStyle/>
        <a:p>
          <a:endParaRPr lang="zh-TW" altLang="en-US"/>
        </a:p>
      </dgm:t>
    </dgm:pt>
    <dgm:pt modelId="{7059A941-6589-49B8-A5E9-4EE30EB126B1}" type="pres">
      <dgm:prSet presAssocID="{E8B18A8A-5384-439B-AB64-4599AD70CAF6}" presName="linear" presStyleCnt="0">
        <dgm:presLayoutVars>
          <dgm:dir/>
          <dgm:animLvl val="lvl"/>
          <dgm:resizeHandles val="exact"/>
        </dgm:presLayoutVars>
      </dgm:prSet>
      <dgm:spPr/>
      <dgm:t>
        <a:bodyPr/>
        <a:lstStyle/>
        <a:p>
          <a:endParaRPr lang="zh-TW" altLang="en-US"/>
        </a:p>
      </dgm:t>
    </dgm:pt>
    <dgm:pt modelId="{E444B42D-1181-4FE0-A278-35D072FFA4DC}" type="pres">
      <dgm:prSet presAssocID="{BF76A39B-AF5C-4511-BC29-2AF9BAC1234A}" presName="parentLin" presStyleCnt="0"/>
      <dgm:spPr/>
    </dgm:pt>
    <dgm:pt modelId="{1F4E574D-162D-4D10-B00F-3823735BADB5}" type="pres">
      <dgm:prSet presAssocID="{BF76A39B-AF5C-4511-BC29-2AF9BAC1234A}" presName="parentLeftMargin" presStyleLbl="node1" presStyleIdx="0" presStyleCnt="3"/>
      <dgm:spPr/>
      <dgm:t>
        <a:bodyPr/>
        <a:lstStyle/>
        <a:p>
          <a:endParaRPr lang="zh-TW" altLang="en-US"/>
        </a:p>
      </dgm:t>
    </dgm:pt>
    <dgm:pt modelId="{0D21BD1F-38EE-4827-8F52-D440E3FC2D13}" type="pres">
      <dgm:prSet presAssocID="{BF76A39B-AF5C-4511-BC29-2AF9BAC1234A}" presName="parentText" presStyleLbl="node1" presStyleIdx="0" presStyleCnt="3" custLinFactNeighborX="-8538" custLinFactNeighborY="11612">
        <dgm:presLayoutVars>
          <dgm:chMax val="0"/>
          <dgm:bulletEnabled val="1"/>
        </dgm:presLayoutVars>
      </dgm:prSet>
      <dgm:spPr/>
      <dgm:t>
        <a:bodyPr/>
        <a:lstStyle/>
        <a:p>
          <a:endParaRPr lang="zh-TW" altLang="en-US"/>
        </a:p>
      </dgm:t>
    </dgm:pt>
    <dgm:pt modelId="{E75A81E5-217F-4547-9F4C-3321F8132957}" type="pres">
      <dgm:prSet presAssocID="{BF76A39B-AF5C-4511-BC29-2AF9BAC1234A}" presName="negativeSpace" presStyleCnt="0"/>
      <dgm:spPr/>
    </dgm:pt>
    <dgm:pt modelId="{496ECD1F-7A9D-4C61-9C05-54ED58423196}" type="pres">
      <dgm:prSet presAssocID="{BF76A39B-AF5C-4511-BC29-2AF9BAC1234A}" presName="childText" presStyleLbl="conFgAcc1" presStyleIdx="0" presStyleCnt="3">
        <dgm:presLayoutVars>
          <dgm:bulletEnabled val="1"/>
        </dgm:presLayoutVars>
      </dgm:prSet>
      <dgm:spPr/>
    </dgm:pt>
    <dgm:pt modelId="{4B595072-842D-49A6-ABC4-D34C03C383BD}" type="pres">
      <dgm:prSet presAssocID="{4F6B3139-C4FA-4CD2-96CE-9D0A316E9753}" presName="spaceBetweenRectangles" presStyleCnt="0"/>
      <dgm:spPr/>
    </dgm:pt>
    <dgm:pt modelId="{DB5C969D-D36B-4D59-AEDF-4CCBB1855E35}" type="pres">
      <dgm:prSet presAssocID="{08C22E88-82FB-4F4B-8F76-10C0D81DF0F4}" presName="parentLin" presStyleCnt="0"/>
      <dgm:spPr/>
    </dgm:pt>
    <dgm:pt modelId="{1B80300D-02B6-4C1E-B76D-B7D85B79D259}" type="pres">
      <dgm:prSet presAssocID="{08C22E88-82FB-4F4B-8F76-10C0D81DF0F4}" presName="parentLeftMargin" presStyleLbl="node1" presStyleIdx="0" presStyleCnt="3"/>
      <dgm:spPr/>
      <dgm:t>
        <a:bodyPr/>
        <a:lstStyle/>
        <a:p>
          <a:endParaRPr lang="zh-TW" altLang="en-US"/>
        </a:p>
      </dgm:t>
    </dgm:pt>
    <dgm:pt modelId="{576E97A5-8641-4F8F-BD4A-2DD4122B9AE8}" type="pres">
      <dgm:prSet presAssocID="{08C22E88-82FB-4F4B-8F76-10C0D81DF0F4}" presName="parentText" presStyleLbl="node1" presStyleIdx="1" presStyleCnt="3" custLinFactNeighborX="2249" custLinFactNeighborY="18542">
        <dgm:presLayoutVars>
          <dgm:chMax val="0"/>
          <dgm:bulletEnabled val="1"/>
        </dgm:presLayoutVars>
      </dgm:prSet>
      <dgm:spPr/>
      <dgm:t>
        <a:bodyPr/>
        <a:lstStyle/>
        <a:p>
          <a:endParaRPr lang="zh-TW" altLang="en-US"/>
        </a:p>
      </dgm:t>
    </dgm:pt>
    <dgm:pt modelId="{F77C3ED2-71C1-4BCE-9EAE-12CBD6BAADB6}" type="pres">
      <dgm:prSet presAssocID="{08C22E88-82FB-4F4B-8F76-10C0D81DF0F4}" presName="negativeSpace" presStyleCnt="0"/>
      <dgm:spPr/>
    </dgm:pt>
    <dgm:pt modelId="{A8B1642C-FBE2-49B3-9AD3-6E440A26D048}" type="pres">
      <dgm:prSet presAssocID="{08C22E88-82FB-4F4B-8F76-10C0D81DF0F4}" presName="childText" presStyleLbl="conFgAcc1" presStyleIdx="1" presStyleCnt="3" custLinFactNeighborY="61394">
        <dgm:presLayoutVars>
          <dgm:bulletEnabled val="1"/>
        </dgm:presLayoutVars>
      </dgm:prSet>
      <dgm:spPr/>
    </dgm:pt>
    <dgm:pt modelId="{37B83E11-14A4-4E01-B10E-2DB4E916A3DD}" type="pres">
      <dgm:prSet presAssocID="{B3B8BBD5-93C0-4637-AB86-109FC3EFF818}" presName="spaceBetweenRectangles" presStyleCnt="0"/>
      <dgm:spPr/>
    </dgm:pt>
    <dgm:pt modelId="{CC05BE2F-BF27-44FB-8BBF-377F7DAC7753}" type="pres">
      <dgm:prSet presAssocID="{6262BAE2-F9E0-4426-8075-C62373F77DA0}" presName="parentLin" presStyleCnt="0"/>
      <dgm:spPr/>
    </dgm:pt>
    <dgm:pt modelId="{1E75E7E3-E4AA-496D-80B5-D92EC96DCD83}" type="pres">
      <dgm:prSet presAssocID="{6262BAE2-F9E0-4426-8075-C62373F77DA0}" presName="parentLeftMargin" presStyleLbl="node1" presStyleIdx="1" presStyleCnt="3"/>
      <dgm:spPr/>
      <dgm:t>
        <a:bodyPr/>
        <a:lstStyle/>
        <a:p>
          <a:endParaRPr lang="zh-TW" altLang="en-US"/>
        </a:p>
      </dgm:t>
    </dgm:pt>
    <dgm:pt modelId="{7F1AD625-8FA4-434E-B045-6F63EAFF88E0}" type="pres">
      <dgm:prSet presAssocID="{6262BAE2-F9E0-4426-8075-C62373F77DA0}" presName="parentText" presStyleLbl="node1" presStyleIdx="2" presStyleCnt="3" custLinFactNeighborY="13392">
        <dgm:presLayoutVars>
          <dgm:chMax val="0"/>
          <dgm:bulletEnabled val="1"/>
        </dgm:presLayoutVars>
      </dgm:prSet>
      <dgm:spPr/>
      <dgm:t>
        <a:bodyPr/>
        <a:lstStyle/>
        <a:p>
          <a:endParaRPr lang="zh-TW" altLang="en-US"/>
        </a:p>
      </dgm:t>
    </dgm:pt>
    <dgm:pt modelId="{DE3E7D34-3268-4011-946B-3054114DD100}" type="pres">
      <dgm:prSet presAssocID="{6262BAE2-F9E0-4426-8075-C62373F77DA0}" presName="negativeSpace" presStyleCnt="0"/>
      <dgm:spPr/>
    </dgm:pt>
    <dgm:pt modelId="{5D91935A-4A6B-4DB6-972F-475EF14C0A76}" type="pres">
      <dgm:prSet presAssocID="{6262BAE2-F9E0-4426-8075-C62373F77DA0}" presName="childText" presStyleLbl="conFgAcc1" presStyleIdx="2" presStyleCnt="3">
        <dgm:presLayoutVars>
          <dgm:bulletEnabled val="1"/>
        </dgm:presLayoutVars>
      </dgm:prSet>
      <dgm:spPr/>
    </dgm:pt>
  </dgm:ptLst>
  <dgm:cxnLst>
    <dgm:cxn modelId="{35927811-2370-4629-8E30-7B720B3A8E81}" type="presOf" srcId="{6262BAE2-F9E0-4426-8075-C62373F77DA0}" destId="{1E75E7E3-E4AA-496D-80B5-D92EC96DCD83}" srcOrd="0" destOrd="0" presId="urn:microsoft.com/office/officeart/2005/8/layout/list1"/>
    <dgm:cxn modelId="{75CFA749-DBBC-4A58-95B3-0A021F837996}" srcId="{E8B18A8A-5384-439B-AB64-4599AD70CAF6}" destId="{BF76A39B-AF5C-4511-BC29-2AF9BAC1234A}" srcOrd="0" destOrd="0" parTransId="{B98713E9-646B-461B-8F02-B5C0D9B289D1}" sibTransId="{4F6B3139-C4FA-4CD2-96CE-9D0A316E9753}"/>
    <dgm:cxn modelId="{920C7068-5A47-4506-A220-8CBE47A5643C}" type="presOf" srcId="{E8B18A8A-5384-439B-AB64-4599AD70CAF6}" destId="{7059A941-6589-49B8-A5E9-4EE30EB126B1}" srcOrd="0" destOrd="0" presId="urn:microsoft.com/office/officeart/2005/8/layout/list1"/>
    <dgm:cxn modelId="{8593A0DC-95FE-4D3C-8C73-C94C320F6BC4}" srcId="{E8B18A8A-5384-439B-AB64-4599AD70CAF6}" destId="{08C22E88-82FB-4F4B-8F76-10C0D81DF0F4}" srcOrd="1" destOrd="0" parTransId="{FBCCCF38-8205-46F3-BF23-F1E282D9EB3B}" sibTransId="{B3B8BBD5-93C0-4637-AB86-109FC3EFF818}"/>
    <dgm:cxn modelId="{2FF65657-1EA5-411D-A43E-98262F591FCB}" type="presOf" srcId="{BF76A39B-AF5C-4511-BC29-2AF9BAC1234A}" destId="{0D21BD1F-38EE-4827-8F52-D440E3FC2D13}" srcOrd="1" destOrd="0" presId="urn:microsoft.com/office/officeart/2005/8/layout/list1"/>
    <dgm:cxn modelId="{0564F118-B775-42F9-AAD4-0ED2EA0BB604}" type="presOf" srcId="{08C22E88-82FB-4F4B-8F76-10C0D81DF0F4}" destId="{576E97A5-8641-4F8F-BD4A-2DD4122B9AE8}" srcOrd="1" destOrd="0" presId="urn:microsoft.com/office/officeart/2005/8/layout/list1"/>
    <dgm:cxn modelId="{C29F88A7-97DA-4396-B36A-53EB27BD28B7}" type="presOf" srcId="{BF76A39B-AF5C-4511-BC29-2AF9BAC1234A}" destId="{1F4E574D-162D-4D10-B00F-3823735BADB5}" srcOrd="0" destOrd="0" presId="urn:microsoft.com/office/officeart/2005/8/layout/list1"/>
    <dgm:cxn modelId="{DC124258-17DC-4C53-9C7D-93A96816046E}" type="presOf" srcId="{6262BAE2-F9E0-4426-8075-C62373F77DA0}" destId="{7F1AD625-8FA4-434E-B045-6F63EAFF88E0}" srcOrd="1" destOrd="0" presId="urn:microsoft.com/office/officeart/2005/8/layout/list1"/>
    <dgm:cxn modelId="{7089E59E-F5AA-42BC-8604-DF8A511EF78F}" type="presOf" srcId="{08C22E88-82FB-4F4B-8F76-10C0D81DF0F4}" destId="{1B80300D-02B6-4C1E-B76D-B7D85B79D259}" srcOrd="0" destOrd="0" presId="urn:microsoft.com/office/officeart/2005/8/layout/list1"/>
    <dgm:cxn modelId="{53F01FD8-AADE-4BB9-8A18-71B461017814}" srcId="{E8B18A8A-5384-439B-AB64-4599AD70CAF6}" destId="{6262BAE2-F9E0-4426-8075-C62373F77DA0}" srcOrd="2" destOrd="0" parTransId="{8AE95A89-BB08-495B-AB5A-57232584F515}" sibTransId="{71CE2162-BC28-4755-BC0A-F13AC53298B5}"/>
    <dgm:cxn modelId="{78E5C8D6-E6C8-4DD1-B5BF-8C1980D22E97}" type="presParOf" srcId="{7059A941-6589-49B8-A5E9-4EE30EB126B1}" destId="{E444B42D-1181-4FE0-A278-35D072FFA4DC}" srcOrd="0" destOrd="0" presId="urn:microsoft.com/office/officeart/2005/8/layout/list1"/>
    <dgm:cxn modelId="{40591909-7F65-4E0A-8877-7F49406F845D}" type="presParOf" srcId="{E444B42D-1181-4FE0-A278-35D072FFA4DC}" destId="{1F4E574D-162D-4D10-B00F-3823735BADB5}" srcOrd="0" destOrd="0" presId="urn:microsoft.com/office/officeart/2005/8/layout/list1"/>
    <dgm:cxn modelId="{21848268-1158-4C1D-97F6-207C4E6DB4D1}" type="presParOf" srcId="{E444B42D-1181-4FE0-A278-35D072FFA4DC}" destId="{0D21BD1F-38EE-4827-8F52-D440E3FC2D13}" srcOrd="1" destOrd="0" presId="urn:microsoft.com/office/officeart/2005/8/layout/list1"/>
    <dgm:cxn modelId="{4167E846-1DCD-4ED8-8094-72FE2F4B897C}" type="presParOf" srcId="{7059A941-6589-49B8-A5E9-4EE30EB126B1}" destId="{E75A81E5-217F-4547-9F4C-3321F8132957}" srcOrd="1" destOrd="0" presId="urn:microsoft.com/office/officeart/2005/8/layout/list1"/>
    <dgm:cxn modelId="{2DAB960E-8110-460A-BDEA-2A8B59A33BDA}" type="presParOf" srcId="{7059A941-6589-49B8-A5E9-4EE30EB126B1}" destId="{496ECD1F-7A9D-4C61-9C05-54ED58423196}" srcOrd="2" destOrd="0" presId="urn:microsoft.com/office/officeart/2005/8/layout/list1"/>
    <dgm:cxn modelId="{936D73FD-FAEB-4476-A931-347B623B0E7B}" type="presParOf" srcId="{7059A941-6589-49B8-A5E9-4EE30EB126B1}" destId="{4B595072-842D-49A6-ABC4-D34C03C383BD}" srcOrd="3" destOrd="0" presId="urn:microsoft.com/office/officeart/2005/8/layout/list1"/>
    <dgm:cxn modelId="{D5B482C1-4609-449C-81CC-E2B1549157CF}" type="presParOf" srcId="{7059A941-6589-49B8-A5E9-4EE30EB126B1}" destId="{DB5C969D-D36B-4D59-AEDF-4CCBB1855E35}" srcOrd="4" destOrd="0" presId="urn:microsoft.com/office/officeart/2005/8/layout/list1"/>
    <dgm:cxn modelId="{8FFD8515-C0BB-4E1C-B7F6-FC4DB8EC6702}" type="presParOf" srcId="{DB5C969D-D36B-4D59-AEDF-4CCBB1855E35}" destId="{1B80300D-02B6-4C1E-B76D-B7D85B79D259}" srcOrd="0" destOrd="0" presId="urn:microsoft.com/office/officeart/2005/8/layout/list1"/>
    <dgm:cxn modelId="{BDFCBF91-CA7B-47AF-B5FE-BDDB5DAB414D}" type="presParOf" srcId="{DB5C969D-D36B-4D59-AEDF-4CCBB1855E35}" destId="{576E97A5-8641-4F8F-BD4A-2DD4122B9AE8}" srcOrd="1" destOrd="0" presId="urn:microsoft.com/office/officeart/2005/8/layout/list1"/>
    <dgm:cxn modelId="{0A6F6A5B-2BEB-4D1A-9CA0-BBE2CAB7EA7C}" type="presParOf" srcId="{7059A941-6589-49B8-A5E9-4EE30EB126B1}" destId="{F77C3ED2-71C1-4BCE-9EAE-12CBD6BAADB6}" srcOrd="5" destOrd="0" presId="urn:microsoft.com/office/officeart/2005/8/layout/list1"/>
    <dgm:cxn modelId="{E71E1714-574B-45ED-9BBA-C34BAABB830D}" type="presParOf" srcId="{7059A941-6589-49B8-A5E9-4EE30EB126B1}" destId="{A8B1642C-FBE2-49B3-9AD3-6E440A26D048}" srcOrd="6" destOrd="0" presId="urn:microsoft.com/office/officeart/2005/8/layout/list1"/>
    <dgm:cxn modelId="{C3381679-DFE7-446C-B68D-5D0543BEDA6A}" type="presParOf" srcId="{7059A941-6589-49B8-A5E9-4EE30EB126B1}" destId="{37B83E11-14A4-4E01-B10E-2DB4E916A3DD}" srcOrd="7" destOrd="0" presId="urn:microsoft.com/office/officeart/2005/8/layout/list1"/>
    <dgm:cxn modelId="{72C144D7-1EA8-489A-AB93-B9843B480443}" type="presParOf" srcId="{7059A941-6589-49B8-A5E9-4EE30EB126B1}" destId="{CC05BE2F-BF27-44FB-8BBF-377F7DAC7753}" srcOrd="8" destOrd="0" presId="urn:microsoft.com/office/officeart/2005/8/layout/list1"/>
    <dgm:cxn modelId="{417DFC96-7638-4DB5-A37A-77BF91650840}" type="presParOf" srcId="{CC05BE2F-BF27-44FB-8BBF-377F7DAC7753}" destId="{1E75E7E3-E4AA-496D-80B5-D92EC96DCD83}" srcOrd="0" destOrd="0" presId="urn:microsoft.com/office/officeart/2005/8/layout/list1"/>
    <dgm:cxn modelId="{FFC8B29C-CDEC-4E60-9F8F-BA6591CB34DC}" type="presParOf" srcId="{CC05BE2F-BF27-44FB-8BBF-377F7DAC7753}" destId="{7F1AD625-8FA4-434E-B045-6F63EAFF88E0}" srcOrd="1" destOrd="0" presId="urn:microsoft.com/office/officeart/2005/8/layout/list1"/>
    <dgm:cxn modelId="{A5CA164D-6BB4-436C-BC36-13E4D3DA6A9E}" type="presParOf" srcId="{7059A941-6589-49B8-A5E9-4EE30EB126B1}" destId="{DE3E7D34-3268-4011-946B-3054114DD100}" srcOrd="9" destOrd="0" presId="urn:microsoft.com/office/officeart/2005/8/layout/list1"/>
    <dgm:cxn modelId="{0D16D321-37D1-43EB-94B9-B307D58DFF68}" type="presParOf" srcId="{7059A941-6589-49B8-A5E9-4EE30EB126B1}" destId="{5D91935A-4A6B-4DB6-972F-475EF14C0A76}"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D5E281D-0EB4-4B6B-A249-AE2D5304DF6A}" type="doc">
      <dgm:prSet loTypeId="urn:microsoft.com/office/officeart/2008/layout/AlternatingHexagons" loCatId="list" qsTypeId="urn:microsoft.com/office/officeart/2005/8/quickstyle/simple1" qsCatId="simple" csTypeId="urn:microsoft.com/office/officeart/2005/8/colors/accent1_2" csCatId="accent1" phldr="1"/>
      <dgm:spPr/>
      <dgm:t>
        <a:bodyPr/>
        <a:lstStyle/>
        <a:p>
          <a:endParaRPr lang="zh-TW" altLang="en-US"/>
        </a:p>
      </dgm:t>
    </dgm:pt>
    <dgm:pt modelId="{1B707674-6787-4FB0-95F3-FBF7A4F34516}">
      <dgm:prSet phldrT="[文字]"/>
      <dgm:spPr/>
      <dgm:t>
        <a:bodyPr/>
        <a:lstStyle/>
        <a:p>
          <a:r>
            <a:rPr lang="zh-TW" altLang="en-US" dirty="0" smtClean="0"/>
            <a:t>海水面上升</a:t>
          </a:r>
          <a:endParaRPr lang="zh-TW" altLang="en-US" dirty="0"/>
        </a:p>
      </dgm:t>
    </dgm:pt>
    <dgm:pt modelId="{73C7E593-E748-47D0-BCCC-0F4D5F778B09}" type="parTrans" cxnId="{14A0EE3A-395E-4397-A047-626565A7BFEF}">
      <dgm:prSet/>
      <dgm:spPr/>
      <dgm:t>
        <a:bodyPr/>
        <a:lstStyle/>
        <a:p>
          <a:endParaRPr lang="zh-TW" altLang="en-US"/>
        </a:p>
      </dgm:t>
    </dgm:pt>
    <dgm:pt modelId="{925E6AAA-AF38-4571-9175-E1602E17BE6E}" type="sibTrans" cxnId="{14A0EE3A-395E-4397-A047-626565A7BFEF}">
      <dgm:prSet/>
      <dgm:spPr/>
      <dgm:t>
        <a:bodyPr/>
        <a:lstStyle/>
        <a:p>
          <a:endParaRPr lang="zh-TW" altLang="en-US">
            <a:latin typeface="標楷體" panose="03000509000000000000" pitchFamily="65" charset="-120"/>
            <a:ea typeface="標楷體" panose="03000509000000000000" pitchFamily="65" charset="-120"/>
          </a:endParaRPr>
        </a:p>
      </dgm:t>
    </dgm:pt>
    <dgm:pt modelId="{1AD08D1A-BD62-4A6B-A992-F4876DB7D15C}">
      <dgm:prSet phldrT="[文字]" phldr="1"/>
      <dgm:spPr/>
      <dgm:t>
        <a:bodyPr/>
        <a:lstStyle/>
        <a:p>
          <a:endParaRPr lang="zh-TW" altLang="en-US" dirty="0"/>
        </a:p>
      </dgm:t>
    </dgm:pt>
    <dgm:pt modelId="{32F1A82B-9935-4356-ADC8-A648F56AD869}" type="parTrans" cxnId="{B9CD5F06-F873-4750-A660-9DC2FE3C8761}">
      <dgm:prSet/>
      <dgm:spPr/>
      <dgm:t>
        <a:bodyPr/>
        <a:lstStyle/>
        <a:p>
          <a:endParaRPr lang="zh-TW" altLang="en-US"/>
        </a:p>
      </dgm:t>
    </dgm:pt>
    <dgm:pt modelId="{F9745FBA-21CE-43CC-8B4F-B165654EA815}" type="sibTrans" cxnId="{B9CD5F06-F873-4750-A660-9DC2FE3C8761}">
      <dgm:prSet/>
      <dgm:spPr/>
      <dgm:t>
        <a:bodyPr/>
        <a:lstStyle/>
        <a:p>
          <a:endParaRPr lang="zh-TW" altLang="en-US"/>
        </a:p>
      </dgm:t>
    </dgm:pt>
    <dgm:pt modelId="{AE9C31B3-FA92-497A-B9B0-3463EE3CEF1D}">
      <dgm:prSet phldrT="[文字]"/>
      <dgm:spPr/>
      <dgm:t>
        <a:bodyPr/>
        <a:lstStyle/>
        <a:p>
          <a:r>
            <a:rPr lang="zh-TW" altLang="en-US" dirty="0" smtClean="0"/>
            <a:t>高溫熱浪</a:t>
          </a:r>
          <a:endParaRPr lang="zh-TW" altLang="en-US" dirty="0"/>
        </a:p>
      </dgm:t>
    </dgm:pt>
    <dgm:pt modelId="{304191FF-F73B-419B-9098-7754164E69FE}" type="parTrans" cxnId="{6415D85B-E5FD-4D7C-A137-EACB7962D063}">
      <dgm:prSet/>
      <dgm:spPr/>
      <dgm:t>
        <a:bodyPr/>
        <a:lstStyle/>
        <a:p>
          <a:endParaRPr lang="zh-TW" altLang="en-US"/>
        </a:p>
      </dgm:t>
    </dgm:pt>
    <dgm:pt modelId="{F9811889-9F4C-4093-A20B-C68909EBB826}" type="sibTrans" cxnId="{6415D85B-E5FD-4D7C-A137-EACB7962D063}">
      <dgm:prSet/>
      <dgm:spPr/>
      <dgm:t>
        <a:bodyPr/>
        <a:lstStyle/>
        <a:p>
          <a:endParaRPr lang="zh-TW" altLang="en-US"/>
        </a:p>
      </dgm:t>
    </dgm:pt>
    <dgm:pt modelId="{AC3F774C-76FC-47C0-A93D-505C90307969}">
      <dgm:prSet phldrT="[文字]"/>
      <dgm:spPr/>
      <dgm:t>
        <a:bodyPr/>
        <a:lstStyle/>
        <a:p>
          <a:r>
            <a:rPr lang="zh-TW" altLang="en-US" dirty="0" smtClean="0">
              <a:solidFill>
                <a:schemeClr val="bg1"/>
              </a:solidFill>
            </a:rPr>
            <a:t>荒漠化與沙</a:t>
          </a:r>
          <a:endParaRPr lang="en-US" altLang="zh-TW" dirty="0" smtClean="0">
            <a:solidFill>
              <a:schemeClr val="bg1"/>
            </a:solidFill>
          </a:endParaRPr>
        </a:p>
        <a:p>
          <a:r>
            <a:rPr lang="zh-TW" altLang="en-US" dirty="0" smtClean="0">
              <a:solidFill>
                <a:schemeClr val="bg1"/>
              </a:solidFill>
            </a:rPr>
            <a:t>塵暴</a:t>
          </a:r>
          <a:endParaRPr lang="zh-TW" altLang="en-US" dirty="0">
            <a:solidFill>
              <a:schemeClr val="bg1"/>
            </a:solidFill>
          </a:endParaRPr>
        </a:p>
      </dgm:t>
    </dgm:pt>
    <dgm:pt modelId="{7D2D84F3-7952-45A9-9B95-376E1C535712}" type="parTrans" cxnId="{7B0AC18C-BF30-428D-8E87-F3E325D0B252}">
      <dgm:prSet/>
      <dgm:spPr/>
      <dgm:t>
        <a:bodyPr/>
        <a:lstStyle/>
        <a:p>
          <a:endParaRPr lang="zh-TW" altLang="en-US"/>
        </a:p>
      </dgm:t>
    </dgm:pt>
    <dgm:pt modelId="{0E99F5F8-5341-4C13-A2C1-24F3AABABE30}" type="sibTrans" cxnId="{7B0AC18C-BF30-428D-8E87-F3E325D0B252}">
      <dgm:prSet/>
      <dgm:spPr/>
      <dgm:t>
        <a:bodyPr/>
        <a:lstStyle/>
        <a:p>
          <a:endParaRPr lang="zh-TW" altLang="en-US"/>
        </a:p>
      </dgm:t>
    </dgm:pt>
    <dgm:pt modelId="{3D4B578F-6611-4DD6-A77A-35EABDFB3AEB}">
      <dgm:prSet phldrT="[文字]"/>
      <dgm:spPr/>
      <dgm:t>
        <a:bodyPr/>
        <a:lstStyle/>
        <a:p>
          <a:r>
            <a:rPr lang="zh-TW" altLang="en-US" dirty="0" smtClean="0"/>
            <a:t>臭氧層破損</a:t>
          </a:r>
          <a:endParaRPr lang="zh-TW" altLang="en-US" dirty="0"/>
        </a:p>
      </dgm:t>
    </dgm:pt>
    <dgm:pt modelId="{9EABD9D9-B4C3-4553-ACAF-70472C252542}" type="parTrans" cxnId="{691314AB-7795-4C4F-9F31-1D826A04A2BC}">
      <dgm:prSet/>
      <dgm:spPr/>
      <dgm:t>
        <a:bodyPr/>
        <a:lstStyle/>
        <a:p>
          <a:endParaRPr lang="zh-TW" altLang="en-US"/>
        </a:p>
      </dgm:t>
    </dgm:pt>
    <dgm:pt modelId="{CD399491-9578-41F3-A9A6-6152FBE33CC4}" type="sibTrans" cxnId="{691314AB-7795-4C4F-9F31-1D826A04A2BC}">
      <dgm:prSet/>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zh-TW" altLang="en-US" dirty="0" smtClean="0"/>
            <a:t>島嶼受海平面上升威脅</a:t>
          </a:r>
        </a:p>
        <a:p>
          <a:pPr defTabSz="1600200">
            <a:lnSpc>
              <a:spcPct val="90000"/>
            </a:lnSpc>
            <a:spcBef>
              <a:spcPct val="0"/>
            </a:spcBef>
            <a:spcAft>
              <a:spcPct val="35000"/>
            </a:spcAft>
          </a:pPr>
          <a:endParaRPr lang="zh-TW" altLang="en-US" dirty="0"/>
        </a:p>
      </dgm:t>
    </dgm:pt>
    <dgm:pt modelId="{CF584267-99DE-4208-A8A7-B9EA6DDC9892}">
      <dgm:prSet phldrT="[文字]"/>
      <dgm:spPr/>
      <dgm:t>
        <a:bodyPr/>
        <a:lstStyle/>
        <a:p>
          <a:r>
            <a:rPr lang="zh-TW" altLang="en-US" dirty="0" smtClean="0">
              <a:solidFill>
                <a:schemeClr val="bg1"/>
              </a:solidFill>
            </a:rPr>
            <a:t>熱帶雨林</a:t>
          </a:r>
          <a:endParaRPr lang="en-US" altLang="zh-TW" dirty="0" smtClean="0">
            <a:solidFill>
              <a:schemeClr val="bg1"/>
            </a:solidFill>
          </a:endParaRPr>
        </a:p>
        <a:p>
          <a:r>
            <a:rPr lang="zh-TW" altLang="en-US" dirty="0" smtClean="0">
              <a:solidFill>
                <a:schemeClr val="bg1"/>
              </a:solidFill>
            </a:rPr>
            <a:t>消失</a:t>
          </a:r>
          <a:endParaRPr lang="zh-TW" altLang="en-US" dirty="0">
            <a:solidFill>
              <a:schemeClr val="bg1"/>
            </a:solidFill>
          </a:endParaRPr>
        </a:p>
      </dgm:t>
    </dgm:pt>
    <dgm:pt modelId="{A7D6D4AF-AC3B-4A52-9CCE-99E61698682D}" type="parTrans" cxnId="{4E05E566-499A-4B82-BA8D-2B07306358B1}">
      <dgm:prSet/>
      <dgm:spPr/>
      <dgm:t>
        <a:bodyPr/>
        <a:lstStyle/>
        <a:p>
          <a:endParaRPr lang="zh-TW" altLang="en-US"/>
        </a:p>
      </dgm:t>
    </dgm:pt>
    <dgm:pt modelId="{889E978E-AD16-4978-AB8E-FFF27723229B}" type="sibTrans" cxnId="{4E05E566-499A-4B82-BA8D-2B07306358B1}">
      <dgm:prSet/>
      <dgm:spPr/>
      <dgm:t>
        <a:bodyPr/>
        <a:lstStyle/>
        <a:p>
          <a:endParaRPr lang="zh-TW" altLang="en-US"/>
        </a:p>
      </dgm:t>
    </dgm:pt>
    <dgm:pt modelId="{834E567E-AA8B-4192-B59E-26B155A175DC}" type="pres">
      <dgm:prSet presAssocID="{AD5E281D-0EB4-4B6B-A249-AE2D5304DF6A}" presName="Name0" presStyleCnt="0">
        <dgm:presLayoutVars>
          <dgm:chMax/>
          <dgm:chPref/>
          <dgm:dir/>
          <dgm:animLvl val="lvl"/>
        </dgm:presLayoutVars>
      </dgm:prSet>
      <dgm:spPr/>
      <dgm:t>
        <a:bodyPr/>
        <a:lstStyle/>
        <a:p>
          <a:endParaRPr lang="zh-TW" altLang="en-US"/>
        </a:p>
      </dgm:t>
    </dgm:pt>
    <dgm:pt modelId="{A76B9E04-E16D-487C-AA5C-1B9B56103D5A}" type="pres">
      <dgm:prSet presAssocID="{1B707674-6787-4FB0-95F3-FBF7A4F34516}" presName="composite" presStyleCnt="0"/>
      <dgm:spPr/>
    </dgm:pt>
    <dgm:pt modelId="{AD1C8C9A-D9A8-4EBE-B7B9-967D444D4986}" type="pres">
      <dgm:prSet presAssocID="{1B707674-6787-4FB0-95F3-FBF7A4F34516}" presName="Parent1" presStyleLbl="node1" presStyleIdx="0" presStyleCnt="6">
        <dgm:presLayoutVars>
          <dgm:chMax val="1"/>
          <dgm:chPref val="1"/>
          <dgm:bulletEnabled val="1"/>
        </dgm:presLayoutVars>
      </dgm:prSet>
      <dgm:spPr/>
      <dgm:t>
        <a:bodyPr/>
        <a:lstStyle/>
        <a:p>
          <a:endParaRPr lang="zh-TW" altLang="en-US"/>
        </a:p>
      </dgm:t>
    </dgm:pt>
    <dgm:pt modelId="{D6E8045A-306A-44CE-BABE-91BFCBE5AF2C}" type="pres">
      <dgm:prSet presAssocID="{1B707674-6787-4FB0-95F3-FBF7A4F34516}" presName="Childtext1" presStyleLbl="revTx" presStyleIdx="0" presStyleCnt="3" custLinFactX="-56176" custLinFactY="100000" custLinFactNeighborX="-100000" custLinFactNeighborY="180910">
        <dgm:presLayoutVars>
          <dgm:chMax val="0"/>
          <dgm:chPref val="0"/>
          <dgm:bulletEnabled val="1"/>
        </dgm:presLayoutVars>
      </dgm:prSet>
      <dgm:spPr/>
      <dgm:t>
        <a:bodyPr/>
        <a:lstStyle/>
        <a:p>
          <a:endParaRPr lang="zh-TW" altLang="en-US"/>
        </a:p>
      </dgm:t>
    </dgm:pt>
    <dgm:pt modelId="{12DA452C-5BAA-4418-A963-029C9C4737D5}" type="pres">
      <dgm:prSet presAssocID="{1B707674-6787-4FB0-95F3-FBF7A4F34516}" presName="BalanceSpacing" presStyleCnt="0"/>
      <dgm:spPr/>
    </dgm:pt>
    <dgm:pt modelId="{1A53F184-268B-44F5-95A6-ED77BDF84D71}" type="pres">
      <dgm:prSet presAssocID="{1B707674-6787-4FB0-95F3-FBF7A4F34516}" presName="BalanceSpacing1" presStyleCnt="0"/>
      <dgm:spPr/>
    </dgm:pt>
    <dgm:pt modelId="{B08F5D84-57A6-4979-B7D6-703107A572D4}" type="pres">
      <dgm:prSet presAssocID="{925E6AAA-AF38-4571-9175-E1602E17BE6E}" presName="Accent1Text" presStyleLbl="node1" presStyleIdx="1" presStyleCnt="6" custLinFactNeighborX="-1704" custLinFactNeighborY="-63"/>
      <dgm:spPr/>
      <dgm:t>
        <a:bodyPr/>
        <a:lstStyle/>
        <a:p>
          <a:endParaRPr lang="zh-TW" altLang="en-US"/>
        </a:p>
      </dgm:t>
    </dgm:pt>
    <dgm:pt modelId="{2875996F-852A-42E6-8BEC-BDE95316F6C6}" type="pres">
      <dgm:prSet presAssocID="{925E6AAA-AF38-4571-9175-E1602E17BE6E}" presName="spaceBetweenRectangles" presStyleCnt="0"/>
      <dgm:spPr/>
    </dgm:pt>
    <dgm:pt modelId="{1AA4D0E2-084C-41EC-B132-D57F770A658F}" type="pres">
      <dgm:prSet presAssocID="{AE9C31B3-FA92-497A-B9B0-3463EE3CEF1D}" presName="composite" presStyleCnt="0"/>
      <dgm:spPr/>
    </dgm:pt>
    <dgm:pt modelId="{EB9DB4AE-942E-4E17-9A5C-F6B3FA7C6CB9}" type="pres">
      <dgm:prSet presAssocID="{AE9C31B3-FA92-497A-B9B0-3463EE3CEF1D}" presName="Parent1" presStyleLbl="node1" presStyleIdx="2" presStyleCnt="6">
        <dgm:presLayoutVars>
          <dgm:chMax val="1"/>
          <dgm:chPref val="1"/>
          <dgm:bulletEnabled val="1"/>
        </dgm:presLayoutVars>
      </dgm:prSet>
      <dgm:spPr/>
      <dgm:t>
        <a:bodyPr/>
        <a:lstStyle/>
        <a:p>
          <a:endParaRPr lang="zh-TW" altLang="en-US"/>
        </a:p>
      </dgm:t>
    </dgm:pt>
    <dgm:pt modelId="{B505F7D9-1E16-4417-B592-6A5622ACB4F2}" type="pres">
      <dgm:prSet presAssocID="{AE9C31B3-FA92-497A-B9B0-3463EE3CEF1D}" presName="Childtext1" presStyleLbl="revTx" presStyleIdx="1" presStyleCnt="3" custLinFactY="-37209" custLinFactNeighborX="39831" custLinFactNeighborY="-100000">
        <dgm:presLayoutVars>
          <dgm:chMax val="0"/>
          <dgm:chPref val="0"/>
          <dgm:bulletEnabled val="1"/>
        </dgm:presLayoutVars>
      </dgm:prSet>
      <dgm:spPr/>
      <dgm:t>
        <a:bodyPr/>
        <a:lstStyle/>
        <a:p>
          <a:endParaRPr lang="zh-TW" altLang="en-US"/>
        </a:p>
      </dgm:t>
    </dgm:pt>
    <dgm:pt modelId="{1E769AFE-1F82-47EB-BF97-4880801A24FC}" type="pres">
      <dgm:prSet presAssocID="{AE9C31B3-FA92-497A-B9B0-3463EE3CEF1D}" presName="BalanceSpacing" presStyleCnt="0"/>
      <dgm:spPr/>
    </dgm:pt>
    <dgm:pt modelId="{6B79A170-B2B8-4D46-ABC0-53B22AEFB556}" type="pres">
      <dgm:prSet presAssocID="{AE9C31B3-FA92-497A-B9B0-3463EE3CEF1D}" presName="BalanceSpacing1" presStyleCnt="0"/>
      <dgm:spPr/>
    </dgm:pt>
    <dgm:pt modelId="{A85C470D-1E96-44F9-91B3-0D0AF1DA11D9}" type="pres">
      <dgm:prSet presAssocID="{F9811889-9F4C-4093-A20B-C68909EBB826}" presName="Accent1Text" presStyleLbl="node1" presStyleIdx="3" presStyleCnt="6"/>
      <dgm:spPr/>
      <dgm:t>
        <a:bodyPr/>
        <a:lstStyle/>
        <a:p>
          <a:endParaRPr lang="zh-TW" altLang="en-US"/>
        </a:p>
      </dgm:t>
    </dgm:pt>
    <dgm:pt modelId="{AE0F481D-4134-478F-8816-91FFF0A4996E}" type="pres">
      <dgm:prSet presAssocID="{F9811889-9F4C-4093-A20B-C68909EBB826}" presName="spaceBetweenRectangles" presStyleCnt="0"/>
      <dgm:spPr/>
    </dgm:pt>
    <dgm:pt modelId="{0033F442-B8DE-4A4C-8F4D-572F2C401802}" type="pres">
      <dgm:prSet presAssocID="{3D4B578F-6611-4DD6-A77A-35EABDFB3AEB}" presName="composite" presStyleCnt="0"/>
      <dgm:spPr/>
    </dgm:pt>
    <dgm:pt modelId="{F44E2A15-040B-4836-A136-558DCCF907F1}" type="pres">
      <dgm:prSet presAssocID="{3D4B578F-6611-4DD6-A77A-35EABDFB3AEB}" presName="Parent1" presStyleLbl="node1" presStyleIdx="4" presStyleCnt="6">
        <dgm:presLayoutVars>
          <dgm:chMax val="1"/>
          <dgm:chPref val="1"/>
          <dgm:bulletEnabled val="1"/>
        </dgm:presLayoutVars>
      </dgm:prSet>
      <dgm:spPr/>
      <dgm:t>
        <a:bodyPr/>
        <a:lstStyle/>
        <a:p>
          <a:endParaRPr lang="zh-TW" altLang="en-US"/>
        </a:p>
      </dgm:t>
    </dgm:pt>
    <dgm:pt modelId="{3C3800F6-A728-4869-A0F3-F510195486B4}" type="pres">
      <dgm:prSet presAssocID="{3D4B578F-6611-4DD6-A77A-35EABDFB3AEB}" presName="Childtext1" presStyleLbl="revTx" presStyleIdx="2" presStyleCnt="3" custLinFactY="-39681" custLinFactNeighborX="-39211" custLinFactNeighborY="-100000">
        <dgm:presLayoutVars>
          <dgm:chMax val="0"/>
          <dgm:chPref val="0"/>
          <dgm:bulletEnabled val="1"/>
        </dgm:presLayoutVars>
      </dgm:prSet>
      <dgm:spPr/>
      <dgm:t>
        <a:bodyPr/>
        <a:lstStyle/>
        <a:p>
          <a:endParaRPr lang="zh-TW" altLang="en-US"/>
        </a:p>
      </dgm:t>
    </dgm:pt>
    <dgm:pt modelId="{0D3DB6C7-9D57-4850-8CAC-63549706C3ED}" type="pres">
      <dgm:prSet presAssocID="{3D4B578F-6611-4DD6-A77A-35EABDFB3AEB}" presName="BalanceSpacing" presStyleCnt="0"/>
      <dgm:spPr/>
    </dgm:pt>
    <dgm:pt modelId="{3D23EB6B-CFE8-4628-83CC-DA851C9170B7}" type="pres">
      <dgm:prSet presAssocID="{3D4B578F-6611-4DD6-A77A-35EABDFB3AEB}" presName="BalanceSpacing1" presStyleCnt="0"/>
      <dgm:spPr/>
    </dgm:pt>
    <dgm:pt modelId="{7E63B6A1-B4B9-483C-B4EF-8FED7484949A}" type="pres">
      <dgm:prSet presAssocID="{CD399491-9578-41F3-A9A6-6152FBE33CC4}" presName="Accent1Text" presStyleLbl="node1" presStyleIdx="5" presStyleCnt="6"/>
      <dgm:spPr/>
      <dgm:t>
        <a:bodyPr/>
        <a:lstStyle/>
        <a:p>
          <a:endParaRPr lang="zh-TW" altLang="en-US"/>
        </a:p>
      </dgm:t>
    </dgm:pt>
  </dgm:ptLst>
  <dgm:cxnLst>
    <dgm:cxn modelId="{C61562EB-4537-4BCC-BA51-BDECA58D65D9}" type="presOf" srcId="{1B707674-6787-4FB0-95F3-FBF7A4F34516}" destId="{AD1C8C9A-D9A8-4EBE-B7B9-967D444D4986}" srcOrd="0" destOrd="0" presId="urn:microsoft.com/office/officeart/2008/layout/AlternatingHexagons"/>
    <dgm:cxn modelId="{84E7F8C9-816A-42E2-8E52-F89487641D4C}" type="presOf" srcId="{AE9C31B3-FA92-497A-B9B0-3463EE3CEF1D}" destId="{EB9DB4AE-942E-4E17-9A5C-F6B3FA7C6CB9}" srcOrd="0" destOrd="0" presId="urn:microsoft.com/office/officeart/2008/layout/AlternatingHexagons"/>
    <dgm:cxn modelId="{9EC201C0-8B99-46B5-A6E5-05BA9784CD31}" type="presOf" srcId="{925E6AAA-AF38-4571-9175-E1602E17BE6E}" destId="{B08F5D84-57A6-4979-B7D6-703107A572D4}" srcOrd="0" destOrd="0" presId="urn:microsoft.com/office/officeart/2008/layout/AlternatingHexagons"/>
    <dgm:cxn modelId="{573B71DA-04A0-42C9-9162-8E891CDC053E}" type="presOf" srcId="{CD399491-9578-41F3-A9A6-6152FBE33CC4}" destId="{7E63B6A1-B4B9-483C-B4EF-8FED7484949A}" srcOrd="0" destOrd="0" presId="urn:microsoft.com/office/officeart/2008/layout/AlternatingHexagons"/>
    <dgm:cxn modelId="{951FB845-1AC9-4175-9A9D-4BB5E86C1842}" type="presOf" srcId="{CF584267-99DE-4208-A8A7-B9EA6DDC9892}" destId="{3C3800F6-A728-4869-A0F3-F510195486B4}" srcOrd="0" destOrd="0" presId="urn:microsoft.com/office/officeart/2008/layout/AlternatingHexagons"/>
    <dgm:cxn modelId="{691314AB-7795-4C4F-9F31-1D826A04A2BC}" srcId="{AD5E281D-0EB4-4B6B-A249-AE2D5304DF6A}" destId="{3D4B578F-6611-4DD6-A77A-35EABDFB3AEB}" srcOrd="2" destOrd="0" parTransId="{9EABD9D9-B4C3-4553-ACAF-70472C252542}" sibTransId="{CD399491-9578-41F3-A9A6-6152FBE33CC4}"/>
    <dgm:cxn modelId="{7B0AC18C-BF30-428D-8E87-F3E325D0B252}" srcId="{AE9C31B3-FA92-497A-B9B0-3463EE3CEF1D}" destId="{AC3F774C-76FC-47C0-A93D-505C90307969}" srcOrd="0" destOrd="0" parTransId="{7D2D84F3-7952-45A9-9B95-376E1C535712}" sibTransId="{0E99F5F8-5341-4C13-A2C1-24F3AABABE30}"/>
    <dgm:cxn modelId="{B9CD5F06-F873-4750-A660-9DC2FE3C8761}" srcId="{1B707674-6787-4FB0-95F3-FBF7A4F34516}" destId="{1AD08D1A-BD62-4A6B-A992-F4876DB7D15C}" srcOrd="0" destOrd="0" parTransId="{32F1A82B-9935-4356-ADC8-A648F56AD869}" sibTransId="{F9745FBA-21CE-43CC-8B4F-B165654EA815}"/>
    <dgm:cxn modelId="{6415D85B-E5FD-4D7C-A137-EACB7962D063}" srcId="{AD5E281D-0EB4-4B6B-A249-AE2D5304DF6A}" destId="{AE9C31B3-FA92-497A-B9B0-3463EE3CEF1D}" srcOrd="1" destOrd="0" parTransId="{304191FF-F73B-419B-9098-7754164E69FE}" sibTransId="{F9811889-9F4C-4093-A20B-C68909EBB826}"/>
    <dgm:cxn modelId="{14A0EE3A-395E-4397-A047-626565A7BFEF}" srcId="{AD5E281D-0EB4-4B6B-A249-AE2D5304DF6A}" destId="{1B707674-6787-4FB0-95F3-FBF7A4F34516}" srcOrd="0" destOrd="0" parTransId="{73C7E593-E748-47D0-BCCC-0F4D5F778B09}" sibTransId="{925E6AAA-AF38-4571-9175-E1602E17BE6E}"/>
    <dgm:cxn modelId="{17AA8102-3C29-4D99-98F0-6AE8203B9185}" type="presOf" srcId="{1AD08D1A-BD62-4A6B-A992-F4876DB7D15C}" destId="{D6E8045A-306A-44CE-BABE-91BFCBE5AF2C}" srcOrd="0" destOrd="0" presId="urn:microsoft.com/office/officeart/2008/layout/AlternatingHexagons"/>
    <dgm:cxn modelId="{1FE34FAA-155F-46BB-977F-D0A942ED5FEC}" type="presOf" srcId="{AC3F774C-76FC-47C0-A93D-505C90307969}" destId="{B505F7D9-1E16-4417-B592-6A5622ACB4F2}" srcOrd="0" destOrd="0" presId="urn:microsoft.com/office/officeart/2008/layout/AlternatingHexagons"/>
    <dgm:cxn modelId="{4E05E566-499A-4B82-BA8D-2B07306358B1}" srcId="{3D4B578F-6611-4DD6-A77A-35EABDFB3AEB}" destId="{CF584267-99DE-4208-A8A7-B9EA6DDC9892}" srcOrd="0" destOrd="0" parTransId="{A7D6D4AF-AC3B-4A52-9CCE-99E61698682D}" sibTransId="{889E978E-AD16-4978-AB8E-FFF27723229B}"/>
    <dgm:cxn modelId="{03916BCD-624D-4280-A364-E98F21B6F7C7}" type="presOf" srcId="{AD5E281D-0EB4-4B6B-A249-AE2D5304DF6A}" destId="{834E567E-AA8B-4192-B59E-26B155A175DC}" srcOrd="0" destOrd="0" presId="urn:microsoft.com/office/officeart/2008/layout/AlternatingHexagons"/>
    <dgm:cxn modelId="{DB083E22-9F09-4154-9339-3899C3EA7C47}" type="presOf" srcId="{F9811889-9F4C-4093-A20B-C68909EBB826}" destId="{A85C470D-1E96-44F9-91B3-0D0AF1DA11D9}" srcOrd="0" destOrd="0" presId="urn:microsoft.com/office/officeart/2008/layout/AlternatingHexagons"/>
    <dgm:cxn modelId="{35310A4B-3AF2-4916-B996-4C5158BA4193}" type="presOf" srcId="{3D4B578F-6611-4DD6-A77A-35EABDFB3AEB}" destId="{F44E2A15-040B-4836-A136-558DCCF907F1}" srcOrd="0" destOrd="0" presId="urn:microsoft.com/office/officeart/2008/layout/AlternatingHexagons"/>
    <dgm:cxn modelId="{7D58078E-C229-4772-BD90-D942BC28C69F}" type="presParOf" srcId="{834E567E-AA8B-4192-B59E-26B155A175DC}" destId="{A76B9E04-E16D-487C-AA5C-1B9B56103D5A}" srcOrd="0" destOrd="0" presId="urn:microsoft.com/office/officeart/2008/layout/AlternatingHexagons"/>
    <dgm:cxn modelId="{688D6E02-043A-4B89-9B92-A30CFEA2E520}" type="presParOf" srcId="{A76B9E04-E16D-487C-AA5C-1B9B56103D5A}" destId="{AD1C8C9A-D9A8-4EBE-B7B9-967D444D4986}" srcOrd="0" destOrd="0" presId="urn:microsoft.com/office/officeart/2008/layout/AlternatingHexagons"/>
    <dgm:cxn modelId="{57CED013-915F-43AA-8EBD-945D365E7593}" type="presParOf" srcId="{A76B9E04-E16D-487C-AA5C-1B9B56103D5A}" destId="{D6E8045A-306A-44CE-BABE-91BFCBE5AF2C}" srcOrd="1" destOrd="0" presId="urn:microsoft.com/office/officeart/2008/layout/AlternatingHexagons"/>
    <dgm:cxn modelId="{BD9ADA1F-F2A2-4040-9E93-A815A27382C4}" type="presParOf" srcId="{A76B9E04-E16D-487C-AA5C-1B9B56103D5A}" destId="{12DA452C-5BAA-4418-A963-029C9C4737D5}" srcOrd="2" destOrd="0" presId="urn:microsoft.com/office/officeart/2008/layout/AlternatingHexagons"/>
    <dgm:cxn modelId="{6ABF6C9D-8529-41A3-8003-6737E1833524}" type="presParOf" srcId="{A76B9E04-E16D-487C-AA5C-1B9B56103D5A}" destId="{1A53F184-268B-44F5-95A6-ED77BDF84D71}" srcOrd="3" destOrd="0" presId="urn:microsoft.com/office/officeart/2008/layout/AlternatingHexagons"/>
    <dgm:cxn modelId="{C0727E19-D3DF-478B-9800-E7410A015EA8}" type="presParOf" srcId="{A76B9E04-E16D-487C-AA5C-1B9B56103D5A}" destId="{B08F5D84-57A6-4979-B7D6-703107A572D4}" srcOrd="4" destOrd="0" presId="urn:microsoft.com/office/officeart/2008/layout/AlternatingHexagons"/>
    <dgm:cxn modelId="{1139B4B3-68C9-41A4-9134-84DB31175626}" type="presParOf" srcId="{834E567E-AA8B-4192-B59E-26B155A175DC}" destId="{2875996F-852A-42E6-8BEC-BDE95316F6C6}" srcOrd="1" destOrd="0" presId="urn:microsoft.com/office/officeart/2008/layout/AlternatingHexagons"/>
    <dgm:cxn modelId="{57801723-828A-46C8-A498-5EEB0F4F0EE9}" type="presParOf" srcId="{834E567E-AA8B-4192-B59E-26B155A175DC}" destId="{1AA4D0E2-084C-41EC-B132-D57F770A658F}" srcOrd="2" destOrd="0" presId="urn:microsoft.com/office/officeart/2008/layout/AlternatingHexagons"/>
    <dgm:cxn modelId="{565713C0-1F1E-4C55-AFA0-07B7063E3AE7}" type="presParOf" srcId="{1AA4D0E2-084C-41EC-B132-D57F770A658F}" destId="{EB9DB4AE-942E-4E17-9A5C-F6B3FA7C6CB9}" srcOrd="0" destOrd="0" presId="urn:microsoft.com/office/officeart/2008/layout/AlternatingHexagons"/>
    <dgm:cxn modelId="{874EFEE7-5654-4210-A20A-08985967830F}" type="presParOf" srcId="{1AA4D0E2-084C-41EC-B132-D57F770A658F}" destId="{B505F7D9-1E16-4417-B592-6A5622ACB4F2}" srcOrd="1" destOrd="0" presId="urn:microsoft.com/office/officeart/2008/layout/AlternatingHexagons"/>
    <dgm:cxn modelId="{4DE9841E-AD65-45F2-BD07-C5D02B038EC1}" type="presParOf" srcId="{1AA4D0E2-084C-41EC-B132-D57F770A658F}" destId="{1E769AFE-1F82-47EB-BF97-4880801A24FC}" srcOrd="2" destOrd="0" presId="urn:microsoft.com/office/officeart/2008/layout/AlternatingHexagons"/>
    <dgm:cxn modelId="{0E8936B7-33D7-42EB-BDBF-68CA6C02DAF8}" type="presParOf" srcId="{1AA4D0E2-084C-41EC-B132-D57F770A658F}" destId="{6B79A170-B2B8-4D46-ABC0-53B22AEFB556}" srcOrd="3" destOrd="0" presId="urn:microsoft.com/office/officeart/2008/layout/AlternatingHexagons"/>
    <dgm:cxn modelId="{B421A5EE-0AE8-46FA-B058-F69F99093D9A}" type="presParOf" srcId="{1AA4D0E2-084C-41EC-B132-D57F770A658F}" destId="{A85C470D-1E96-44F9-91B3-0D0AF1DA11D9}" srcOrd="4" destOrd="0" presId="urn:microsoft.com/office/officeart/2008/layout/AlternatingHexagons"/>
    <dgm:cxn modelId="{291C1FD5-FC04-47D1-9E35-FA100E1A6DFC}" type="presParOf" srcId="{834E567E-AA8B-4192-B59E-26B155A175DC}" destId="{AE0F481D-4134-478F-8816-91FFF0A4996E}" srcOrd="3" destOrd="0" presId="urn:microsoft.com/office/officeart/2008/layout/AlternatingHexagons"/>
    <dgm:cxn modelId="{7B4ED5DB-1E4B-4D77-9719-160444CEC67B}" type="presParOf" srcId="{834E567E-AA8B-4192-B59E-26B155A175DC}" destId="{0033F442-B8DE-4A4C-8F4D-572F2C401802}" srcOrd="4" destOrd="0" presId="urn:microsoft.com/office/officeart/2008/layout/AlternatingHexagons"/>
    <dgm:cxn modelId="{F2B75436-1363-41CF-A256-A8D9A9BF4453}" type="presParOf" srcId="{0033F442-B8DE-4A4C-8F4D-572F2C401802}" destId="{F44E2A15-040B-4836-A136-558DCCF907F1}" srcOrd="0" destOrd="0" presId="urn:microsoft.com/office/officeart/2008/layout/AlternatingHexagons"/>
    <dgm:cxn modelId="{44AC5B20-F879-4B8E-92D7-A8F807639009}" type="presParOf" srcId="{0033F442-B8DE-4A4C-8F4D-572F2C401802}" destId="{3C3800F6-A728-4869-A0F3-F510195486B4}" srcOrd="1" destOrd="0" presId="urn:microsoft.com/office/officeart/2008/layout/AlternatingHexagons"/>
    <dgm:cxn modelId="{092B9CB7-982C-4D7B-A59B-0120EAD64344}" type="presParOf" srcId="{0033F442-B8DE-4A4C-8F4D-572F2C401802}" destId="{0D3DB6C7-9D57-4850-8CAC-63549706C3ED}" srcOrd="2" destOrd="0" presId="urn:microsoft.com/office/officeart/2008/layout/AlternatingHexagons"/>
    <dgm:cxn modelId="{41FB5920-BD4C-4E5B-8D1C-4EAEB1B23405}" type="presParOf" srcId="{0033F442-B8DE-4A4C-8F4D-572F2C401802}" destId="{3D23EB6B-CFE8-4628-83CC-DA851C9170B7}" srcOrd="3" destOrd="0" presId="urn:microsoft.com/office/officeart/2008/layout/AlternatingHexagons"/>
    <dgm:cxn modelId="{B5BD24F7-5DC4-4FDB-963C-9BAFE9F42ADC}" type="presParOf" srcId="{0033F442-B8DE-4A4C-8F4D-572F2C401802}" destId="{7E63B6A1-B4B9-483C-B4EF-8FED7484949A}" srcOrd="4" destOrd="0" presId="urn:microsoft.com/office/officeart/2008/layout/AlternatingHexagon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4D3CC3-92C2-49F0-AF63-DF84EA4726C8}">
      <dsp:nvSpPr>
        <dsp:cNvPr id="0" name=""/>
        <dsp:cNvSpPr/>
      </dsp:nvSpPr>
      <dsp:spPr>
        <a:xfrm>
          <a:off x="2464728" y="0"/>
          <a:ext cx="1905733" cy="1960878"/>
        </a:xfrm>
        <a:prstGeom prst="trapezoid">
          <a:avLst>
            <a:gd name="adj" fmla="val 66207"/>
          </a:avLst>
        </a:prstGeom>
        <a:solidFill>
          <a:srgbClr val="FF0000">
            <a:lumMod val="40000"/>
            <a:lumOff val="60000"/>
          </a:srgbClr>
        </a:solidFill>
        <a:ln w="25400" cap="flat" cmpd="sng" algn="ctr">
          <a:solidFill>
            <a:srgbClr val="FFEF66">
              <a:shade val="50000"/>
            </a:srgbClr>
          </a:solidFill>
          <a:prstDash val="solid"/>
        </a:ln>
        <a:effectLst/>
      </dsp:spPr>
      <dsp:style>
        <a:lnRef idx="2">
          <a:schemeClr val="accent1">
            <a:shade val="50000"/>
          </a:schemeClr>
        </a:lnRef>
        <a:fillRef idx="1">
          <a:schemeClr val="accent1"/>
        </a:fillRef>
        <a:effectRef idx="0">
          <a:schemeClr val="accent1"/>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endParaRPr lang="zh-TW" altLang="en-US" sz="2000" kern="1200" dirty="0">
            <a:solidFill>
              <a:srgbClr val="000000"/>
            </a:solidFill>
            <a:latin typeface="Comic Sans MS"/>
            <a:ea typeface="+mn-ea"/>
            <a:cs typeface="+mn-cs"/>
          </a:endParaRPr>
        </a:p>
      </dsp:txBody>
      <dsp:txXfrm>
        <a:off x="3099972" y="653626"/>
        <a:ext cx="635245" cy="1307252"/>
      </dsp:txXfrm>
    </dsp:sp>
    <dsp:sp modelId="{CDAECBCC-30E2-46C1-B8D4-A44FEC05E04F}">
      <dsp:nvSpPr>
        <dsp:cNvPr id="0" name=""/>
        <dsp:cNvSpPr/>
      </dsp:nvSpPr>
      <dsp:spPr>
        <a:xfrm>
          <a:off x="1094257" y="1960878"/>
          <a:ext cx="4646675" cy="2061514"/>
        </a:xfrm>
        <a:prstGeom prst="trapezoid">
          <a:avLst>
            <a:gd name="adj" fmla="val 66207"/>
          </a:avLst>
        </a:prstGeom>
        <a:solidFill>
          <a:srgbClr val="FFEF66">
            <a:lumMod val="50000"/>
          </a:srgbClr>
        </a:solidFill>
        <a:ln w="25400" cap="flat" cmpd="sng" algn="ctr">
          <a:solidFill>
            <a:srgbClr val="FFFFFF">
              <a:hueOff val="0"/>
              <a:satOff val="0"/>
              <a:lumOff val="0"/>
              <a:alphaOff val="0"/>
            </a:srgb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endParaRPr lang="en-US" altLang="zh-TW" sz="2400" kern="1200" dirty="0" smtClean="0">
            <a:solidFill>
              <a:srgbClr val="000000">
                <a:hueOff val="0"/>
                <a:satOff val="0"/>
                <a:lumOff val="0"/>
                <a:alphaOff val="0"/>
              </a:srgbClr>
            </a:solidFill>
            <a:latin typeface="Comic Sans MS"/>
            <a:ea typeface="+mn-ea"/>
            <a:cs typeface="+mn-cs"/>
          </a:endParaRPr>
        </a:p>
      </dsp:txBody>
      <dsp:txXfrm>
        <a:off x="2817336" y="2581932"/>
        <a:ext cx="1200516" cy="1440460"/>
      </dsp:txXfrm>
    </dsp:sp>
    <dsp:sp modelId="{43E1651F-84A6-4B6C-BBDE-4F2BE5B9E805}">
      <dsp:nvSpPr>
        <dsp:cNvPr id="0" name=""/>
        <dsp:cNvSpPr/>
      </dsp:nvSpPr>
      <dsp:spPr>
        <a:xfrm>
          <a:off x="0" y="4022392"/>
          <a:ext cx="6835190" cy="1635564"/>
        </a:xfrm>
        <a:prstGeom prst="trapezoid">
          <a:avLst>
            <a:gd name="adj" fmla="val 66207"/>
          </a:avLst>
        </a:prstGeom>
        <a:solidFill>
          <a:srgbClr val="92D050"/>
        </a:solidFill>
        <a:ln w="25400" cap="flat" cmpd="sng" algn="ctr">
          <a:solidFill>
            <a:srgbClr val="FFFFFF">
              <a:hueOff val="0"/>
              <a:satOff val="0"/>
              <a:lumOff val="0"/>
              <a:alphaOff val="0"/>
            </a:srgb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zh-TW" altLang="en-US" sz="2400" kern="1200" dirty="0" smtClean="0">
              <a:solidFill>
                <a:srgbClr val="000000">
                  <a:hueOff val="0"/>
                  <a:satOff val="0"/>
                  <a:lumOff val="0"/>
                  <a:alphaOff val="0"/>
                </a:srgbClr>
              </a:solidFill>
              <a:latin typeface="Comic Sans MS"/>
              <a:ea typeface="+mn-ea"/>
              <a:cs typeface="+mn-cs"/>
            </a:rPr>
            <a:t>第一層</a:t>
          </a:r>
          <a:r>
            <a:rPr lang="en-US" altLang="zh-TW" sz="2400" kern="1200" dirty="0" smtClean="0">
              <a:solidFill>
                <a:srgbClr val="000000">
                  <a:hueOff val="0"/>
                  <a:satOff val="0"/>
                  <a:lumOff val="0"/>
                  <a:alphaOff val="0"/>
                </a:srgbClr>
              </a:solidFill>
              <a:latin typeface="Comic Sans MS"/>
              <a:ea typeface="+mn-ea"/>
              <a:cs typeface="+mn-cs"/>
            </a:rPr>
            <a:t>   70-80%</a:t>
          </a:r>
        </a:p>
        <a:p>
          <a:pPr lvl="0" algn="ctr" defTabSz="1066800">
            <a:lnSpc>
              <a:spcPct val="90000"/>
            </a:lnSpc>
            <a:spcBef>
              <a:spcPct val="0"/>
            </a:spcBef>
            <a:spcAft>
              <a:spcPct val="35000"/>
            </a:spcAft>
          </a:pPr>
          <a:r>
            <a:rPr lang="zh-TW" altLang="en-US" sz="2400" kern="1200" dirty="0" smtClean="0">
              <a:solidFill>
                <a:srgbClr val="7030A0"/>
              </a:solidFill>
              <a:latin typeface="Comic Sans MS"/>
              <a:ea typeface="+mn-ea"/>
              <a:cs typeface="+mn-cs"/>
            </a:rPr>
            <a:t>一般補救教學</a:t>
          </a:r>
          <a:endParaRPr lang="zh-TW" altLang="en-US" sz="2400" kern="1200" dirty="0">
            <a:solidFill>
              <a:srgbClr val="7030A0"/>
            </a:solidFill>
            <a:latin typeface="Comic Sans MS"/>
            <a:ea typeface="+mn-ea"/>
            <a:cs typeface="+mn-cs"/>
          </a:endParaRPr>
        </a:p>
      </dsp:txBody>
      <dsp:txXfrm>
        <a:off x="1918063" y="4288148"/>
        <a:ext cx="2999063" cy="136980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4D3CC3-92C2-49F0-AF63-DF84EA4726C8}">
      <dsp:nvSpPr>
        <dsp:cNvPr id="0" name=""/>
        <dsp:cNvSpPr/>
      </dsp:nvSpPr>
      <dsp:spPr>
        <a:xfrm>
          <a:off x="2000249" y="0"/>
          <a:ext cx="2000249" cy="1119195"/>
        </a:xfrm>
        <a:prstGeom prst="trapezoid">
          <a:avLst>
            <a:gd name="adj" fmla="val 89361"/>
          </a:avLst>
        </a:prstGeom>
        <a:solidFill>
          <a:schemeClr val="tx2">
            <a:lumMod val="60000"/>
            <a:lum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endParaRPr lang="en-US" altLang="zh-TW" sz="2400" kern="1200" dirty="0" smtClean="0"/>
        </a:p>
        <a:p>
          <a:pPr lvl="0" algn="ctr" defTabSz="1066800">
            <a:lnSpc>
              <a:spcPct val="90000"/>
            </a:lnSpc>
            <a:spcBef>
              <a:spcPct val="0"/>
            </a:spcBef>
            <a:spcAft>
              <a:spcPct val="35000"/>
            </a:spcAft>
          </a:pPr>
          <a:r>
            <a:rPr lang="zh-TW" altLang="en-US" sz="2400" kern="1200" dirty="0" smtClean="0"/>
            <a:t>第三層</a:t>
          </a:r>
          <a:r>
            <a:rPr lang="en-US" altLang="zh-TW" sz="2400" kern="1200" dirty="0" smtClean="0"/>
            <a:t>T1</a:t>
          </a:r>
        </a:p>
        <a:p>
          <a:pPr lvl="0" algn="ctr" defTabSz="1066800">
            <a:lnSpc>
              <a:spcPct val="90000"/>
            </a:lnSpc>
            <a:spcBef>
              <a:spcPct val="0"/>
            </a:spcBef>
            <a:spcAft>
              <a:spcPct val="35000"/>
            </a:spcAft>
          </a:pPr>
          <a:endParaRPr lang="zh-TW" altLang="en-US" sz="2400" kern="1200" dirty="0"/>
        </a:p>
      </dsp:txBody>
      <dsp:txXfrm>
        <a:off x="2000249" y="0"/>
        <a:ext cx="2000249" cy="1119195"/>
      </dsp:txXfrm>
    </dsp:sp>
    <dsp:sp modelId="{CDAECBCC-30E2-46C1-B8D4-A44FEC05E04F}">
      <dsp:nvSpPr>
        <dsp:cNvPr id="0" name=""/>
        <dsp:cNvSpPr/>
      </dsp:nvSpPr>
      <dsp:spPr>
        <a:xfrm>
          <a:off x="1000124" y="1119195"/>
          <a:ext cx="4000499" cy="1119195"/>
        </a:xfrm>
        <a:prstGeom prst="trapezoid">
          <a:avLst>
            <a:gd name="adj" fmla="val 89361"/>
          </a:avLst>
        </a:prstGeom>
        <a:solidFill>
          <a:schemeClr val="accent1">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zh-TW" altLang="en-US" sz="2400" kern="1200" dirty="0" smtClean="0"/>
            <a:t>第二層</a:t>
          </a:r>
          <a:r>
            <a:rPr lang="en-US" altLang="zh-TW" sz="2400" kern="1200" dirty="0" smtClean="0"/>
            <a:t>T2</a:t>
          </a:r>
        </a:p>
        <a:p>
          <a:pPr lvl="0" algn="ctr" defTabSz="1066800">
            <a:lnSpc>
              <a:spcPct val="90000"/>
            </a:lnSpc>
            <a:spcBef>
              <a:spcPct val="0"/>
            </a:spcBef>
            <a:spcAft>
              <a:spcPct val="35000"/>
            </a:spcAft>
          </a:pPr>
          <a:r>
            <a:rPr lang="zh-TW" altLang="en-US" sz="2400" kern="1200" dirty="0" smtClean="0"/>
            <a:t>小組補救教學</a:t>
          </a:r>
          <a:endParaRPr lang="zh-TW" altLang="en-US" sz="2400" kern="1200" dirty="0"/>
        </a:p>
      </dsp:txBody>
      <dsp:txXfrm>
        <a:off x="1700212" y="1119195"/>
        <a:ext cx="2600324" cy="1119195"/>
      </dsp:txXfrm>
    </dsp:sp>
    <dsp:sp modelId="{43E1651F-84A6-4B6C-BBDE-4F2BE5B9E805}">
      <dsp:nvSpPr>
        <dsp:cNvPr id="0" name=""/>
        <dsp:cNvSpPr/>
      </dsp:nvSpPr>
      <dsp:spPr>
        <a:xfrm>
          <a:off x="0" y="2238390"/>
          <a:ext cx="6000748" cy="1119195"/>
        </a:xfrm>
        <a:prstGeom prst="trapezoid">
          <a:avLst>
            <a:gd name="adj" fmla="val 89361"/>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zh-TW" altLang="en-US" sz="2400" kern="1200" dirty="0" smtClean="0"/>
            <a:t>第一層</a:t>
          </a:r>
          <a:r>
            <a:rPr lang="en-US" altLang="zh-TW" sz="2400" kern="1200" dirty="0" smtClean="0"/>
            <a:t>T3</a:t>
          </a:r>
        </a:p>
        <a:p>
          <a:pPr lvl="0" algn="ctr" defTabSz="1066800">
            <a:lnSpc>
              <a:spcPct val="90000"/>
            </a:lnSpc>
            <a:spcBef>
              <a:spcPct val="0"/>
            </a:spcBef>
            <a:spcAft>
              <a:spcPct val="35000"/>
            </a:spcAft>
          </a:pPr>
          <a:r>
            <a:rPr lang="zh-TW" altLang="en-US" sz="2400" kern="1200" dirty="0" smtClean="0"/>
            <a:t>一般補救教學</a:t>
          </a:r>
          <a:endParaRPr lang="zh-TW" altLang="en-US" sz="2400" kern="1200" dirty="0"/>
        </a:p>
      </dsp:txBody>
      <dsp:txXfrm>
        <a:off x="1050131" y="2238390"/>
        <a:ext cx="3900486" cy="111919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4D3CC3-92C2-49F0-AF63-DF84EA4726C8}">
      <dsp:nvSpPr>
        <dsp:cNvPr id="0" name=""/>
        <dsp:cNvSpPr/>
      </dsp:nvSpPr>
      <dsp:spPr>
        <a:xfrm>
          <a:off x="2000249" y="0"/>
          <a:ext cx="2000249" cy="1119195"/>
        </a:xfrm>
        <a:prstGeom prst="trapezoid">
          <a:avLst>
            <a:gd name="adj" fmla="val 89361"/>
          </a:avLst>
        </a:prstGeom>
        <a:solidFill>
          <a:schemeClr val="tx2">
            <a:lumMod val="40000"/>
            <a:lumOff val="6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endParaRPr lang="en-US" altLang="zh-TW" sz="2400" kern="1200" dirty="0" smtClean="0"/>
        </a:p>
        <a:p>
          <a:pPr lvl="0" algn="ctr" defTabSz="1066800">
            <a:lnSpc>
              <a:spcPct val="90000"/>
            </a:lnSpc>
            <a:spcBef>
              <a:spcPct val="0"/>
            </a:spcBef>
            <a:spcAft>
              <a:spcPct val="35000"/>
            </a:spcAft>
          </a:pPr>
          <a:r>
            <a:rPr lang="zh-TW" altLang="en-US" sz="2400" kern="1200" dirty="0" smtClean="0"/>
            <a:t>第三層</a:t>
          </a:r>
          <a:r>
            <a:rPr lang="en-US" altLang="zh-TW" sz="2400" kern="1200" dirty="0" smtClean="0"/>
            <a:t>T1</a:t>
          </a:r>
        </a:p>
        <a:p>
          <a:pPr lvl="0" algn="ctr" defTabSz="1066800">
            <a:lnSpc>
              <a:spcPct val="90000"/>
            </a:lnSpc>
            <a:spcBef>
              <a:spcPct val="0"/>
            </a:spcBef>
            <a:spcAft>
              <a:spcPct val="35000"/>
            </a:spcAft>
          </a:pPr>
          <a:endParaRPr lang="zh-TW" altLang="en-US" sz="2400" kern="1200" dirty="0"/>
        </a:p>
      </dsp:txBody>
      <dsp:txXfrm>
        <a:off x="2000249" y="0"/>
        <a:ext cx="2000249" cy="1119195"/>
      </dsp:txXfrm>
    </dsp:sp>
    <dsp:sp modelId="{CDAECBCC-30E2-46C1-B8D4-A44FEC05E04F}">
      <dsp:nvSpPr>
        <dsp:cNvPr id="0" name=""/>
        <dsp:cNvSpPr/>
      </dsp:nvSpPr>
      <dsp:spPr>
        <a:xfrm>
          <a:off x="1000124" y="1119195"/>
          <a:ext cx="4000499" cy="1119195"/>
        </a:xfrm>
        <a:prstGeom prst="trapezoid">
          <a:avLst>
            <a:gd name="adj" fmla="val 89361"/>
          </a:avLst>
        </a:prstGeom>
        <a:solidFill>
          <a:schemeClr val="accent1">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zh-TW" altLang="en-US" sz="2400" kern="1200" dirty="0" smtClean="0"/>
            <a:t>第二層</a:t>
          </a:r>
          <a:r>
            <a:rPr lang="en-US" altLang="zh-TW" sz="2400" kern="1200" dirty="0" smtClean="0"/>
            <a:t>T2</a:t>
          </a:r>
        </a:p>
        <a:p>
          <a:pPr lvl="0" algn="ctr" defTabSz="1066800">
            <a:lnSpc>
              <a:spcPct val="90000"/>
            </a:lnSpc>
            <a:spcBef>
              <a:spcPct val="0"/>
            </a:spcBef>
            <a:spcAft>
              <a:spcPct val="35000"/>
            </a:spcAft>
          </a:pPr>
          <a:r>
            <a:rPr lang="zh-TW" altLang="en-US" sz="2400" kern="1200" dirty="0" smtClean="0"/>
            <a:t>小組補救教學</a:t>
          </a:r>
          <a:endParaRPr lang="zh-TW" altLang="en-US" sz="2400" kern="1200" dirty="0"/>
        </a:p>
      </dsp:txBody>
      <dsp:txXfrm>
        <a:off x="1700212" y="1119195"/>
        <a:ext cx="2600324" cy="1119195"/>
      </dsp:txXfrm>
    </dsp:sp>
    <dsp:sp modelId="{43E1651F-84A6-4B6C-BBDE-4F2BE5B9E805}">
      <dsp:nvSpPr>
        <dsp:cNvPr id="0" name=""/>
        <dsp:cNvSpPr/>
      </dsp:nvSpPr>
      <dsp:spPr>
        <a:xfrm>
          <a:off x="0" y="2238390"/>
          <a:ext cx="6000748" cy="1119195"/>
        </a:xfrm>
        <a:prstGeom prst="trapezoid">
          <a:avLst>
            <a:gd name="adj" fmla="val 89361"/>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zh-TW" altLang="en-US" sz="2400" kern="1200" dirty="0" smtClean="0"/>
            <a:t>第一層</a:t>
          </a:r>
          <a:r>
            <a:rPr lang="en-US" altLang="zh-TW" sz="2400" kern="1200" dirty="0" smtClean="0"/>
            <a:t>T3</a:t>
          </a:r>
        </a:p>
        <a:p>
          <a:pPr lvl="0" algn="ctr" defTabSz="1066800">
            <a:lnSpc>
              <a:spcPct val="90000"/>
            </a:lnSpc>
            <a:spcBef>
              <a:spcPct val="0"/>
            </a:spcBef>
            <a:spcAft>
              <a:spcPct val="35000"/>
            </a:spcAft>
          </a:pPr>
          <a:r>
            <a:rPr lang="zh-TW" altLang="en-US" sz="2400" kern="1200" dirty="0" smtClean="0"/>
            <a:t>一般補救教學</a:t>
          </a:r>
          <a:endParaRPr lang="zh-TW" altLang="en-US" sz="2400" kern="1200" dirty="0"/>
        </a:p>
      </dsp:txBody>
      <dsp:txXfrm>
        <a:off x="1050131" y="2238390"/>
        <a:ext cx="3900486" cy="111919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990D3D5-E489-438A-8442-2239B451DDC8}" type="datetimeFigureOut">
              <a:rPr lang="zh-TW" altLang="en-US" smtClean="0"/>
              <a:t>2013/10/18</a:t>
            </a:fld>
            <a:endParaRPr lang="zh-TW" altLang="en-US"/>
          </a:p>
        </p:txBody>
      </p:sp>
      <p:sp>
        <p:nvSpPr>
          <p:cNvPr id="4" name="投影片圖像版面配置區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3333B50-70A1-4462-A3D3-7B1C1FC8B9A7}" type="slidenum">
              <a:rPr lang="zh-TW" altLang="en-US" smtClean="0"/>
              <a:t>‹#›</a:t>
            </a:fld>
            <a:endParaRPr lang="zh-TW" altLang="en-US"/>
          </a:p>
        </p:txBody>
      </p:sp>
    </p:spTree>
    <p:extLst>
      <p:ext uri="{BB962C8B-B14F-4D97-AF65-F5344CB8AC3E}">
        <p14:creationId xmlns:p14="http://schemas.microsoft.com/office/powerpoint/2010/main" val="19452286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投影片圖像版面配置區 1"/>
          <p:cNvSpPr>
            <a:spLocks noGrp="1" noRot="1" noChangeAspect="1" noTextEdit="1"/>
          </p:cNvSpPr>
          <p:nvPr>
            <p:ph type="sldImg"/>
          </p:nvPr>
        </p:nvSpPr>
        <p:spPr>
          <a:ln/>
        </p:spPr>
      </p:sp>
      <p:sp>
        <p:nvSpPr>
          <p:cNvPr id="32771" name="備忘稿版面配置區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smtClean="0"/>
          </a:p>
        </p:txBody>
      </p:sp>
      <p:sp>
        <p:nvSpPr>
          <p:cNvPr id="32772" name="投影片編號版面配置區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itchFamily="66" charset="0"/>
              </a:defRPr>
            </a:lvl1pPr>
            <a:lvl2pPr marL="742950" indent="-285750">
              <a:defRPr>
                <a:solidFill>
                  <a:schemeClr val="tx1"/>
                </a:solidFill>
                <a:latin typeface="Comic Sans MS" pitchFamily="66" charset="0"/>
              </a:defRPr>
            </a:lvl2pPr>
            <a:lvl3pPr marL="1143000" indent="-228600">
              <a:defRPr>
                <a:solidFill>
                  <a:schemeClr val="tx1"/>
                </a:solidFill>
                <a:latin typeface="Comic Sans MS" pitchFamily="66" charset="0"/>
              </a:defRPr>
            </a:lvl3pPr>
            <a:lvl4pPr marL="1600200" indent="-228600">
              <a:defRPr>
                <a:solidFill>
                  <a:schemeClr val="tx1"/>
                </a:solidFill>
                <a:latin typeface="Comic Sans MS" pitchFamily="66" charset="0"/>
              </a:defRPr>
            </a:lvl4pPr>
            <a:lvl5pPr marL="2057400" indent="-228600">
              <a:defRPr>
                <a:solidFill>
                  <a:schemeClr val="tx1"/>
                </a:solidFill>
                <a:latin typeface="Comic Sans MS" pitchFamily="66" charset="0"/>
              </a:defRPr>
            </a:lvl5pPr>
            <a:lvl6pPr marL="2514600" indent="-228600" eaLnBrk="0" fontAlgn="base" hangingPunct="0">
              <a:lnSpc>
                <a:spcPct val="80000"/>
              </a:lnSpc>
              <a:spcBef>
                <a:spcPct val="20000"/>
              </a:spcBef>
              <a:spcAft>
                <a:spcPct val="0"/>
              </a:spcAft>
              <a:defRPr>
                <a:solidFill>
                  <a:schemeClr val="tx1"/>
                </a:solidFill>
                <a:latin typeface="Comic Sans MS" pitchFamily="66" charset="0"/>
              </a:defRPr>
            </a:lvl6pPr>
            <a:lvl7pPr marL="2971800" indent="-228600" eaLnBrk="0" fontAlgn="base" hangingPunct="0">
              <a:lnSpc>
                <a:spcPct val="80000"/>
              </a:lnSpc>
              <a:spcBef>
                <a:spcPct val="20000"/>
              </a:spcBef>
              <a:spcAft>
                <a:spcPct val="0"/>
              </a:spcAft>
              <a:defRPr>
                <a:solidFill>
                  <a:schemeClr val="tx1"/>
                </a:solidFill>
                <a:latin typeface="Comic Sans MS" pitchFamily="66" charset="0"/>
              </a:defRPr>
            </a:lvl7pPr>
            <a:lvl8pPr marL="3429000" indent="-228600" eaLnBrk="0" fontAlgn="base" hangingPunct="0">
              <a:lnSpc>
                <a:spcPct val="80000"/>
              </a:lnSpc>
              <a:spcBef>
                <a:spcPct val="20000"/>
              </a:spcBef>
              <a:spcAft>
                <a:spcPct val="0"/>
              </a:spcAft>
              <a:defRPr>
                <a:solidFill>
                  <a:schemeClr val="tx1"/>
                </a:solidFill>
                <a:latin typeface="Comic Sans MS" pitchFamily="66" charset="0"/>
              </a:defRPr>
            </a:lvl8pPr>
            <a:lvl9pPr marL="3886200" indent="-228600" eaLnBrk="0" fontAlgn="base" hangingPunct="0">
              <a:lnSpc>
                <a:spcPct val="80000"/>
              </a:lnSpc>
              <a:spcBef>
                <a:spcPct val="20000"/>
              </a:spcBef>
              <a:spcAft>
                <a:spcPct val="0"/>
              </a:spcAft>
              <a:defRPr>
                <a:solidFill>
                  <a:schemeClr val="tx1"/>
                </a:solidFill>
                <a:latin typeface="Comic Sans MS" pitchFamily="66" charset="0"/>
              </a:defRPr>
            </a:lvl9pPr>
          </a:lstStyle>
          <a:p>
            <a:fld id="{A1E850F4-A5D7-4BF4-8766-1F5C6103E329}" type="slidenum">
              <a:rPr kumimoji="1" lang="zh-TW" altLang="en-US" smtClean="0">
                <a:latin typeface="Arial" pitchFamily="34" charset="0"/>
              </a:rPr>
              <a:pPr/>
              <a:t>31</a:t>
            </a:fld>
            <a:endParaRPr kumimoji="1" lang="en-US" altLang="zh-TW" smtClean="0">
              <a:latin typeface="Arial" pitchFamily="34" charset="0"/>
            </a:endParaRPr>
          </a:p>
        </p:txBody>
      </p:sp>
    </p:spTree>
    <p:extLst>
      <p:ext uri="{BB962C8B-B14F-4D97-AF65-F5344CB8AC3E}">
        <p14:creationId xmlns:p14="http://schemas.microsoft.com/office/powerpoint/2010/main" val="12343579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73333B50-70A1-4462-A3D3-7B1C1FC8B9A7}" type="slidenum">
              <a:rPr lang="zh-TW" altLang="en-US" smtClean="0"/>
              <a:t>79</a:t>
            </a:fld>
            <a:endParaRPr lang="zh-TW" altLang="en-US"/>
          </a:p>
        </p:txBody>
      </p:sp>
    </p:spTree>
    <p:extLst>
      <p:ext uri="{BB962C8B-B14F-4D97-AF65-F5344CB8AC3E}">
        <p14:creationId xmlns:p14="http://schemas.microsoft.com/office/powerpoint/2010/main" val="154886046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bg>
      <p:bgRef idx="1002">
        <a:schemeClr val="bg2"/>
      </p:bgRef>
    </p:bg>
    <p:spTree>
      <p:nvGrpSpPr>
        <p:cNvPr id="1" name=""/>
        <p:cNvGrpSpPr/>
        <p:nvPr/>
      </p:nvGrpSpPr>
      <p:grpSpPr>
        <a:xfrm>
          <a:off x="0" y="0"/>
          <a:ext cx="0" cy="0"/>
          <a:chOff x="0" y="0"/>
          <a:chExt cx="0" cy="0"/>
        </a:xfrm>
      </p:grpSpPr>
      <p:sp>
        <p:nvSpPr>
          <p:cNvPr id="9" name="標題 8"/>
          <p:cNvSpPr>
            <a:spLocks noGrp="1"/>
          </p:cNvSpPr>
          <p:nvPr>
            <p:ph type="ctrTitle"/>
          </p:nvPr>
        </p:nvSpPr>
        <p:spPr>
          <a:xfrm>
            <a:off x="711200" y="1371600"/>
            <a:ext cx="10468864"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標楷體" panose="03000509000000000000" pitchFamily="65" charset="-120"/>
                <a:ea typeface="標楷體" panose="03000509000000000000" pitchFamily="65" charset="-120"/>
                <a:cs typeface="+mj-cs"/>
              </a:defRPr>
            </a:lvl1pPr>
          </a:lstStyle>
          <a:p>
            <a:r>
              <a:rPr lang="zh-TW" altLang="en-US" smtClean="0"/>
              <a:t>按一下以編輯母片標題樣式</a:t>
            </a:r>
            <a:endParaRPr lang="en-US"/>
          </a:p>
        </p:txBody>
      </p:sp>
      <p:sp>
        <p:nvSpPr>
          <p:cNvPr id="17" name="副標題 16"/>
          <p:cNvSpPr>
            <a:spLocks noGrp="1"/>
          </p:cNvSpPr>
          <p:nvPr>
            <p:ph type="subTitle" idx="1"/>
          </p:nvPr>
        </p:nvSpPr>
        <p:spPr>
          <a:xfrm>
            <a:off x="711200" y="3228536"/>
            <a:ext cx="10472928" cy="1752600"/>
          </a:xfrm>
        </p:spPr>
        <p:txBody>
          <a:bodyPr lIns="0" rIns="18288"/>
          <a:lstStyle>
            <a:lvl1pPr marL="0" marR="45720" indent="0" algn="r">
              <a:buNone/>
              <a:defRPr>
                <a:solidFill>
                  <a:schemeClr val="tx1"/>
                </a:solidFill>
                <a:latin typeface="標楷體" panose="03000509000000000000" pitchFamily="65" charset="-120"/>
                <a:ea typeface="標楷體" panose="03000509000000000000" pitchFamily="65" charset="-120"/>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zh-TW" altLang="en-US" smtClean="0"/>
              <a:t>按一下以編輯母片副標題樣式</a:t>
            </a:r>
            <a:endParaRPr lang="en-US"/>
          </a:p>
        </p:txBody>
      </p:sp>
      <p:sp>
        <p:nvSpPr>
          <p:cNvPr id="4" name="日期版面配置區 29"/>
          <p:cNvSpPr>
            <a:spLocks noGrp="1"/>
          </p:cNvSpPr>
          <p:nvPr>
            <p:ph type="dt" sz="half" idx="10"/>
          </p:nvPr>
        </p:nvSpPr>
        <p:spPr/>
        <p:txBody>
          <a:bodyPr/>
          <a:lstStyle>
            <a:lvl1pPr>
              <a:defRPr/>
            </a:lvl1pPr>
          </a:lstStyle>
          <a:p>
            <a:pPr>
              <a:defRPr/>
            </a:pPr>
            <a:endParaRPr lang="en-US" altLang="zh-TW">
              <a:solidFill>
                <a:srgbClr val="DBF5F9">
                  <a:shade val="90000"/>
                </a:srgbClr>
              </a:solidFill>
            </a:endParaRPr>
          </a:p>
        </p:txBody>
      </p:sp>
      <p:sp>
        <p:nvSpPr>
          <p:cNvPr id="5" name="頁尾版面配置區 18"/>
          <p:cNvSpPr>
            <a:spLocks noGrp="1"/>
          </p:cNvSpPr>
          <p:nvPr>
            <p:ph type="ftr" sz="quarter" idx="11"/>
          </p:nvPr>
        </p:nvSpPr>
        <p:spPr/>
        <p:txBody>
          <a:bodyPr/>
          <a:lstStyle>
            <a:lvl1pPr>
              <a:defRPr/>
            </a:lvl1pPr>
          </a:lstStyle>
          <a:p>
            <a:pPr>
              <a:defRPr/>
            </a:pPr>
            <a:endParaRPr lang="en-US" altLang="zh-TW">
              <a:solidFill>
                <a:srgbClr val="DBF5F9">
                  <a:shade val="90000"/>
                </a:srgbClr>
              </a:solidFill>
            </a:endParaRPr>
          </a:p>
        </p:txBody>
      </p:sp>
      <p:sp>
        <p:nvSpPr>
          <p:cNvPr id="6" name="投影片編號版面配置區 26"/>
          <p:cNvSpPr>
            <a:spLocks noGrp="1"/>
          </p:cNvSpPr>
          <p:nvPr>
            <p:ph type="sldNum" sz="quarter" idx="12"/>
          </p:nvPr>
        </p:nvSpPr>
        <p:spPr/>
        <p:txBody>
          <a:bodyPr/>
          <a:lstStyle>
            <a:lvl1pPr>
              <a:defRPr/>
            </a:lvl1pPr>
          </a:lstStyle>
          <a:p>
            <a:pPr>
              <a:defRPr/>
            </a:pPr>
            <a:fld id="{021F5403-7C66-4459-8990-35790B89FE98}" type="slidenum">
              <a:rPr lang="zh-TW" altLang="en-US">
                <a:solidFill>
                  <a:srgbClr val="DBF5F9">
                    <a:shade val="90000"/>
                  </a:srgbClr>
                </a:solidFill>
              </a:rPr>
              <a:pPr>
                <a:defRPr/>
              </a:pPr>
              <a:t>‹#›</a:t>
            </a:fld>
            <a:endParaRPr lang="en-US" altLang="zh-TW">
              <a:solidFill>
                <a:srgbClr val="DBF5F9">
                  <a:shade val="90000"/>
                </a:srgbClr>
              </a:solidFill>
            </a:endParaRPr>
          </a:p>
        </p:txBody>
      </p:sp>
    </p:spTree>
    <p:extLst>
      <p:ext uri="{BB962C8B-B14F-4D97-AF65-F5344CB8AC3E}">
        <p14:creationId xmlns:p14="http://schemas.microsoft.com/office/powerpoint/2010/main" val="2473528241"/>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atin typeface="標楷體" panose="03000509000000000000" pitchFamily="65" charset="-120"/>
                <a:ea typeface="標楷體" panose="03000509000000000000" pitchFamily="65" charset="-120"/>
              </a:defRPr>
            </a:lvl1pPr>
          </a:lstStyle>
          <a:p>
            <a:r>
              <a:rPr lang="zh-TW" altLang="en-US" smtClean="0"/>
              <a:t>按一下以編輯母片標題樣式</a:t>
            </a:r>
            <a:endParaRPr lang="en-US"/>
          </a:p>
        </p:txBody>
      </p:sp>
      <p:sp>
        <p:nvSpPr>
          <p:cNvPr id="3" name="內容版面配置區 2"/>
          <p:cNvSpPr>
            <a:spLocks noGrp="1"/>
          </p:cNvSpPr>
          <p:nvPr>
            <p:ph idx="1"/>
          </p:nvPr>
        </p:nvSpPr>
        <p:spPr/>
        <p:txBody>
          <a:bodyPr/>
          <a:lstStyle>
            <a:lvl1pPr>
              <a:defRPr>
                <a:latin typeface="標楷體" panose="03000509000000000000" pitchFamily="65" charset="-120"/>
                <a:ea typeface="標楷體" panose="03000509000000000000" pitchFamily="65" charset="-120"/>
              </a:defRPr>
            </a:lvl1pPr>
            <a:lvl2pPr>
              <a:defRPr>
                <a:latin typeface="標楷體" panose="03000509000000000000" pitchFamily="65" charset="-120"/>
                <a:ea typeface="標楷體" panose="03000509000000000000" pitchFamily="65" charset="-120"/>
              </a:defRPr>
            </a:lvl2pPr>
            <a:lvl3pPr>
              <a:defRPr>
                <a:latin typeface="標楷體" panose="03000509000000000000" pitchFamily="65" charset="-120"/>
                <a:ea typeface="標楷體" panose="03000509000000000000" pitchFamily="65" charset="-120"/>
              </a:defRPr>
            </a:lvl3pPr>
            <a:lvl4pPr>
              <a:defRPr>
                <a:latin typeface="標楷體" panose="03000509000000000000" pitchFamily="65" charset="-120"/>
                <a:ea typeface="標楷體" panose="03000509000000000000" pitchFamily="65" charset="-120"/>
              </a:defRPr>
            </a:lvl4pPr>
            <a:lvl5pPr>
              <a:defRPr>
                <a:latin typeface="標楷體" panose="03000509000000000000" pitchFamily="65" charset="-120"/>
                <a:ea typeface="標楷體" panose="03000509000000000000" pitchFamily="65" charset="-120"/>
              </a:defRPr>
            </a:lvl5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4" name="日期版面配置區 9"/>
          <p:cNvSpPr>
            <a:spLocks noGrp="1"/>
          </p:cNvSpPr>
          <p:nvPr>
            <p:ph type="dt" sz="half" idx="10"/>
          </p:nvPr>
        </p:nvSpPr>
        <p:spPr/>
        <p:txBody>
          <a:bodyPr/>
          <a:lstStyle>
            <a:lvl1pPr>
              <a:defRPr/>
            </a:lvl1pPr>
          </a:lstStyle>
          <a:p>
            <a:pPr>
              <a:defRPr/>
            </a:pPr>
            <a:endParaRPr lang="en-US" altLang="zh-TW">
              <a:solidFill>
                <a:srgbClr val="04617B">
                  <a:shade val="90000"/>
                </a:srgbClr>
              </a:solidFill>
            </a:endParaRPr>
          </a:p>
        </p:txBody>
      </p:sp>
      <p:sp>
        <p:nvSpPr>
          <p:cNvPr id="5" name="頁尾版面配置區 21"/>
          <p:cNvSpPr>
            <a:spLocks noGrp="1"/>
          </p:cNvSpPr>
          <p:nvPr>
            <p:ph type="ftr" sz="quarter" idx="11"/>
          </p:nvPr>
        </p:nvSpPr>
        <p:spPr/>
        <p:txBody>
          <a:bodyPr/>
          <a:lstStyle>
            <a:lvl1pPr>
              <a:defRPr/>
            </a:lvl1pPr>
          </a:lstStyle>
          <a:p>
            <a:pPr>
              <a:defRPr/>
            </a:pPr>
            <a:endParaRPr lang="en-US" altLang="zh-TW">
              <a:solidFill>
                <a:srgbClr val="04617B">
                  <a:shade val="90000"/>
                </a:srgbClr>
              </a:solidFill>
            </a:endParaRPr>
          </a:p>
        </p:txBody>
      </p:sp>
      <p:sp>
        <p:nvSpPr>
          <p:cNvPr id="6" name="投影片編號版面配置區 17"/>
          <p:cNvSpPr>
            <a:spLocks noGrp="1"/>
          </p:cNvSpPr>
          <p:nvPr>
            <p:ph type="sldNum" sz="quarter" idx="12"/>
          </p:nvPr>
        </p:nvSpPr>
        <p:spPr/>
        <p:txBody>
          <a:bodyPr/>
          <a:lstStyle>
            <a:lvl1pPr>
              <a:defRPr/>
            </a:lvl1pPr>
          </a:lstStyle>
          <a:p>
            <a:pPr>
              <a:defRPr/>
            </a:pPr>
            <a:fld id="{0F01C95E-E7B8-4C3E-ABC1-497EA7AD7CB3}" type="slidenum">
              <a:rPr lang="zh-TW" altLang="en-US">
                <a:solidFill>
                  <a:srgbClr val="04617B">
                    <a:shade val="90000"/>
                  </a:srgbClr>
                </a:solidFill>
              </a:rPr>
              <a:pPr>
                <a:defRPr/>
              </a:pPr>
              <a:t>‹#›</a:t>
            </a:fld>
            <a:endParaRPr lang="en-US" altLang="zh-TW">
              <a:solidFill>
                <a:srgbClr val="04617B">
                  <a:shade val="90000"/>
                </a:srgbClr>
              </a:solidFill>
            </a:endParaRPr>
          </a:p>
        </p:txBody>
      </p:sp>
    </p:spTree>
    <p:extLst>
      <p:ext uri="{BB962C8B-B14F-4D97-AF65-F5344CB8AC3E}">
        <p14:creationId xmlns:p14="http://schemas.microsoft.com/office/powerpoint/2010/main" val="2942531668"/>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區段標題">
    <p:bg>
      <p:bgRef idx="1002">
        <a:schemeClr val="bg2"/>
      </p:bgRef>
    </p:bg>
    <p:spTree>
      <p:nvGrpSpPr>
        <p:cNvPr id="1" name=""/>
        <p:cNvGrpSpPr/>
        <p:nvPr/>
      </p:nvGrpSpPr>
      <p:grpSpPr>
        <a:xfrm>
          <a:off x="0" y="0"/>
          <a:ext cx="0" cy="0"/>
          <a:chOff x="0" y="0"/>
          <a:chExt cx="0" cy="0"/>
        </a:xfrm>
      </p:grpSpPr>
      <p:sp>
        <p:nvSpPr>
          <p:cNvPr id="2" name="標題 1"/>
          <p:cNvSpPr>
            <a:spLocks noGrp="1"/>
          </p:cNvSpPr>
          <p:nvPr>
            <p:ph type="title"/>
          </p:nvPr>
        </p:nvSpPr>
        <p:spPr>
          <a:xfrm>
            <a:off x="707136" y="1316736"/>
            <a:ext cx="103632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標楷體" panose="03000509000000000000" pitchFamily="65" charset="-120"/>
                <a:ea typeface="標楷體" panose="03000509000000000000" pitchFamily="65" charset="-120"/>
                <a:cs typeface="+mj-cs"/>
              </a:defRPr>
            </a:lvl1pPr>
          </a:lstStyle>
          <a:p>
            <a:r>
              <a:rPr lang="zh-TW" altLang="en-US" smtClean="0"/>
              <a:t>按一下以編輯母片標題樣式</a:t>
            </a:r>
            <a:endParaRPr lang="en-US"/>
          </a:p>
        </p:txBody>
      </p:sp>
      <p:sp>
        <p:nvSpPr>
          <p:cNvPr id="3" name="文字版面配置區 2"/>
          <p:cNvSpPr>
            <a:spLocks noGrp="1"/>
          </p:cNvSpPr>
          <p:nvPr>
            <p:ph type="body" idx="1"/>
          </p:nvPr>
        </p:nvSpPr>
        <p:spPr>
          <a:xfrm>
            <a:off x="707136" y="2704664"/>
            <a:ext cx="10363200" cy="1509712"/>
          </a:xfrm>
        </p:spPr>
        <p:txBody>
          <a:bodyPr lIns="45720" rIns="45720"/>
          <a:lstStyle>
            <a:lvl1pPr marL="0" indent="0">
              <a:buNone/>
              <a:defRPr sz="2200">
                <a:solidFill>
                  <a:schemeClr val="tx1"/>
                </a:solidFill>
                <a:latin typeface="標楷體" panose="03000509000000000000" pitchFamily="65" charset="-120"/>
                <a:ea typeface="標楷體" panose="03000509000000000000" pitchFamily="65" charset="-120"/>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lvl1pPr>
              <a:defRPr/>
            </a:lvl1pPr>
          </a:lstStyle>
          <a:p>
            <a:pPr>
              <a:defRPr/>
            </a:pPr>
            <a:endParaRPr lang="en-US" altLang="zh-TW">
              <a:solidFill>
                <a:srgbClr val="DBF5F9">
                  <a:shade val="90000"/>
                </a:srgbClr>
              </a:solidFill>
            </a:endParaRPr>
          </a:p>
        </p:txBody>
      </p:sp>
      <p:sp>
        <p:nvSpPr>
          <p:cNvPr id="5" name="頁尾版面配置區 4"/>
          <p:cNvSpPr>
            <a:spLocks noGrp="1"/>
          </p:cNvSpPr>
          <p:nvPr>
            <p:ph type="ftr" sz="quarter" idx="11"/>
          </p:nvPr>
        </p:nvSpPr>
        <p:spPr/>
        <p:txBody>
          <a:bodyPr/>
          <a:lstStyle>
            <a:lvl1pPr>
              <a:defRPr/>
            </a:lvl1pPr>
          </a:lstStyle>
          <a:p>
            <a:pPr>
              <a:defRPr/>
            </a:pPr>
            <a:endParaRPr lang="en-US" altLang="zh-TW">
              <a:solidFill>
                <a:srgbClr val="DBF5F9">
                  <a:shade val="90000"/>
                </a:srgbClr>
              </a:solidFill>
            </a:endParaRPr>
          </a:p>
        </p:txBody>
      </p:sp>
      <p:sp>
        <p:nvSpPr>
          <p:cNvPr id="6" name="投影片編號版面配置區 5"/>
          <p:cNvSpPr>
            <a:spLocks noGrp="1"/>
          </p:cNvSpPr>
          <p:nvPr>
            <p:ph type="sldNum" sz="quarter" idx="12"/>
          </p:nvPr>
        </p:nvSpPr>
        <p:spPr/>
        <p:txBody>
          <a:bodyPr/>
          <a:lstStyle>
            <a:lvl1pPr>
              <a:defRPr/>
            </a:lvl1pPr>
          </a:lstStyle>
          <a:p>
            <a:pPr>
              <a:defRPr/>
            </a:pPr>
            <a:fld id="{69D246DC-410C-4165-B956-69CE3693FFAB}" type="slidenum">
              <a:rPr lang="zh-TW" altLang="en-US">
                <a:solidFill>
                  <a:srgbClr val="DBF5F9">
                    <a:shade val="90000"/>
                  </a:srgbClr>
                </a:solidFill>
              </a:rPr>
              <a:pPr>
                <a:defRPr/>
              </a:pPr>
              <a:t>‹#›</a:t>
            </a:fld>
            <a:endParaRPr lang="en-US" altLang="zh-TW">
              <a:solidFill>
                <a:srgbClr val="DBF5F9">
                  <a:shade val="90000"/>
                </a:srgbClr>
              </a:solidFill>
            </a:endParaRPr>
          </a:p>
        </p:txBody>
      </p:sp>
    </p:spTree>
    <p:extLst>
      <p:ext uri="{BB962C8B-B14F-4D97-AF65-F5344CB8AC3E}">
        <p14:creationId xmlns:p14="http://schemas.microsoft.com/office/powerpoint/2010/main" val="219929634"/>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a:xfrm>
            <a:off x="609600" y="704088"/>
            <a:ext cx="10972800" cy="1143000"/>
          </a:xfrm>
        </p:spPr>
        <p:txBody>
          <a:bodyPr/>
          <a:lstStyle/>
          <a:p>
            <a:r>
              <a:rPr lang="zh-TW" altLang="en-US" smtClean="0"/>
              <a:t>按一下以編輯母片標題樣式</a:t>
            </a:r>
            <a:endParaRPr lang="en-US"/>
          </a:p>
        </p:txBody>
      </p:sp>
      <p:sp>
        <p:nvSpPr>
          <p:cNvPr id="3" name="內容版面配置區 2"/>
          <p:cNvSpPr>
            <a:spLocks noGrp="1"/>
          </p:cNvSpPr>
          <p:nvPr>
            <p:ph sz="half" idx="1"/>
          </p:nvPr>
        </p:nvSpPr>
        <p:spPr>
          <a:xfrm>
            <a:off x="609600" y="1920085"/>
            <a:ext cx="5384800" cy="4434840"/>
          </a:xfrm>
        </p:spPr>
        <p:txBody>
          <a:bodyPr/>
          <a:lstStyle>
            <a:lvl1pPr>
              <a:defRPr sz="2600"/>
            </a:lvl1pPr>
            <a:lvl2pPr>
              <a:defRPr sz="2400"/>
            </a:lvl2pPr>
            <a:lvl3pPr>
              <a:defRPr sz="2000"/>
            </a:lvl3pPr>
            <a:lvl4pPr>
              <a:defRPr sz="1800"/>
            </a:lvl4pPr>
            <a:lvl5pPr>
              <a:defRPr sz="1800"/>
            </a:lvl5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4" name="內容版面配置區 3"/>
          <p:cNvSpPr>
            <a:spLocks noGrp="1"/>
          </p:cNvSpPr>
          <p:nvPr>
            <p:ph sz="half" idx="2"/>
          </p:nvPr>
        </p:nvSpPr>
        <p:spPr>
          <a:xfrm>
            <a:off x="6197600" y="1920085"/>
            <a:ext cx="5384800" cy="4434840"/>
          </a:xfrm>
        </p:spPr>
        <p:txBody>
          <a:bodyPr/>
          <a:lstStyle>
            <a:lvl1pPr>
              <a:defRPr sz="2600"/>
            </a:lvl1pPr>
            <a:lvl2pPr>
              <a:defRPr sz="2400"/>
            </a:lvl2pPr>
            <a:lvl3pPr>
              <a:defRPr sz="2000"/>
            </a:lvl3pPr>
            <a:lvl4pPr>
              <a:defRPr sz="1800"/>
            </a:lvl4pPr>
            <a:lvl5pPr>
              <a:defRPr sz="1800"/>
            </a:lvl5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5" name="日期版面配置區 9"/>
          <p:cNvSpPr>
            <a:spLocks noGrp="1"/>
          </p:cNvSpPr>
          <p:nvPr>
            <p:ph type="dt" sz="half" idx="10"/>
          </p:nvPr>
        </p:nvSpPr>
        <p:spPr/>
        <p:txBody>
          <a:bodyPr/>
          <a:lstStyle>
            <a:lvl1pPr>
              <a:defRPr/>
            </a:lvl1pPr>
          </a:lstStyle>
          <a:p>
            <a:pPr>
              <a:defRPr/>
            </a:pPr>
            <a:endParaRPr lang="en-US" altLang="zh-TW">
              <a:solidFill>
                <a:srgbClr val="04617B">
                  <a:shade val="90000"/>
                </a:srgbClr>
              </a:solidFill>
            </a:endParaRPr>
          </a:p>
        </p:txBody>
      </p:sp>
      <p:sp>
        <p:nvSpPr>
          <p:cNvPr id="6" name="頁尾版面配置區 21"/>
          <p:cNvSpPr>
            <a:spLocks noGrp="1"/>
          </p:cNvSpPr>
          <p:nvPr>
            <p:ph type="ftr" sz="quarter" idx="11"/>
          </p:nvPr>
        </p:nvSpPr>
        <p:spPr/>
        <p:txBody>
          <a:bodyPr/>
          <a:lstStyle>
            <a:lvl1pPr>
              <a:defRPr/>
            </a:lvl1pPr>
          </a:lstStyle>
          <a:p>
            <a:pPr>
              <a:defRPr/>
            </a:pPr>
            <a:endParaRPr lang="en-US" altLang="zh-TW">
              <a:solidFill>
                <a:srgbClr val="04617B">
                  <a:shade val="90000"/>
                </a:srgbClr>
              </a:solidFill>
            </a:endParaRPr>
          </a:p>
        </p:txBody>
      </p:sp>
      <p:sp>
        <p:nvSpPr>
          <p:cNvPr id="7" name="投影片編號版面配置區 17"/>
          <p:cNvSpPr>
            <a:spLocks noGrp="1"/>
          </p:cNvSpPr>
          <p:nvPr>
            <p:ph type="sldNum" sz="quarter" idx="12"/>
          </p:nvPr>
        </p:nvSpPr>
        <p:spPr/>
        <p:txBody>
          <a:bodyPr/>
          <a:lstStyle>
            <a:lvl1pPr>
              <a:defRPr/>
            </a:lvl1pPr>
          </a:lstStyle>
          <a:p>
            <a:pPr>
              <a:defRPr/>
            </a:pPr>
            <a:fld id="{8BF25AA3-1AD5-4D22-A718-CFD4B36CBDF8}" type="slidenum">
              <a:rPr lang="zh-TW" altLang="en-US">
                <a:solidFill>
                  <a:srgbClr val="04617B">
                    <a:shade val="90000"/>
                  </a:srgbClr>
                </a:solidFill>
              </a:rPr>
              <a:pPr>
                <a:defRPr/>
              </a:pPr>
              <a:t>‹#›</a:t>
            </a:fld>
            <a:endParaRPr lang="en-US" altLang="zh-TW">
              <a:solidFill>
                <a:srgbClr val="04617B">
                  <a:shade val="90000"/>
                </a:srgbClr>
              </a:solidFill>
            </a:endParaRPr>
          </a:p>
        </p:txBody>
      </p:sp>
    </p:spTree>
    <p:extLst>
      <p:ext uri="{BB962C8B-B14F-4D97-AF65-F5344CB8AC3E}">
        <p14:creationId xmlns:p14="http://schemas.microsoft.com/office/powerpoint/2010/main" val="10374093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609600" y="704088"/>
            <a:ext cx="10972800" cy="1143000"/>
          </a:xfrm>
        </p:spPr>
        <p:txBody>
          <a:bodyPr/>
          <a:lstStyle>
            <a:lvl1pPr>
              <a:defRPr/>
            </a:lvl1pPr>
          </a:lstStyle>
          <a:p>
            <a:r>
              <a:rPr lang="zh-TW" altLang="en-US" smtClean="0"/>
              <a:t>按一下以編輯母片標題樣式</a:t>
            </a:r>
            <a:endParaRPr lang="en-US"/>
          </a:p>
        </p:txBody>
      </p:sp>
      <p:sp>
        <p:nvSpPr>
          <p:cNvPr id="3" name="文字版面配置區 2"/>
          <p:cNvSpPr>
            <a:spLocks noGrp="1"/>
          </p:cNvSpPr>
          <p:nvPr>
            <p:ph type="body" idx="1"/>
          </p:nvPr>
        </p:nvSpPr>
        <p:spPr>
          <a:xfrm>
            <a:off x="609600" y="1855248"/>
            <a:ext cx="5386917"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zh-TW" altLang="en-US" smtClean="0"/>
              <a:t>按一下以編輯母片文字樣式</a:t>
            </a:r>
          </a:p>
        </p:txBody>
      </p:sp>
      <p:sp>
        <p:nvSpPr>
          <p:cNvPr id="4" name="文字版面配置區 3"/>
          <p:cNvSpPr>
            <a:spLocks noGrp="1"/>
          </p:cNvSpPr>
          <p:nvPr>
            <p:ph type="body" sz="half" idx="3"/>
          </p:nvPr>
        </p:nvSpPr>
        <p:spPr>
          <a:xfrm>
            <a:off x="6193368" y="1859758"/>
            <a:ext cx="5389033"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zh-TW" altLang="en-US" smtClean="0"/>
              <a:t>按一下以編輯母片文字樣式</a:t>
            </a:r>
          </a:p>
        </p:txBody>
      </p:sp>
      <p:sp>
        <p:nvSpPr>
          <p:cNvPr id="5" name="內容版面配置區 4"/>
          <p:cNvSpPr>
            <a:spLocks noGrp="1"/>
          </p:cNvSpPr>
          <p:nvPr>
            <p:ph sz="quarter" idx="2"/>
          </p:nvPr>
        </p:nvSpPr>
        <p:spPr>
          <a:xfrm>
            <a:off x="609600" y="2514600"/>
            <a:ext cx="5386917" cy="3845720"/>
          </a:xfrm>
        </p:spPr>
        <p:txBody>
          <a:bodyPr tIns="0"/>
          <a:lstStyle>
            <a:lvl1pPr>
              <a:defRPr sz="2200"/>
            </a:lvl1pPr>
            <a:lvl2pPr>
              <a:defRPr sz="2000"/>
            </a:lvl2pPr>
            <a:lvl3pPr>
              <a:defRPr sz="1800"/>
            </a:lvl3pPr>
            <a:lvl4pPr>
              <a:defRPr sz="1600"/>
            </a:lvl4pPr>
            <a:lvl5pPr>
              <a:defRPr sz="1600"/>
            </a:lvl5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6" name="內容版面配置區 5"/>
          <p:cNvSpPr>
            <a:spLocks noGrp="1"/>
          </p:cNvSpPr>
          <p:nvPr>
            <p:ph sz="quarter" idx="4"/>
          </p:nvPr>
        </p:nvSpPr>
        <p:spPr>
          <a:xfrm>
            <a:off x="6193368" y="2514600"/>
            <a:ext cx="5389033" cy="3845720"/>
          </a:xfrm>
        </p:spPr>
        <p:txBody>
          <a:bodyPr tIns="0"/>
          <a:lstStyle>
            <a:lvl1pPr>
              <a:defRPr sz="2200"/>
            </a:lvl1pPr>
            <a:lvl2pPr>
              <a:defRPr sz="2000"/>
            </a:lvl2pPr>
            <a:lvl3pPr>
              <a:defRPr sz="1800"/>
            </a:lvl3pPr>
            <a:lvl4pPr>
              <a:defRPr sz="1600"/>
            </a:lvl4pPr>
            <a:lvl5pPr>
              <a:defRPr sz="1600"/>
            </a:lvl5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7" name="日期版面配置區 9"/>
          <p:cNvSpPr>
            <a:spLocks noGrp="1"/>
          </p:cNvSpPr>
          <p:nvPr>
            <p:ph type="dt" sz="half" idx="10"/>
          </p:nvPr>
        </p:nvSpPr>
        <p:spPr/>
        <p:txBody>
          <a:bodyPr/>
          <a:lstStyle>
            <a:lvl1pPr>
              <a:defRPr/>
            </a:lvl1pPr>
          </a:lstStyle>
          <a:p>
            <a:pPr>
              <a:defRPr/>
            </a:pPr>
            <a:endParaRPr lang="en-US" altLang="zh-TW">
              <a:solidFill>
                <a:srgbClr val="04617B">
                  <a:shade val="90000"/>
                </a:srgbClr>
              </a:solidFill>
            </a:endParaRPr>
          </a:p>
        </p:txBody>
      </p:sp>
      <p:sp>
        <p:nvSpPr>
          <p:cNvPr id="8" name="頁尾版面配置區 21"/>
          <p:cNvSpPr>
            <a:spLocks noGrp="1"/>
          </p:cNvSpPr>
          <p:nvPr>
            <p:ph type="ftr" sz="quarter" idx="11"/>
          </p:nvPr>
        </p:nvSpPr>
        <p:spPr/>
        <p:txBody>
          <a:bodyPr/>
          <a:lstStyle>
            <a:lvl1pPr>
              <a:defRPr/>
            </a:lvl1pPr>
          </a:lstStyle>
          <a:p>
            <a:pPr>
              <a:defRPr/>
            </a:pPr>
            <a:endParaRPr lang="en-US" altLang="zh-TW">
              <a:solidFill>
                <a:srgbClr val="04617B">
                  <a:shade val="90000"/>
                </a:srgbClr>
              </a:solidFill>
            </a:endParaRPr>
          </a:p>
        </p:txBody>
      </p:sp>
      <p:sp>
        <p:nvSpPr>
          <p:cNvPr id="9" name="投影片編號版面配置區 17"/>
          <p:cNvSpPr>
            <a:spLocks noGrp="1"/>
          </p:cNvSpPr>
          <p:nvPr>
            <p:ph type="sldNum" sz="quarter" idx="12"/>
          </p:nvPr>
        </p:nvSpPr>
        <p:spPr/>
        <p:txBody>
          <a:bodyPr/>
          <a:lstStyle>
            <a:lvl1pPr>
              <a:defRPr/>
            </a:lvl1pPr>
          </a:lstStyle>
          <a:p>
            <a:pPr>
              <a:defRPr/>
            </a:pPr>
            <a:fld id="{29801863-06AC-437F-B97D-1958EC149823}" type="slidenum">
              <a:rPr lang="zh-TW" altLang="en-US">
                <a:solidFill>
                  <a:srgbClr val="04617B">
                    <a:shade val="90000"/>
                  </a:srgbClr>
                </a:solidFill>
              </a:rPr>
              <a:pPr>
                <a:defRPr/>
              </a:pPr>
              <a:t>‹#›</a:t>
            </a:fld>
            <a:endParaRPr lang="en-US" altLang="zh-TW">
              <a:solidFill>
                <a:srgbClr val="04617B">
                  <a:shade val="90000"/>
                </a:srgbClr>
              </a:solidFill>
            </a:endParaRPr>
          </a:p>
        </p:txBody>
      </p:sp>
    </p:spTree>
    <p:extLst>
      <p:ext uri="{BB962C8B-B14F-4D97-AF65-F5344CB8AC3E}">
        <p14:creationId xmlns:p14="http://schemas.microsoft.com/office/powerpoint/2010/main" val="2834823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a:xfrm>
            <a:off x="609600" y="704088"/>
            <a:ext cx="110744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標楷體" panose="03000509000000000000" pitchFamily="65" charset="-120"/>
                <a:ea typeface="標楷體" panose="03000509000000000000" pitchFamily="65" charset="-120"/>
                <a:cs typeface="+mj-cs"/>
              </a:defRPr>
            </a:lvl1pPr>
          </a:lstStyle>
          <a:p>
            <a:r>
              <a:rPr lang="zh-TW" altLang="en-US" smtClean="0"/>
              <a:t>按一下以編輯母片標題樣式</a:t>
            </a:r>
            <a:endParaRPr lang="en-US"/>
          </a:p>
        </p:txBody>
      </p:sp>
      <p:sp>
        <p:nvSpPr>
          <p:cNvPr id="3" name="日期版面配置區 9"/>
          <p:cNvSpPr>
            <a:spLocks noGrp="1"/>
          </p:cNvSpPr>
          <p:nvPr>
            <p:ph type="dt" sz="half" idx="10"/>
          </p:nvPr>
        </p:nvSpPr>
        <p:spPr/>
        <p:txBody>
          <a:bodyPr/>
          <a:lstStyle>
            <a:lvl1pPr>
              <a:defRPr/>
            </a:lvl1pPr>
          </a:lstStyle>
          <a:p>
            <a:pPr>
              <a:defRPr/>
            </a:pPr>
            <a:endParaRPr lang="en-US" altLang="zh-TW">
              <a:solidFill>
                <a:srgbClr val="04617B">
                  <a:shade val="90000"/>
                </a:srgbClr>
              </a:solidFill>
            </a:endParaRPr>
          </a:p>
        </p:txBody>
      </p:sp>
      <p:sp>
        <p:nvSpPr>
          <p:cNvPr id="4" name="頁尾版面配置區 21"/>
          <p:cNvSpPr>
            <a:spLocks noGrp="1"/>
          </p:cNvSpPr>
          <p:nvPr>
            <p:ph type="ftr" sz="quarter" idx="11"/>
          </p:nvPr>
        </p:nvSpPr>
        <p:spPr/>
        <p:txBody>
          <a:bodyPr/>
          <a:lstStyle>
            <a:lvl1pPr>
              <a:defRPr/>
            </a:lvl1pPr>
          </a:lstStyle>
          <a:p>
            <a:pPr>
              <a:defRPr/>
            </a:pPr>
            <a:endParaRPr lang="en-US" altLang="zh-TW">
              <a:solidFill>
                <a:srgbClr val="04617B">
                  <a:shade val="90000"/>
                </a:srgbClr>
              </a:solidFill>
            </a:endParaRPr>
          </a:p>
        </p:txBody>
      </p:sp>
      <p:sp>
        <p:nvSpPr>
          <p:cNvPr id="5" name="投影片編號版面配置區 17"/>
          <p:cNvSpPr>
            <a:spLocks noGrp="1"/>
          </p:cNvSpPr>
          <p:nvPr>
            <p:ph type="sldNum" sz="quarter" idx="12"/>
          </p:nvPr>
        </p:nvSpPr>
        <p:spPr/>
        <p:txBody>
          <a:bodyPr/>
          <a:lstStyle>
            <a:lvl1pPr>
              <a:defRPr/>
            </a:lvl1pPr>
          </a:lstStyle>
          <a:p>
            <a:pPr>
              <a:defRPr/>
            </a:pPr>
            <a:fld id="{FE1740E6-2755-46FB-8548-503CB9B7AA02}" type="slidenum">
              <a:rPr lang="zh-TW" altLang="en-US">
                <a:solidFill>
                  <a:srgbClr val="04617B">
                    <a:shade val="90000"/>
                  </a:srgbClr>
                </a:solidFill>
              </a:rPr>
              <a:pPr>
                <a:defRPr/>
              </a:pPr>
              <a:t>‹#›</a:t>
            </a:fld>
            <a:endParaRPr lang="en-US" altLang="zh-TW">
              <a:solidFill>
                <a:srgbClr val="04617B">
                  <a:shade val="90000"/>
                </a:srgbClr>
              </a:solidFill>
            </a:endParaRPr>
          </a:p>
        </p:txBody>
      </p:sp>
    </p:spTree>
    <p:extLst>
      <p:ext uri="{BB962C8B-B14F-4D97-AF65-F5344CB8AC3E}">
        <p14:creationId xmlns:p14="http://schemas.microsoft.com/office/powerpoint/2010/main" val="1625935433"/>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9"/>
          <p:cNvSpPr>
            <a:spLocks noGrp="1"/>
          </p:cNvSpPr>
          <p:nvPr>
            <p:ph type="dt" sz="half" idx="10"/>
          </p:nvPr>
        </p:nvSpPr>
        <p:spPr/>
        <p:txBody>
          <a:bodyPr/>
          <a:lstStyle>
            <a:lvl1pPr>
              <a:defRPr/>
            </a:lvl1pPr>
          </a:lstStyle>
          <a:p>
            <a:pPr>
              <a:defRPr/>
            </a:pPr>
            <a:endParaRPr lang="en-US" altLang="zh-TW">
              <a:solidFill>
                <a:srgbClr val="04617B">
                  <a:shade val="90000"/>
                </a:srgbClr>
              </a:solidFill>
            </a:endParaRPr>
          </a:p>
        </p:txBody>
      </p:sp>
      <p:sp>
        <p:nvSpPr>
          <p:cNvPr id="3" name="頁尾版面配置區 21"/>
          <p:cNvSpPr>
            <a:spLocks noGrp="1"/>
          </p:cNvSpPr>
          <p:nvPr>
            <p:ph type="ftr" sz="quarter" idx="11"/>
          </p:nvPr>
        </p:nvSpPr>
        <p:spPr/>
        <p:txBody>
          <a:bodyPr/>
          <a:lstStyle>
            <a:lvl1pPr>
              <a:defRPr/>
            </a:lvl1pPr>
          </a:lstStyle>
          <a:p>
            <a:pPr>
              <a:defRPr/>
            </a:pPr>
            <a:endParaRPr lang="en-US" altLang="zh-TW">
              <a:solidFill>
                <a:srgbClr val="04617B">
                  <a:shade val="90000"/>
                </a:srgbClr>
              </a:solidFill>
            </a:endParaRPr>
          </a:p>
        </p:txBody>
      </p:sp>
      <p:sp>
        <p:nvSpPr>
          <p:cNvPr id="4" name="投影片編號版面配置區 17"/>
          <p:cNvSpPr>
            <a:spLocks noGrp="1"/>
          </p:cNvSpPr>
          <p:nvPr>
            <p:ph type="sldNum" sz="quarter" idx="12"/>
          </p:nvPr>
        </p:nvSpPr>
        <p:spPr/>
        <p:txBody>
          <a:bodyPr/>
          <a:lstStyle>
            <a:lvl1pPr>
              <a:defRPr/>
            </a:lvl1pPr>
          </a:lstStyle>
          <a:p>
            <a:pPr>
              <a:defRPr/>
            </a:pPr>
            <a:fld id="{E284639E-4089-4959-92B5-C062B6DD87CB}" type="slidenum">
              <a:rPr lang="zh-TW" altLang="en-US">
                <a:solidFill>
                  <a:srgbClr val="04617B">
                    <a:shade val="90000"/>
                  </a:srgbClr>
                </a:solidFill>
              </a:rPr>
              <a:pPr>
                <a:defRPr/>
              </a:pPr>
              <a:t>‹#›</a:t>
            </a:fld>
            <a:endParaRPr lang="en-US" altLang="zh-TW">
              <a:solidFill>
                <a:srgbClr val="04617B">
                  <a:shade val="90000"/>
                </a:srgbClr>
              </a:solidFill>
            </a:endParaRPr>
          </a:p>
        </p:txBody>
      </p:sp>
    </p:spTree>
    <p:extLst>
      <p:ext uri="{BB962C8B-B14F-4D97-AF65-F5344CB8AC3E}">
        <p14:creationId xmlns:p14="http://schemas.microsoft.com/office/powerpoint/2010/main" val="15522917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914400" y="514352"/>
            <a:ext cx="36576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zh-TW" altLang="en-US" smtClean="0"/>
              <a:t>按一下以編輯母片標題樣式</a:t>
            </a:r>
            <a:endParaRPr lang="en-US"/>
          </a:p>
        </p:txBody>
      </p:sp>
      <p:sp>
        <p:nvSpPr>
          <p:cNvPr id="3" name="文字版面配置區 2"/>
          <p:cNvSpPr>
            <a:spLocks noGrp="1"/>
          </p:cNvSpPr>
          <p:nvPr>
            <p:ph type="body" idx="2"/>
          </p:nvPr>
        </p:nvSpPr>
        <p:spPr>
          <a:xfrm>
            <a:off x="914400" y="1676400"/>
            <a:ext cx="36576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zh-TW" altLang="en-US" smtClean="0"/>
              <a:t>按一下以編輯母片文字樣式</a:t>
            </a:r>
          </a:p>
        </p:txBody>
      </p:sp>
      <p:sp>
        <p:nvSpPr>
          <p:cNvPr id="4" name="內容版面配置區 3"/>
          <p:cNvSpPr>
            <a:spLocks noGrp="1"/>
          </p:cNvSpPr>
          <p:nvPr>
            <p:ph sz="half" idx="1"/>
          </p:nvPr>
        </p:nvSpPr>
        <p:spPr>
          <a:xfrm>
            <a:off x="4766733" y="1676400"/>
            <a:ext cx="6815667" cy="4572000"/>
          </a:xfrm>
        </p:spPr>
        <p:txBody>
          <a:bodyPr tIns="0"/>
          <a:lstStyle>
            <a:lvl1pPr>
              <a:defRPr sz="2800"/>
            </a:lvl1pPr>
            <a:lvl2pPr>
              <a:defRPr sz="2600"/>
            </a:lvl2pPr>
            <a:lvl3pPr>
              <a:defRPr sz="2400"/>
            </a:lvl3pPr>
            <a:lvl4pPr>
              <a:defRPr sz="2000"/>
            </a:lvl4pPr>
            <a:lvl5pPr>
              <a:defRPr sz="1800"/>
            </a:lvl5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5" name="日期版面配置區 9"/>
          <p:cNvSpPr>
            <a:spLocks noGrp="1"/>
          </p:cNvSpPr>
          <p:nvPr>
            <p:ph type="dt" sz="half" idx="10"/>
          </p:nvPr>
        </p:nvSpPr>
        <p:spPr/>
        <p:txBody>
          <a:bodyPr/>
          <a:lstStyle>
            <a:lvl1pPr>
              <a:defRPr/>
            </a:lvl1pPr>
          </a:lstStyle>
          <a:p>
            <a:pPr>
              <a:defRPr/>
            </a:pPr>
            <a:endParaRPr lang="en-US" altLang="zh-TW">
              <a:solidFill>
                <a:srgbClr val="04617B">
                  <a:shade val="90000"/>
                </a:srgbClr>
              </a:solidFill>
            </a:endParaRPr>
          </a:p>
        </p:txBody>
      </p:sp>
      <p:sp>
        <p:nvSpPr>
          <p:cNvPr id="6" name="頁尾版面配置區 21"/>
          <p:cNvSpPr>
            <a:spLocks noGrp="1"/>
          </p:cNvSpPr>
          <p:nvPr>
            <p:ph type="ftr" sz="quarter" idx="11"/>
          </p:nvPr>
        </p:nvSpPr>
        <p:spPr/>
        <p:txBody>
          <a:bodyPr/>
          <a:lstStyle>
            <a:lvl1pPr>
              <a:defRPr/>
            </a:lvl1pPr>
          </a:lstStyle>
          <a:p>
            <a:pPr>
              <a:defRPr/>
            </a:pPr>
            <a:endParaRPr lang="en-US" altLang="zh-TW">
              <a:solidFill>
                <a:srgbClr val="04617B">
                  <a:shade val="90000"/>
                </a:srgbClr>
              </a:solidFill>
            </a:endParaRPr>
          </a:p>
        </p:txBody>
      </p:sp>
      <p:sp>
        <p:nvSpPr>
          <p:cNvPr id="7" name="投影片編號版面配置區 17"/>
          <p:cNvSpPr>
            <a:spLocks noGrp="1"/>
          </p:cNvSpPr>
          <p:nvPr>
            <p:ph type="sldNum" sz="quarter" idx="12"/>
          </p:nvPr>
        </p:nvSpPr>
        <p:spPr/>
        <p:txBody>
          <a:bodyPr/>
          <a:lstStyle>
            <a:lvl1pPr>
              <a:defRPr/>
            </a:lvl1pPr>
          </a:lstStyle>
          <a:p>
            <a:pPr>
              <a:defRPr/>
            </a:pPr>
            <a:fld id="{79D28920-21A2-4D65-9961-8C9397785A40}" type="slidenum">
              <a:rPr lang="zh-TW" altLang="en-US">
                <a:solidFill>
                  <a:srgbClr val="04617B">
                    <a:shade val="90000"/>
                  </a:srgbClr>
                </a:solidFill>
              </a:rPr>
              <a:pPr>
                <a:defRPr/>
              </a:pPr>
              <a:t>‹#›</a:t>
            </a:fld>
            <a:endParaRPr lang="en-US" altLang="zh-TW">
              <a:solidFill>
                <a:srgbClr val="04617B">
                  <a:shade val="90000"/>
                </a:srgbClr>
              </a:solidFill>
            </a:endParaRPr>
          </a:p>
        </p:txBody>
      </p:sp>
    </p:spTree>
    <p:extLst>
      <p:ext uri="{BB962C8B-B14F-4D97-AF65-F5344CB8AC3E}">
        <p14:creationId xmlns:p14="http://schemas.microsoft.com/office/powerpoint/2010/main" val="18575440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含標題的圖片">
    <p:spTree>
      <p:nvGrpSpPr>
        <p:cNvPr id="1" name=""/>
        <p:cNvGrpSpPr/>
        <p:nvPr/>
      </p:nvGrpSpPr>
      <p:grpSpPr>
        <a:xfrm>
          <a:off x="0" y="0"/>
          <a:ext cx="0" cy="0"/>
          <a:chOff x="0" y="0"/>
          <a:chExt cx="0" cy="0"/>
        </a:xfrm>
      </p:grpSpPr>
      <p:sp>
        <p:nvSpPr>
          <p:cNvPr id="5" name="剪去並圓角化單一角落矩形 4"/>
          <p:cNvSpPr/>
          <p:nvPr/>
        </p:nvSpPr>
        <p:spPr>
          <a:xfrm rot="420000" flipV="1">
            <a:off x="4220633" y="1108075"/>
            <a:ext cx="70104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fontAlgn="base">
              <a:lnSpc>
                <a:spcPct val="80000"/>
              </a:lnSpc>
              <a:spcBef>
                <a:spcPct val="20000"/>
              </a:spcBef>
              <a:spcAft>
                <a:spcPct val="0"/>
              </a:spcAft>
              <a:defRPr/>
            </a:pPr>
            <a:endParaRPr lang="en-US" altLang="zh-TW">
              <a:solidFill>
                <a:srgbClr val="FFFFFF"/>
              </a:solidFill>
            </a:endParaRPr>
          </a:p>
        </p:txBody>
      </p:sp>
      <p:sp>
        <p:nvSpPr>
          <p:cNvPr id="6" name="直角三角形 5"/>
          <p:cNvSpPr/>
          <p:nvPr/>
        </p:nvSpPr>
        <p:spPr>
          <a:xfrm rot="420000" flipV="1">
            <a:off x="10672234" y="5359401"/>
            <a:ext cx="207433"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fontAlgn="base">
              <a:lnSpc>
                <a:spcPct val="80000"/>
              </a:lnSpc>
              <a:spcBef>
                <a:spcPct val="20000"/>
              </a:spcBef>
              <a:spcAft>
                <a:spcPct val="0"/>
              </a:spcAft>
              <a:defRPr/>
            </a:pPr>
            <a:endParaRPr lang="en-US" altLang="zh-TW">
              <a:solidFill>
                <a:srgbClr val="FFFFFF"/>
              </a:solidFill>
            </a:endParaRPr>
          </a:p>
        </p:txBody>
      </p:sp>
      <p:sp>
        <p:nvSpPr>
          <p:cNvPr id="7" name="手繪多邊形 6"/>
          <p:cNvSpPr>
            <a:spLocks/>
          </p:cNvSpPr>
          <p:nvPr/>
        </p:nvSpPr>
        <p:spPr bwMode="auto">
          <a:xfrm flipV="1">
            <a:off x="-12700" y="5816600"/>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fontAlgn="base">
              <a:lnSpc>
                <a:spcPct val="80000"/>
              </a:lnSpc>
              <a:spcBef>
                <a:spcPct val="20000"/>
              </a:spcBef>
              <a:spcAft>
                <a:spcPct val="0"/>
              </a:spcAft>
              <a:defRPr/>
            </a:pPr>
            <a:endParaRPr lang="en-US" altLang="zh-TW">
              <a:solidFill>
                <a:prstClr val="black"/>
              </a:solidFill>
            </a:endParaRPr>
          </a:p>
        </p:txBody>
      </p:sp>
      <p:sp>
        <p:nvSpPr>
          <p:cNvPr id="8" name="手繪多邊形 7"/>
          <p:cNvSpPr>
            <a:spLocks/>
          </p:cNvSpPr>
          <p:nvPr/>
        </p:nvSpPr>
        <p:spPr bwMode="auto">
          <a:xfrm flipV="1">
            <a:off x="5842000" y="6219826"/>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fontAlgn="base">
              <a:lnSpc>
                <a:spcPct val="80000"/>
              </a:lnSpc>
              <a:spcBef>
                <a:spcPct val="20000"/>
              </a:spcBef>
              <a:spcAft>
                <a:spcPct val="0"/>
              </a:spcAft>
              <a:defRPr/>
            </a:pPr>
            <a:endParaRPr lang="en-US" altLang="zh-TW">
              <a:solidFill>
                <a:prstClr val="black"/>
              </a:solidFill>
            </a:endParaRPr>
          </a:p>
        </p:txBody>
      </p:sp>
      <p:sp>
        <p:nvSpPr>
          <p:cNvPr id="2" name="標題 1"/>
          <p:cNvSpPr>
            <a:spLocks noGrp="1"/>
          </p:cNvSpPr>
          <p:nvPr>
            <p:ph type="title"/>
          </p:nvPr>
        </p:nvSpPr>
        <p:spPr>
          <a:xfrm>
            <a:off x="812800" y="1176997"/>
            <a:ext cx="2950464" cy="1582621"/>
          </a:xfrm>
        </p:spPr>
        <p:txBody>
          <a:bodyPr lIns="45720" rIns="45720" bIns="45720"/>
          <a:lstStyle>
            <a:lvl1pPr algn="l">
              <a:buNone/>
              <a:defRPr sz="2000" b="1">
                <a:solidFill>
                  <a:schemeClr val="tx2"/>
                </a:solidFill>
              </a:defRPr>
            </a:lvl1pPr>
          </a:lstStyle>
          <a:p>
            <a:r>
              <a:rPr lang="zh-TW" altLang="en-US" smtClean="0"/>
              <a:t>按一下以編輯母片標題樣式</a:t>
            </a:r>
            <a:endParaRPr lang="en-US"/>
          </a:p>
        </p:txBody>
      </p:sp>
      <p:sp>
        <p:nvSpPr>
          <p:cNvPr id="4" name="文字版面配置區 3"/>
          <p:cNvSpPr>
            <a:spLocks noGrp="1"/>
          </p:cNvSpPr>
          <p:nvPr>
            <p:ph type="body" sz="half" idx="2"/>
          </p:nvPr>
        </p:nvSpPr>
        <p:spPr>
          <a:xfrm>
            <a:off x="812800" y="2828785"/>
            <a:ext cx="29464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zh-TW" altLang="en-US" smtClean="0"/>
              <a:t>按一下以編輯母片文字樣式</a:t>
            </a:r>
          </a:p>
        </p:txBody>
      </p:sp>
      <p:sp>
        <p:nvSpPr>
          <p:cNvPr id="3" name="圖片版面配置區 2"/>
          <p:cNvSpPr>
            <a:spLocks noGrp="1"/>
          </p:cNvSpPr>
          <p:nvPr>
            <p:ph type="pic" idx="1"/>
          </p:nvPr>
        </p:nvSpPr>
        <p:spPr>
          <a:xfrm rot="420000">
            <a:off x="4647724" y="1199517"/>
            <a:ext cx="615696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zh-TW" altLang="en-US" noProof="0" smtClean="0"/>
              <a:t>按一下圖示以新增圖片</a:t>
            </a:r>
            <a:endParaRPr lang="en-US" noProof="0" dirty="0"/>
          </a:p>
        </p:txBody>
      </p:sp>
      <p:sp>
        <p:nvSpPr>
          <p:cNvPr id="9" name="日期版面配置區 4"/>
          <p:cNvSpPr>
            <a:spLocks noGrp="1"/>
          </p:cNvSpPr>
          <p:nvPr>
            <p:ph type="dt" sz="half" idx="10"/>
          </p:nvPr>
        </p:nvSpPr>
        <p:spPr/>
        <p:txBody>
          <a:bodyPr/>
          <a:lstStyle>
            <a:lvl1pPr>
              <a:defRPr/>
            </a:lvl1pPr>
          </a:lstStyle>
          <a:p>
            <a:pPr>
              <a:defRPr/>
            </a:pPr>
            <a:endParaRPr lang="en-US" altLang="zh-TW">
              <a:solidFill>
                <a:srgbClr val="04617B">
                  <a:shade val="90000"/>
                </a:srgbClr>
              </a:solidFill>
            </a:endParaRPr>
          </a:p>
        </p:txBody>
      </p:sp>
      <p:sp>
        <p:nvSpPr>
          <p:cNvPr id="10" name="頁尾版面配置區 5"/>
          <p:cNvSpPr>
            <a:spLocks noGrp="1"/>
          </p:cNvSpPr>
          <p:nvPr>
            <p:ph type="ftr" sz="quarter" idx="11"/>
          </p:nvPr>
        </p:nvSpPr>
        <p:spPr/>
        <p:txBody>
          <a:bodyPr/>
          <a:lstStyle>
            <a:lvl1pPr>
              <a:defRPr/>
            </a:lvl1pPr>
          </a:lstStyle>
          <a:p>
            <a:pPr>
              <a:defRPr/>
            </a:pPr>
            <a:endParaRPr lang="en-US" altLang="zh-TW">
              <a:solidFill>
                <a:srgbClr val="04617B">
                  <a:shade val="90000"/>
                </a:srgbClr>
              </a:solidFill>
            </a:endParaRPr>
          </a:p>
        </p:txBody>
      </p:sp>
      <p:sp>
        <p:nvSpPr>
          <p:cNvPr id="11" name="投影片編號版面配置區 6"/>
          <p:cNvSpPr>
            <a:spLocks noGrp="1"/>
          </p:cNvSpPr>
          <p:nvPr>
            <p:ph type="sldNum" sz="quarter" idx="12"/>
          </p:nvPr>
        </p:nvSpPr>
        <p:spPr>
          <a:xfrm>
            <a:off x="10769600" y="6356351"/>
            <a:ext cx="812800" cy="365125"/>
          </a:xfrm>
        </p:spPr>
        <p:txBody>
          <a:bodyPr/>
          <a:lstStyle>
            <a:lvl1pPr>
              <a:defRPr/>
            </a:lvl1pPr>
          </a:lstStyle>
          <a:p>
            <a:pPr>
              <a:defRPr/>
            </a:pPr>
            <a:fld id="{E9DFF608-3101-4747-9506-BD305AAD52CD}" type="slidenum">
              <a:rPr lang="zh-TW" altLang="en-US">
                <a:solidFill>
                  <a:srgbClr val="04617B">
                    <a:shade val="90000"/>
                  </a:srgbClr>
                </a:solidFill>
              </a:rPr>
              <a:pPr>
                <a:defRPr/>
              </a:pPr>
              <a:t>‹#›</a:t>
            </a:fld>
            <a:endParaRPr lang="en-US" altLang="zh-TW">
              <a:solidFill>
                <a:srgbClr val="04617B">
                  <a:shade val="90000"/>
                </a:srgbClr>
              </a:solidFill>
            </a:endParaRPr>
          </a:p>
        </p:txBody>
      </p:sp>
    </p:spTree>
    <p:extLst>
      <p:ext uri="{BB962C8B-B14F-4D97-AF65-F5344CB8AC3E}">
        <p14:creationId xmlns:p14="http://schemas.microsoft.com/office/powerpoint/2010/main" val="37925246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4" name="日期版面配置區 9"/>
          <p:cNvSpPr>
            <a:spLocks noGrp="1"/>
          </p:cNvSpPr>
          <p:nvPr>
            <p:ph type="dt" sz="half" idx="10"/>
          </p:nvPr>
        </p:nvSpPr>
        <p:spPr/>
        <p:txBody>
          <a:bodyPr/>
          <a:lstStyle>
            <a:lvl1pPr>
              <a:defRPr/>
            </a:lvl1pPr>
          </a:lstStyle>
          <a:p>
            <a:pPr>
              <a:defRPr/>
            </a:pPr>
            <a:endParaRPr lang="en-US" altLang="zh-TW">
              <a:solidFill>
                <a:srgbClr val="04617B">
                  <a:shade val="90000"/>
                </a:srgbClr>
              </a:solidFill>
            </a:endParaRPr>
          </a:p>
        </p:txBody>
      </p:sp>
      <p:sp>
        <p:nvSpPr>
          <p:cNvPr id="5" name="頁尾版面配置區 21"/>
          <p:cNvSpPr>
            <a:spLocks noGrp="1"/>
          </p:cNvSpPr>
          <p:nvPr>
            <p:ph type="ftr" sz="quarter" idx="11"/>
          </p:nvPr>
        </p:nvSpPr>
        <p:spPr/>
        <p:txBody>
          <a:bodyPr/>
          <a:lstStyle>
            <a:lvl1pPr>
              <a:defRPr/>
            </a:lvl1pPr>
          </a:lstStyle>
          <a:p>
            <a:pPr>
              <a:defRPr/>
            </a:pPr>
            <a:endParaRPr lang="en-US" altLang="zh-TW">
              <a:solidFill>
                <a:srgbClr val="04617B">
                  <a:shade val="90000"/>
                </a:srgbClr>
              </a:solidFill>
            </a:endParaRPr>
          </a:p>
        </p:txBody>
      </p:sp>
      <p:sp>
        <p:nvSpPr>
          <p:cNvPr id="6" name="投影片編號版面配置區 17"/>
          <p:cNvSpPr>
            <a:spLocks noGrp="1"/>
          </p:cNvSpPr>
          <p:nvPr>
            <p:ph type="sldNum" sz="quarter" idx="12"/>
          </p:nvPr>
        </p:nvSpPr>
        <p:spPr/>
        <p:txBody>
          <a:bodyPr/>
          <a:lstStyle>
            <a:lvl1pPr>
              <a:defRPr/>
            </a:lvl1pPr>
          </a:lstStyle>
          <a:p>
            <a:pPr>
              <a:defRPr/>
            </a:pPr>
            <a:fld id="{5D990E9D-DFF4-446C-86EF-769BB21BE33E}" type="slidenum">
              <a:rPr lang="zh-TW" altLang="en-US">
                <a:solidFill>
                  <a:srgbClr val="04617B">
                    <a:shade val="90000"/>
                  </a:srgbClr>
                </a:solidFill>
              </a:rPr>
              <a:pPr>
                <a:defRPr/>
              </a:pPr>
              <a:t>‹#›</a:t>
            </a:fld>
            <a:endParaRPr lang="en-US" altLang="zh-TW">
              <a:solidFill>
                <a:srgbClr val="04617B">
                  <a:shade val="90000"/>
                </a:srgbClr>
              </a:solidFill>
            </a:endParaRPr>
          </a:p>
        </p:txBody>
      </p:sp>
    </p:spTree>
    <p:extLst>
      <p:ext uri="{BB962C8B-B14F-4D97-AF65-F5344CB8AC3E}">
        <p14:creationId xmlns:p14="http://schemas.microsoft.com/office/powerpoint/2010/main" val="16428910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8839200" y="914402"/>
            <a:ext cx="2743200" cy="5211763"/>
          </a:xfrm>
        </p:spPr>
        <p:txBody>
          <a:bodyPr vert="eaVert"/>
          <a:lstStyle/>
          <a:p>
            <a:r>
              <a:rPr lang="zh-TW" altLang="en-US" smtClean="0"/>
              <a:t>按一下以編輯母片標題樣式</a:t>
            </a:r>
            <a:endParaRPr lang="en-US"/>
          </a:p>
        </p:txBody>
      </p:sp>
      <p:sp>
        <p:nvSpPr>
          <p:cNvPr id="3" name="直排文字版面配置區 2"/>
          <p:cNvSpPr>
            <a:spLocks noGrp="1"/>
          </p:cNvSpPr>
          <p:nvPr>
            <p:ph type="body" orient="vert" idx="1"/>
          </p:nvPr>
        </p:nvSpPr>
        <p:spPr>
          <a:xfrm>
            <a:off x="609600" y="914402"/>
            <a:ext cx="8026400" cy="5211763"/>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4" name="日期版面配置區 9"/>
          <p:cNvSpPr>
            <a:spLocks noGrp="1"/>
          </p:cNvSpPr>
          <p:nvPr>
            <p:ph type="dt" sz="half" idx="10"/>
          </p:nvPr>
        </p:nvSpPr>
        <p:spPr/>
        <p:txBody>
          <a:bodyPr/>
          <a:lstStyle>
            <a:lvl1pPr>
              <a:defRPr/>
            </a:lvl1pPr>
          </a:lstStyle>
          <a:p>
            <a:pPr>
              <a:defRPr/>
            </a:pPr>
            <a:endParaRPr lang="en-US" altLang="zh-TW">
              <a:solidFill>
                <a:srgbClr val="04617B">
                  <a:shade val="90000"/>
                </a:srgbClr>
              </a:solidFill>
            </a:endParaRPr>
          </a:p>
        </p:txBody>
      </p:sp>
      <p:sp>
        <p:nvSpPr>
          <p:cNvPr id="5" name="頁尾版面配置區 21"/>
          <p:cNvSpPr>
            <a:spLocks noGrp="1"/>
          </p:cNvSpPr>
          <p:nvPr>
            <p:ph type="ftr" sz="quarter" idx="11"/>
          </p:nvPr>
        </p:nvSpPr>
        <p:spPr/>
        <p:txBody>
          <a:bodyPr/>
          <a:lstStyle>
            <a:lvl1pPr>
              <a:defRPr/>
            </a:lvl1pPr>
          </a:lstStyle>
          <a:p>
            <a:pPr>
              <a:defRPr/>
            </a:pPr>
            <a:endParaRPr lang="en-US" altLang="zh-TW">
              <a:solidFill>
                <a:srgbClr val="04617B">
                  <a:shade val="90000"/>
                </a:srgbClr>
              </a:solidFill>
            </a:endParaRPr>
          </a:p>
        </p:txBody>
      </p:sp>
      <p:sp>
        <p:nvSpPr>
          <p:cNvPr id="6" name="投影片編號版面配置區 17"/>
          <p:cNvSpPr>
            <a:spLocks noGrp="1"/>
          </p:cNvSpPr>
          <p:nvPr>
            <p:ph type="sldNum" sz="quarter" idx="12"/>
          </p:nvPr>
        </p:nvSpPr>
        <p:spPr/>
        <p:txBody>
          <a:bodyPr/>
          <a:lstStyle>
            <a:lvl1pPr>
              <a:defRPr/>
            </a:lvl1pPr>
          </a:lstStyle>
          <a:p>
            <a:pPr>
              <a:defRPr/>
            </a:pPr>
            <a:fld id="{39F2C647-20AA-4227-A269-081B1E40EAD1}" type="slidenum">
              <a:rPr lang="zh-TW" altLang="en-US">
                <a:solidFill>
                  <a:srgbClr val="04617B">
                    <a:shade val="90000"/>
                  </a:srgbClr>
                </a:solidFill>
              </a:rPr>
              <a:pPr>
                <a:defRPr/>
              </a:pPr>
              <a:t>‹#›</a:t>
            </a:fld>
            <a:endParaRPr lang="en-US" altLang="zh-TW">
              <a:solidFill>
                <a:srgbClr val="04617B">
                  <a:shade val="90000"/>
                </a:srgbClr>
              </a:solidFill>
            </a:endParaRPr>
          </a:p>
        </p:txBody>
      </p:sp>
    </p:spTree>
    <p:extLst>
      <p:ext uri="{BB962C8B-B14F-4D97-AF65-F5344CB8AC3E}">
        <p14:creationId xmlns:p14="http://schemas.microsoft.com/office/powerpoint/2010/main" val="40225831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手繪多邊形 6"/>
          <p:cNvSpPr>
            <a:spLocks/>
          </p:cNvSpPr>
          <p:nvPr/>
        </p:nvSpPr>
        <p:spPr bwMode="auto">
          <a:xfrm>
            <a:off x="-12700" y="-7938"/>
            <a:ext cx="1221740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fontAlgn="base">
              <a:lnSpc>
                <a:spcPct val="80000"/>
              </a:lnSpc>
              <a:spcBef>
                <a:spcPct val="20000"/>
              </a:spcBef>
              <a:spcAft>
                <a:spcPct val="0"/>
              </a:spcAft>
              <a:defRPr/>
            </a:pPr>
            <a:endParaRPr lang="en-US" altLang="zh-TW">
              <a:solidFill>
                <a:prstClr val="black"/>
              </a:solidFill>
            </a:endParaRPr>
          </a:p>
        </p:txBody>
      </p:sp>
      <p:sp>
        <p:nvSpPr>
          <p:cNvPr id="8" name="手繪多邊形 7"/>
          <p:cNvSpPr>
            <a:spLocks/>
          </p:cNvSpPr>
          <p:nvPr/>
        </p:nvSpPr>
        <p:spPr bwMode="auto">
          <a:xfrm>
            <a:off x="5842000" y="-7938"/>
            <a:ext cx="63500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fontAlgn="base">
              <a:lnSpc>
                <a:spcPct val="80000"/>
              </a:lnSpc>
              <a:spcBef>
                <a:spcPct val="20000"/>
              </a:spcBef>
              <a:spcAft>
                <a:spcPct val="0"/>
              </a:spcAft>
              <a:defRPr/>
            </a:pPr>
            <a:endParaRPr lang="en-US" altLang="zh-TW">
              <a:solidFill>
                <a:prstClr val="black"/>
              </a:solidFill>
            </a:endParaRPr>
          </a:p>
        </p:txBody>
      </p:sp>
      <p:sp>
        <p:nvSpPr>
          <p:cNvPr id="1028" name="標題版面配置區 8"/>
          <p:cNvSpPr>
            <a:spLocks noGrp="1"/>
          </p:cNvSpPr>
          <p:nvPr>
            <p:ph type="title"/>
          </p:nvPr>
        </p:nvSpPr>
        <p:spPr bwMode="auto">
          <a:xfrm>
            <a:off x="609600" y="704850"/>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0" numCol="1" anchor="b" anchorCtr="0" compatLnSpc="1">
            <a:prstTxWarp prst="textNoShape">
              <a:avLst/>
            </a:prstTxWarp>
          </a:bodyPr>
          <a:lstStyle/>
          <a:p>
            <a:pPr lvl="0"/>
            <a:r>
              <a:rPr lang="zh-TW" altLang="en-US" smtClean="0"/>
              <a:t>按一下以編輯母片標題樣式</a:t>
            </a:r>
          </a:p>
        </p:txBody>
      </p:sp>
      <p:sp>
        <p:nvSpPr>
          <p:cNvPr id="1029" name="文字版面配置區 29"/>
          <p:cNvSpPr>
            <a:spLocks noGrp="1"/>
          </p:cNvSpPr>
          <p:nvPr>
            <p:ph type="body" idx="1"/>
          </p:nvPr>
        </p:nvSpPr>
        <p:spPr bwMode="auto">
          <a:xfrm>
            <a:off x="609600" y="1935164"/>
            <a:ext cx="10972800" cy="438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10" name="日期版面配置區 9"/>
          <p:cNvSpPr>
            <a:spLocks noGrp="1"/>
          </p:cNvSpPr>
          <p:nvPr>
            <p:ph type="dt" sz="half" idx="2"/>
          </p:nvPr>
        </p:nvSpPr>
        <p:spPr>
          <a:xfrm>
            <a:off x="609600" y="6356351"/>
            <a:ext cx="2844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fontAlgn="base">
              <a:lnSpc>
                <a:spcPct val="80000"/>
              </a:lnSpc>
              <a:spcBef>
                <a:spcPct val="20000"/>
              </a:spcBef>
              <a:spcAft>
                <a:spcPct val="0"/>
              </a:spcAft>
              <a:defRPr/>
            </a:pPr>
            <a:endParaRPr lang="en-US" altLang="zh-TW">
              <a:solidFill>
                <a:srgbClr val="04617B">
                  <a:shade val="90000"/>
                </a:srgbClr>
              </a:solidFill>
              <a:latin typeface="Comic Sans MS" pitchFamily="66" charset="0"/>
            </a:endParaRPr>
          </a:p>
        </p:txBody>
      </p:sp>
      <p:sp>
        <p:nvSpPr>
          <p:cNvPr id="22" name="頁尾版面配置區 21"/>
          <p:cNvSpPr>
            <a:spLocks noGrp="1"/>
          </p:cNvSpPr>
          <p:nvPr>
            <p:ph type="ftr" sz="quarter" idx="3"/>
          </p:nvPr>
        </p:nvSpPr>
        <p:spPr>
          <a:xfrm>
            <a:off x="3556000" y="6356351"/>
            <a:ext cx="44704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fontAlgn="base">
              <a:lnSpc>
                <a:spcPct val="80000"/>
              </a:lnSpc>
              <a:spcBef>
                <a:spcPct val="20000"/>
              </a:spcBef>
              <a:spcAft>
                <a:spcPct val="0"/>
              </a:spcAft>
              <a:defRPr/>
            </a:pPr>
            <a:endParaRPr lang="en-US" altLang="zh-TW">
              <a:solidFill>
                <a:srgbClr val="04617B">
                  <a:shade val="90000"/>
                </a:srgbClr>
              </a:solidFill>
              <a:latin typeface="Comic Sans MS" pitchFamily="66" charset="0"/>
            </a:endParaRPr>
          </a:p>
        </p:txBody>
      </p:sp>
      <p:sp>
        <p:nvSpPr>
          <p:cNvPr id="18" name="投影片編號版面配置區 17"/>
          <p:cNvSpPr>
            <a:spLocks noGrp="1"/>
          </p:cNvSpPr>
          <p:nvPr>
            <p:ph type="sldNum" sz="quarter" idx="4"/>
          </p:nvPr>
        </p:nvSpPr>
        <p:spPr>
          <a:xfrm>
            <a:off x="10566400" y="6356351"/>
            <a:ext cx="1016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pPr fontAlgn="base">
              <a:lnSpc>
                <a:spcPct val="80000"/>
              </a:lnSpc>
              <a:spcBef>
                <a:spcPct val="20000"/>
              </a:spcBef>
              <a:spcAft>
                <a:spcPct val="0"/>
              </a:spcAft>
              <a:defRPr/>
            </a:pPr>
            <a:fld id="{1A72C413-C894-4CAB-91B9-FDAB1A1A6EFD}" type="slidenum">
              <a:rPr lang="zh-TW" altLang="en-US">
                <a:solidFill>
                  <a:srgbClr val="04617B">
                    <a:shade val="90000"/>
                  </a:srgbClr>
                </a:solidFill>
                <a:latin typeface="Comic Sans MS" pitchFamily="66" charset="0"/>
              </a:rPr>
              <a:pPr fontAlgn="base">
                <a:lnSpc>
                  <a:spcPct val="80000"/>
                </a:lnSpc>
                <a:spcBef>
                  <a:spcPct val="20000"/>
                </a:spcBef>
                <a:spcAft>
                  <a:spcPct val="0"/>
                </a:spcAft>
                <a:defRPr/>
              </a:pPr>
              <a:t>‹#›</a:t>
            </a:fld>
            <a:endParaRPr lang="en-US" altLang="zh-TW">
              <a:solidFill>
                <a:srgbClr val="04617B">
                  <a:shade val="90000"/>
                </a:srgbClr>
              </a:solidFill>
              <a:latin typeface="Comic Sans MS" pitchFamily="66" charset="0"/>
            </a:endParaRPr>
          </a:p>
        </p:txBody>
      </p:sp>
      <p:grpSp>
        <p:nvGrpSpPr>
          <p:cNvPr id="1033" name="群組 1"/>
          <p:cNvGrpSpPr>
            <a:grpSpLocks/>
          </p:cNvGrpSpPr>
          <p:nvPr/>
        </p:nvGrpSpPr>
        <p:grpSpPr bwMode="auto">
          <a:xfrm>
            <a:off x="-25399" y="203200"/>
            <a:ext cx="12240684" cy="647700"/>
            <a:chOff x="-19045" y="216550"/>
            <a:chExt cx="9180548" cy="649224"/>
          </a:xfrm>
        </p:grpSpPr>
        <p:sp>
          <p:nvSpPr>
            <p:cNvPr id="12" name="手繪多邊形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eaLnBrk="0" fontAlgn="base" hangingPunct="0">
                <a:lnSpc>
                  <a:spcPct val="80000"/>
                </a:lnSpc>
                <a:spcBef>
                  <a:spcPct val="20000"/>
                </a:spcBef>
                <a:spcAft>
                  <a:spcPct val="0"/>
                </a:spcAft>
                <a:defRPr/>
              </a:pPr>
              <a:endParaRPr lang="en-US" altLang="zh-TW">
                <a:solidFill>
                  <a:prstClr val="black"/>
                </a:solidFill>
                <a:latin typeface="Comic Sans MS" pitchFamily="66" charset="0"/>
              </a:endParaRPr>
            </a:p>
          </p:txBody>
        </p:sp>
        <p:sp>
          <p:nvSpPr>
            <p:cNvPr id="13" name="手繪多邊形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eaLnBrk="0" fontAlgn="base" hangingPunct="0">
                <a:lnSpc>
                  <a:spcPct val="80000"/>
                </a:lnSpc>
                <a:spcBef>
                  <a:spcPct val="20000"/>
                </a:spcBef>
                <a:spcAft>
                  <a:spcPct val="0"/>
                </a:spcAft>
                <a:defRPr/>
              </a:pPr>
              <a:endParaRPr lang="en-US" altLang="zh-TW">
                <a:solidFill>
                  <a:prstClr val="black"/>
                </a:solidFill>
                <a:latin typeface="Comic Sans MS" pitchFamily="66" charset="0"/>
              </a:endParaRPr>
            </a:p>
          </p:txBody>
        </p:sp>
      </p:grpSp>
    </p:spTree>
    <p:extLst>
      <p:ext uri="{BB962C8B-B14F-4D97-AF65-F5344CB8AC3E}">
        <p14:creationId xmlns:p14="http://schemas.microsoft.com/office/powerpoint/2010/main" val="3075046981"/>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0" eaLnBrk="0" fontAlgn="base" hangingPunct="0">
        <a:spcBef>
          <a:spcPct val="0"/>
        </a:spcBef>
        <a:spcAft>
          <a:spcPct val="0"/>
        </a:spcAft>
        <a:defRPr sz="5000" kern="1200">
          <a:solidFill>
            <a:schemeClr val="tx2"/>
          </a:solidFill>
          <a:latin typeface="+mj-lt"/>
          <a:ea typeface="+mj-ea"/>
          <a:cs typeface="+mj-cs"/>
        </a:defRPr>
      </a:lvl1pPr>
      <a:lvl2pPr algn="l" rtl="0" eaLnBrk="0" fontAlgn="base" hangingPunct="0">
        <a:spcBef>
          <a:spcPct val="0"/>
        </a:spcBef>
        <a:spcAft>
          <a:spcPct val="0"/>
        </a:spcAft>
        <a:defRPr sz="5000">
          <a:solidFill>
            <a:schemeClr val="tx2"/>
          </a:solidFill>
          <a:latin typeface="Calibri" pitchFamily="34" charset="0"/>
        </a:defRPr>
      </a:lvl2pPr>
      <a:lvl3pPr algn="l" rtl="0" eaLnBrk="0" fontAlgn="base" hangingPunct="0">
        <a:spcBef>
          <a:spcPct val="0"/>
        </a:spcBef>
        <a:spcAft>
          <a:spcPct val="0"/>
        </a:spcAft>
        <a:defRPr sz="5000">
          <a:solidFill>
            <a:schemeClr val="tx2"/>
          </a:solidFill>
          <a:latin typeface="Calibri" pitchFamily="34" charset="0"/>
        </a:defRPr>
      </a:lvl3pPr>
      <a:lvl4pPr algn="l" rtl="0" eaLnBrk="0" fontAlgn="base" hangingPunct="0">
        <a:spcBef>
          <a:spcPct val="0"/>
        </a:spcBef>
        <a:spcAft>
          <a:spcPct val="0"/>
        </a:spcAft>
        <a:defRPr sz="5000">
          <a:solidFill>
            <a:schemeClr val="tx2"/>
          </a:solidFill>
          <a:latin typeface="Calibri" pitchFamily="34" charset="0"/>
        </a:defRPr>
      </a:lvl4pPr>
      <a:lvl5pPr algn="l" rtl="0" eaLnBrk="0" fontAlgn="base" hangingPunct="0">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p:titleStyle>
    <p:bodyStyle>
      <a:lvl1pPr marL="273050" indent="-273050" algn="l" rtl="0" eaLnBrk="0" fontAlgn="base" hangingPunct="0">
        <a:spcBef>
          <a:spcPct val="20000"/>
        </a:spcBef>
        <a:spcAft>
          <a:spcPct val="0"/>
        </a:spcAft>
        <a:buClr>
          <a:srgbClr val="0BD0D9"/>
        </a:buClr>
        <a:buSzPct val="95000"/>
        <a:buFont typeface="Wingdings 2" pitchFamily="18" charset="2"/>
        <a:buChar char=""/>
        <a:defRPr sz="2600" kern="1200">
          <a:solidFill>
            <a:schemeClr val="tx1"/>
          </a:solidFill>
          <a:latin typeface="+mn-lt"/>
          <a:ea typeface="+mn-ea"/>
          <a:cs typeface="+mn-cs"/>
        </a:defRPr>
      </a:lvl1pPr>
      <a:lvl2pPr marL="639763" indent="-246063" algn="l" rtl="0" eaLnBrk="0" fontAlgn="base" hangingPunct="0">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eaLnBrk="0" fontAlgn="base" hangingPunct="0">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kern="1200">
          <a:solidFill>
            <a:schemeClr val="tx1"/>
          </a:solidFill>
          <a:latin typeface="+mn-lt"/>
          <a:ea typeface="+mn-ea"/>
          <a:cs typeface="+mn-cs"/>
        </a:defRPr>
      </a:lvl4pPr>
      <a:lvl5pPr marL="1462088" indent="-209550" algn="l" rtl="0" eaLnBrk="0" fontAlgn="base" hangingPunct="0">
        <a:spcBef>
          <a:spcPct val="20000"/>
        </a:spcBef>
        <a:spcAft>
          <a:spcPct val="0"/>
        </a:spcAft>
        <a:buClr>
          <a:srgbClr val="10CF9B"/>
        </a:buClr>
        <a:buSzPct val="65000"/>
        <a:buFont typeface="Wingdings 2"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23.wmf"/><Relationship Id="rId7" Type="http://schemas.openxmlformats.org/officeDocument/2006/relationships/image" Target="../media/image27.jpeg"/><Relationship Id="rId2" Type="http://schemas.openxmlformats.org/officeDocument/2006/relationships/image" Target="../media/image22.png"/><Relationship Id="rId1" Type="http://schemas.openxmlformats.org/officeDocument/2006/relationships/slideLayout" Target="../slideLayouts/slideLayout2.xml"/><Relationship Id="rId6" Type="http://schemas.openxmlformats.org/officeDocument/2006/relationships/image" Target="../media/image26.png"/><Relationship Id="rId11" Type="http://schemas.openxmlformats.org/officeDocument/2006/relationships/image" Target="../media/image31.jpeg"/><Relationship Id="rId5" Type="http://schemas.openxmlformats.org/officeDocument/2006/relationships/image" Target="../media/image25.jpeg"/><Relationship Id="rId10" Type="http://schemas.openxmlformats.org/officeDocument/2006/relationships/image" Target="../media/image30.jpeg"/><Relationship Id="rId4" Type="http://schemas.openxmlformats.org/officeDocument/2006/relationships/image" Target="../media/image24.png"/><Relationship Id="rId9" Type="http://schemas.openxmlformats.org/officeDocument/2006/relationships/image" Target="../media/image29.png"/></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8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6.xml"/></Relationships>
</file>

<file path=ppt/slides/_rels/slide8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6.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3.xml.rels><?xml version="1.0" encoding="UTF-8" standalone="yes"?>
<Relationships xmlns="http://schemas.openxmlformats.org/package/2006/relationships"><Relationship Id="rId2" Type="http://schemas.openxmlformats.org/officeDocument/2006/relationships/hyperlink" Target="http://www.cere.ntnu.edu.tw/LA/?id=4494" TargetMode="Externa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715264" y="1023257"/>
            <a:ext cx="10468864" cy="1600200"/>
          </a:xfrm>
        </p:spPr>
        <p:txBody>
          <a:bodyPr/>
          <a:lstStyle/>
          <a:p>
            <a:pPr algn="ctr"/>
            <a:r>
              <a:rPr lang="zh-TW" altLang="en-US" dirty="0" smtClean="0"/>
              <a:t>差異化教學</a:t>
            </a:r>
            <a:endParaRPr lang="zh-TW" altLang="en-US" dirty="0"/>
          </a:p>
        </p:txBody>
      </p:sp>
      <p:sp>
        <p:nvSpPr>
          <p:cNvPr id="3" name="副標題 2"/>
          <p:cNvSpPr>
            <a:spLocks noGrp="1"/>
          </p:cNvSpPr>
          <p:nvPr>
            <p:ph type="subTitle" idx="1"/>
          </p:nvPr>
        </p:nvSpPr>
        <p:spPr>
          <a:xfrm>
            <a:off x="662432" y="2906050"/>
            <a:ext cx="10472928" cy="1563022"/>
          </a:xfrm>
        </p:spPr>
        <p:txBody>
          <a:bodyPr/>
          <a:lstStyle/>
          <a:p>
            <a:pPr algn="ctr"/>
            <a:r>
              <a:rPr lang="zh-TW" altLang="en-US" sz="2400" dirty="0" smtClean="0"/>
              <a:t>李涵鈺</a:t>
            </a:r>
            <a:endParaRPr lang="en-US" altLang="zh-TW" sz="2400" dirty="0" smtClean="0"/>
          </a:p>
          <a:p>
            <a:pPr algn="ctr"/>
            <a:r>
              <a:rPr lang="zh-TW" altLang="en-US" sz="2400" dirty="0"/>
              <a:t>台北市立教育</a:t>
            </a:r>
            <a:r>
              <a:rPr lang="zh-TW" altLang="en-US" sz="2400" dirty="0" smtClean="0"/>
              <a:t>大學教育學系兼任助理</a:t>
            </a:r>
            <a:r>
              <a:rPr lang="zh-TW" altLang="en-US" sz="2400" dirty="0" smtClean="0"/>
              <a:t>教授</a:t>
            </a:r>
            <a:endParaRPr lang="en-US" altLang="zh-TW" sz="2400" dirty="0" smtClean="0"/>
          </a:p>
          <a:p>
            <a:pPr algn="ctr"/>
            <a:r>
              <a:rPr lang="zh-TW" altLang="en-US" sz="2400" dirty="0"/>
              <a:t>李郁萱 </a:t>
            </a:r>
            <a:r>
              <a:rPr lang="zh-TW" altLang="en-US" sz="2400" dirty="0" smtClean="0"/>
              <a:t>主講</a:t>
            </a:r>
            <a:endParaRPr lang="en-US" altLang="zh-TW" sz="2400" dirty="0" smtClean="0"/>
          </a:p>
          <a:p>
            <a:pPr algn="ctr"/>
            <a:r>
              <a:rPr lang="zh-TW" altLang="en-US" sz="2400" dirty="0"/>
              <a:t>台北市立中正國中社會領域召集人</a:t>
            </a:r>
            <a:endParaRPr lang="en-US" altLang="zh-TW" sz="2400" dirty="0" smtClean="0"/>
          </a:p>
          <a:p>
            <a:pPr algn="ctr"/>
            <a:endParaRPr lang="zh-TW" altLang="en-US" sz="2400" dirty="0"/>
          </a:p>
        </p:txBody>
      </p:sp>
      <p:pic>
        <p:nvPicPr>
          <p:cNvPr id="4" name="圖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86000" y="4706871"/>
            <a:ext cx="7620000" cy="1724025"/>
          </a:xfrm>
          <a:prstGeom prst="rect">
            <a:avLst/>
          </a:prstGeom>
        </p:spPr>
      </p:pic>
    </p:spTree>
    <p:extLst>
      <p:ext uri="{BB962C8B-B14F-4D97-AF65-F5344CB8AC3E}">
        <p14:creationId xmlns:p14="http://schemas.microsoft.com/office/powerpoint/2010/main" val="279609818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時間規劃與參考出處說明</a:t>
            </a:r>
            <a:endParaRPr lang="zh-TW" altLang="en-US" dirty="0"/>
          </a:p>
        </p:txBody>
      </p:sp>
      <p:sp>
        <p:nvSpPr>
          <p:cNvPr id="3" name="內容版面配置區 2"/>
          <p:cNvSpPr>
            <a:spLocks noGrp="1"/>
          </p:cNvSpPr>
          <p:nvPr>
            <p:ph idx="1"/>
          </p:nvPr>
        </p:nvSpPr>
        <p:spPr>
          <a:xfrm>
            <a:off x="1326043" y="2397967"/>
            <a:ext cx="9877777" cy="3728196"/>
          </a:xfrm>
        </p:spPr>
        <p:txBody>
          <a:bodyPr>
            <a:normAutofit fontScale="92500" lnSpcReduction="20000"/>
          </a:bodyPr>
          <a:lstStyle/>
          <a:p>
            <a:r>
              <a:rPr lang="zh-TW" altLang="en-US" dirty="0" smtClean="0"/>
              <a:t>差異化教學的緣起、概念</a:t>
            </a:r>
            <a:endParaRPr lang="en-US" altLang="zh-TW" dirty="0" smtClean="0"/>
          </a:p>
          <a:p>
            <a:r>
              <a:rPr lang="zh-TW" altLang="en-US" dirty="0" smtClean="0"/>
              <a:t>差異化教學怎麼進行</a:t>
            </a:r>
            <a:endParaRPr lang="en-US" altLang="zh-TW" dirty="0" smtClean="0"/>
          </a:p>
          <a:p>
            <a:r>
              <a:rPr lang="zh-TW" altLang="en-US" dirty="0"/>
              <a:t>腦力激盪</a:t>
            </a:r>
            <a:r>
              <a:rPr lang="zh-TW" altLang="en-US" dirty="0" smtClean="0"/>
              <a:t>時間（分組討論）</a:t>
            </a:r>
            <a:endParaRPr lang="en-US" altLang="zh-TW" dirty="0" smtClean="0"/>
          </a:p>
          <a:p>
            <a:r>
              <a:rPr lang="zh-TW" altLang="en-US" dirty="0" smtClean="0"/>
              <a:t>休息</a:t>
            </a:r>
            <a:r>
              <a:rPr lang="zh-TW" altLang="en-US" dirty="0"/>
              <a:t>十分鐘</a:t>
            </a:r>
            <a:endParaRPr lang="en-US" altLang="zh-TW" dirty="0" smtClean="0"/>
          </a:p>
          <a:p>
            <a:r>
              <a:rPr lang="zh-TW" altLang="en-US" dirty="0" smtClean="0"/>
              <a:t>他山之石</a:t>
            </a:r>
            <a:endParaRPr lang="en-US" altLang="zh-TW" dirty="0" smtClean="0"/>
          </a:p>
          <a:p>
            <a:r>
              <a:rPr lang="zh-TW" altLang="en-US" dirty="0" smtClean="0"/>
              <a:t>臺灣的</a:t>
            </a:r>
            <a:r>
              <a:rPr lang="zh-TW" altLang="en-US" dirty="0"/>
              <a:t>教學示例</a:t>
            </a:r>
            <a:endParaRPr lang="en-US" altLang="zh-TW" dirty="0" smtClean="0"/>
          </a:p>
          <a:p>
            <a:r>
              <a:rPr lang="zh-TW" altLang="en-US" dirty="0" smtClean="0"/>
              <a:t>問題</a:t>
            </a:r>
            <a:r>
              <a:rPr lang="zh-TW" altLang="en-US" dirty="0"/>
              <a:t>討論</a:t>
            </a:r>
            <a:endParaRPr lang="en-US" altLang="zh-TW" dirty="0" smtClean="0"/>
          </a:p>
          <a:p>
            <a:pPr marL="0" indent="0">
              <a:buNone/>
            </a:pPr>
            <a:endParaRPr lang="en-US" altLang="zh-TW" dirty="0"/>
          </a:p>
          <a:p>
            <a:pPr marL="0" indent="0">
              <a:buNone/>
            </a:pPr>
            <a:r>
              <a:rPr lang="zh-TW" altLang="en-US" dirty="0" smtClean="0"/>
              <a:t>思考在</a:t>
            </a:r>
            <a:r>
              <a:rPr lang="zh-TW" altLang="en-US" dirty="0"/>
              <a:t>社會領域課堂中可以怎麼做</a:t>
            </a:r>
          </a:p>
          <a:p>
            <a:pPr marL="0" indent="0">
              <a:buNone/>
            </a:pPr>
            <a:r>
              <a:rPr lang="zh-TW" altLang="en-US" dirty="0" smtClean="0"/>
              <a:t>參考</a:t>
            </a:r>
            <a:r>
              <a:rPr lang="zh-TW" altLang="en-US" dirty="0"/>
              <a:t>出處說明</a:t>
            </a:r>
          </a:p>
        </p:txBody>
      </p:sp>
    </p:spTree>
    <p:extLst>
      <p:ext uri="{BB962C8B-B14F-4D97-AF65-F5344CB8AC3E}">
        <p14:creationId xmlns:p14="http://schemas.microsoft.com/office/powerpoint/2010/main" val="350214775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619027" y="582302"/>
            <a:ext cx="10972800" cy="1143000"/>
          </a:xfrm>
        </p:spPr>
        <p:txBody>
          <a:bodyPr/>
          <a:lstStyle/>
          <a:p>
            <a:r>
              <a:rPr lang="zh-TW" altLang="en-US" dirty="0" smtClean="0"/>
              <a:t>開始前請先想想</a:t>
            </a:r>
            <a:r>
              <a:rPr lang="en-US" altLang="zh-TW" dirty="0" smtClean="0"/>
              <a:t>…</a:t>
            </a:r>
            <a:endParaRPr lang="zh-TW" altLang="en-US" dirty="0"/>
          </a:p>
        </p:txBody>
      </p:sp>
      <p:sp>
        <p:nvSpPr>
          <p:cNvPr id="3" name="內容版面配置區 2"/>
          <p:cNvSpPr>
            <a:spLocks noGrp="1"/>
          </p:cNvSpPr>
          <p:nvPr>
            <p:ph idx="1"/>
          </p:nvPr>
        </p:nvSpPr>
        <p:spPr>
          <a:xfrm>
            <a:off x="751002" y="2151980"/>
            <a:ext cx="10972800" cy="4389437"/>
          </a:xfrm>
        </p:spPr>
        <p:txBody>
          <a:bodyPr/>
          <a:lstStyle/>
          <a:p>
            <a:r>
              <a:rPr lang="zh-TW" altLang="en-US" dirty="0" smtClean="0"/>
              <a:t>通常如何</a:t>
            </a:r>
            <a:r>
              <a:rPr lang="zh-TW" altLang="en-US" dirty="0"/>
              <a:t>備課？</a:t>
            </a:r>
          </a:p>
          <a:p>
            <a:r>
              <a:rPr lang="zh-TW" altLang="en-US" dirty="0" smtClean="0"/>
              <a:t>怎麼教社會領域（歷史、地理、公民）？</a:t>
            </a:r>
            <a:endParaRPr lang="en-US" altLang="zh-TW" dirty="0" smtClean="0"/>
          </a:p>
          <a:p>
            <a:r>
              <a:rPr lang="zh-TW" altLang="en-US" dirty="0"/>
              <a:t>怎麼</a:t>
            </a:r>
            <a:r>
              <a:rPr lang="zh-TW" altLang="en-US" dirty="0" smtClean="0"/>
              <a:t>評量學生的能力？</a:t>
            </a:r>
            <a:endParaRPr lang="zh-TW" altLang="en-US" dirty="0"/>
          </a:p>
        </p:txBody>
      </p:sp>
    </p:spTree>
    <p:extLst>
      <p:ext uri="{BB962C8B-B14F-4D97-AF65-F5344CB8AC3E}">
        <p14:creationId xmlns:p14="http://schemas.microsoft.com/office/powerpoint/2010/main" val="427295424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637880" y="506887"/>
            <a:ext cx="10972800" cy="1143000"/>
          </a:xfrm>
        </p:spPr>
        <p:txBody>
          <a:bodyPr/>
          <a:lstStyle/>
          <a:p>
            <a:r>
              <a:rPr lang="zh-TW" altLang="en-US" dirty="0" smtClean="0"/>
              <a:t>典型的教學</a:t>
            </a:r>
            <a:endParaRPr lang="zh-TW" altLang="en-US" dirty="0"/>
          </a:p>
        </p:txBody>
      </p:sp>
      <p:sp>
        <p:nvSpPr>
          <p:cNvPr id="3" name="內容版面配置區 2"/>
          <p:cNvSpPr>
            <a:spLocks noGrp="1"/>
          </p:cNvSpPr>
          <p:nvPr>
            <p:ph idx="1"/>
          </p:nvPr>
        </p:nvSpPr>
        <p:spPr>
          <a:xfrm>
            <a:off x="764132" y="2067925"/>
            <a:ext cx="10972800" cy="4389437"/>
          </a:xfrm>
        </p:spPr>
        <p:txBody>
          <a:bodyPr/>
          <a:lstStyle/>
          <a:p>
            <a:r>
              <a:rPr lang="zh-TW" altLang="en-US" dirty="0" smtClean="0"/>
              <a:t>按照</a:t>
            </a:r>
            <a:r>
              <a:rPr lang="zh-TW" altLang="en-US" u="sng" dirty="0" smtClean="0"/>
              <a:t>慣性</a:t>
            </a:r>
            <a:r>
              <a:rPr lang="zh-TW" altLang="en-US" dirty="0" smtClean="0"/>
              <a:t>及</a:t>
            </a:r>
            <a:r>
              <a:rPr lang="zh-TW" altLang="en-US" u="sng" dirty="0" smtClean="0"/>
              <a:t>共性</a:t>
            </a:r>
            <a:r>
              <a:rPr lang="zh-TW" altLang="en-US" dirty="0" smtClean="0"/>
              <a:t>來開展教學</a:t>
            </a:r>
            <a:endParaRPr lang="en-US" altLang="zh-TW" dirty="0" smtClean="0"/>
          </a:p>
          <a:p>
            <a:r>
              <a:rPr lang="zh-TW" altLang="en-US" dirty="0" smtClean="0"/>
              <a:t>普通班級學生組成：已經會了、正適合學習的、還不具先備知識</a:t>
            </a:r>
            <a:endParaRPr lang="en-US" altLang="zh-TW" dirty="0" smtClean="0"/>
          </a:p>
          <a:p>
            <a:r>
              <a:rPr lang="zh-TW" altLang="en-US" dirty="0"/>
              <a:t>著眼</a:t>
            </a:r>
            <a:r>
              <a:rPr lang="zh-TW" altLang="en-US" dirty="0" smtClean="0"/>
              <a:t>中間、兼顧兩端</a:t>
            </a:r>
            <a:endParaRPr lang="en-US" altLang="zh-TW" dirty="0" smtClean="0"/>
          </a:p>
          <a:p>
            <a:r>
              <a:rPr lang="zh-TW" altLang="en-US" dirty="0"/>
              <a:t>這樣的教學</a:t>
            </a:r>
            <a:r>
              <a:rPr lang="zh-TW" altLang="en-US" dirty="0" smtClean="0"/>
              <a:t>導致學習有困難的學生沒有得到切實的幫助，而優秀的學生永遠只是在等待別人，也許有人會說這樣的教學至少幫助了大部分中間層次的人，但這些中間層次的學生還是存在個別差異</a:t>
            </a:r>
            <a:endParaRPr lang="zh-TW" altLang="en-US" dirty="0"/>
          </a:p>
        </p:txBody>
      </p:sp>
    </p:spTree>
    <p:extLst>
      <p:ext uri="{BB962C8B-B14F-4D97-AF65-F5344CB8AC3E}">
        <p14:creationId xmlns:p14="http://schemas.microsoft.com/office/powerpoint/2010/main" val="82037516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差異化教學</a:t>
            </a:r>
            <a:r>
              <a:rPr lang="zh-TW" altLang="en-US" sz="4000" dirty="0" smtClean="0"/>
              <a:t>（</a:t>
            </a:r>
            <a:r>
              <a:rPr lang="en-US" altLang="zh-TW" sz="4000" dirty="0" smtClean="0"/>
              <a:t>differentiated instruction</a:t>
            </a:r>
            <a:r>
              <a:rPr lang="zh-TW" altLang="en-US" sz="4000" dirty="0" smtClean="0"/>
              <a:t>）</a:t>
            </a:r>
            <a:endParaRPr lang="zh-TW" altLang="en-US" sz="4000" dirty="0"/>
          </a:p>
        </p:txBody>
      </p:sp>
      <p:sp>
        <p:nvSpPr>
          <p:cNvPr id="3" name="內容版面配置區 2"/>
          <p:cNvSpPr>
            <a:spLocks noGrp="1"/>
          </p:cNvSpPr>
          <p:nvPr>
            <p:ph idx="1"/>
          </p:nvPr>
        </p:nvSpPr>
        <p:spPr>
          <a:xfrm>
            <a:off x="1351198" y="2458666"/>
            <a:ext cx="9055994" cy="3829013"/>
          </a:xfrm>
        </p:spPr>
        <p:txBody>
          <a:bodyPr>
            <a:normAutofit/>
          </a:bodyPr>
          <a:lstStyle/>
          <a:p>
            <a:r>
              <a:rPr lang="zh-TW" altLang="en-US" sz="3200" b="1" dirty="0" smtClean="0"/>
              <a:t>差異</a:t>
            </a:r>
            <a:r>
              <a:rPr lang="zh-TW" altLang="en-US" sz="3200" b="1" dirty="0"/>
              <a:t>化教學是一種針對同一班級之不同</a:t>
            </a:r>
            <a:r>
              <a:rPr lang="zh-TW" altLang="en-US" sz="3200" b="1" u="sng" dirty="0"/>
              <a:t>程度</a:t>
            </a:r>
            <a:r>
              <a:rPr lang="zh-TW" altLang="en-US" sz="3200" b="1" dirty="0"/>
              <a:t>、</a:t>
            </a:r>
            <a:r>
              <a:rPr lang="zh-TW" altLang="en-US" sz="3200" b="1" u="sng" dirty="0"/>
              <a:t>學習需求</a:t>
            </a:r>
            <a:r>
              <a:rPr lang="zh-TW" altLang="en-US" sz="3200" b="1" dirty="0"/>
              <a:t>、</a:t>
            </a:r>
            <a:r>
              <a:rPr lang="zh-TW" altLang="en-US" sz="3200" b="1" u="sng" dirty="0"/>
              <a:t>學習方式</a:t>
            </a:r>
            <a:r>
              <a:rPr lang="zh-TW" altLang="en-US" sz="3200" b="1" dirty="0"/>
              <a:t>及</a:t>
            </a:r>
            <a:r>
              <a:rPr lang="zh-TW" altLang="en-US" sz="3200" b="1" u="sng" dirty="0"/>
              <a:t>學習興趣</a:t>
            </a:r>
            <a:r>
              <a:rPr lang="zh-TW" altLang="en-US" sz="3200" b="1" dirty="0"/>
              <a:t>之學生提供多元學習輔導方案的</a:t>
            </a:r>
            <a:r>
              <a:rPr lang="zh-TW" altLang="en-US" sz="3200" b="1" dirty="0" smtClean="0"/>
              <a:t>教學。</a:t>
            </a:r>
            <a:endParaRPr lang="en-US" altLang="zh-TW" sz="3200" b="1" dirty="0"/>
          </a:p>
          <a:p>
            <a:r>
              <a:rPr lang="zh-TW" altLang="en-US" sz="3200" b="1" dirty="0"/>
              <a:t>教師可由</a:t>
            </a:r>
            <a:r>
              <a:rPr lang="zh-TW" altLang="en-US" sz="3200" b="1" u="sng" dirty="0"/>
              <a:t>課程內容</a:t>
            </a:r>
            <a:r>
              <a:rPr lang="zh-TW" altLang="en-US" sz="3200" b="1" dirty="0"/>
              <a:t>、</a:t>
            </a:r>
            <a:r>
              <a:rPr lang="zh-TW" altLang="en-US" sz="3200" b="1" u="sng" dirty="0"/>
              <a:t>實施過程</a:t>
            </a:r>
            <a:r>
              <a:rPr lang="zh-TW" altLang="en-US" sz="3200" b="1" dirty="0"/>
              <a:t>、</a:t>
            </a:r>
            <a:r>
              <a:rPr lang="zh-TW" altLang="en-US" sz="3200" b="1" u="sng" dirty="0"/>
              <a:t>實施成果</a:t>
            </a:r>
            <a:r>
              <a:rPr lang="zh-TW" altLang="en-US" sz="3200" b="1" dirty="0"/>
              <a:t>三項要素考慮如何差異化教學</a:t>
            </a:r>
            <a:r>
              <a:rPr lang="zh-TW" altLang="en-US" sz="3200" b="1" dirty="0" smtClean="0"/>
              <a:t>。</a:t>
            </a:r>
            <a:endParaRPr lang="en-US" altLang="zh-TW" sz="3200" b="1" dirty="0"/>
          </a:p>
          <a:p>
            <a:endParaRPr lang="en-US" altLang="zh-TW" sz="3400" b="1" dirty="0" smtClean="0"/>
          </a:p>
          <a:p>
            <a:endParaRPr lang="zh-TW" altLang="en-US" dirty="0"/>
          </a:p>
        </p:txBody>
      </p:sp>
      <p:sp>
        <p:nvSpPr>
          <p:cNvPr id="4" name="矩形 3"/>
          <p:cNvSpPr/>
          <p:nvPr/>
        </p:nvSpPr>
        <p:spPr>
          <a:xfrm>
            <a:off x="10602956" y="6478514"/>
            <a:ext cx="1697901" cy="276999"/>
          </a:xfrm>
          <a:prstGeom prst="rect">
            <a:avLst/>
          </a:prstGeom>
        </p:spPr>
        <p:txBody>
          <a:bodyPr wrap="none">
            <a:spAutoFit/>
          </a:bodyPr>
          <a:lstStyle/>
          <a:p>
            <a:pPr algn="r"/>
            <a:r>
              <a:rPr lang="zh-TW" altLang="en-US" sz="1200" dirty="0" smtClean="0"/>
              <a:t>（甄</a:t>
            </a:r>
            <a:r>
              <a:rPr lang="zh-TW" altLang="en-US" sz="1200" dirty="0"/>
              <a:t>曉蘭主持，</a:t>
            </a:r>
            <a:r>
              <a:rPr lang="en-US" altLang="zh-TW" sz="1200" dirty="0"/>
              <a:t>2012</a:t>
            </a:r>
            <a:r>
              <a:rPr lang="zh-TW" altLang="en-US" sz="1200" dirty="0"/>
              <a:t>）</a:t>
            </a:r>
          </a:p>
        </p:txBody>
      </p:sp>
    </p:spTree>
    <p:extLst>
      <p:ext uri="{BB962C8B-B14F-4D97-AF65-F5344CB8AC3E}">
        <p14:creationId xmlns:p14="http://schemas.microsoft.com/office/powerpoint/2010/main" val="246527929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群組 3"/>
          <p:cNvGrpSpPr/>
          <p:nvPr/>
        </p:nvGrpSpPr>
        <p:grpSpPr>
          <a:xfrm>
            <a:off x="1750218" y="338235"/>
            <a:ext cx="8358187" cy="6357937"/>
            <a:chOff x="500063" y="500063"/>
            <a:chExt cx="8358187" cy="6357937"/>
          </a:xfrm>
        </p:grpSpPr>
        <p:cxnSp>
          <p:nvCxnSpPr>
            <p:cNvPr id="5" name="直線接點 4"/>
            <p:cNvCxnSpPr/>
            <p:nvPr/>
          </p:nvCxnSpPr>
          <p:spPr>
            <a:xfrm rot="5400000">
              <a:off x="2714625" y="2143126"/>
              <a:ext cx="714375" cy="0"/>
            </a:xfrm>
            <a:prstGeom prst="line">
              <a:avLst/>
            </a:prstGeom>
          </p:spPr>
          <p:style>
            <a:lnRef idx="1">
              <a:schemeClr val="dk1"/>
            </a:lnRef>
            <a:fillRef idx="0">
              <a:schemeClr val="dk1"/>
            </a:fillRef>
            <a:effectRef idx="0">
              <a:schemeClr val="dk1"/>
            </a:effectRef>
            <a:fontRef idx="minor">
              <a:schemeClr val="tx1"/>
            </a:fontRef>
          </p:style>
        </p:cxnSp>
        <p:cxnSp>
          <p:nvCxnSpPr>
            <p:cNvPr id="6" name="直線接點 5"/>
            <p:cNvCxnSpPr/>
            <p:nvPr/>
          </p:nvCxnSpPr>
          <p:spPr>
            <a:xfrm rot="5400000">
              <a:off x="4322763" y="2178050"/>
              <a:ext cx="785812" cy="1588"/>
            </a:xfrm>
            <a:prstGeom prst="line">
              <a:avLst/>
            </a:prstGeom>
          </p:spPr>
          <p:style>
            <a:lnRef idx="1">
              <a:schemeClr val="dk1"/>
            </a:lnRef>
            <a:fillRef idx="0">
              <a:schemeClr val="dk1"/>
            </a:fillRef>
            <a:effectRef idx="0">
              <a:schemeClr val="dk1"/>
            </a:effectRef>
            <a:fontRef idx="minor">
              <a:schemeClr val="tx1"/>
            </a:fontRef>
          </p:style>
        </p:cxnSp>
        <p:cxnSp>
          <p:nvCxnSpPr>
            <p:cNvPr id="7" name="直線接點 6"/>
            <p:cNvCxnSpPr/>
            <p:nvPr/>
          </p:nvCxnSpPr>
          <p:spPr>
            <a:xfrm>
              <a:off x="500063" y="2143125"/>
              <a:ext cx="2571750" cy="1588"/>
            </a:xfrm>
            <a:prstGeom prst="line">
              <a:avLst/>
            </a:prstGeom>
          </p:spPr>
          <p:style>
            <a:lnRef idx="1">
              <a:schemeClr val="dk1"/>
            </a:lnRef>
            <a:fillRef idx="0">
              <a:schemeClr val="dk1"/>
            </a:fillRef>
            <a:effectRef idx="0">
              <a:schemeClr val="dk1"/>
            </a:effectRef>
            <a:fontRef idx="minor">
              <a:schemeClr val="tx1"/>
            </a:fontRef>
          </p:style>
        </p:cxnSp>
        <p:cxnSp>
          <p:nvCxnSpPr>
            <p:cNvPr id="8" name="直線接點 7"/>
            <p:cNvCxnSpPr/>
            <p:nvPr/>
          </p:nvCxnSpPr>
          <p:spPr>
            <a:xfrm>
              <a:off x="4786313" y="2071688"/>
              <a:ext cx="2357437" cy="1587"/>
            </a:xfrm>
            <a:prstGeom prst="line">
              <a:avLst/>
            </a:prstGeom>
          </p:spPr>
          <p:style>
            <a:lnRef idx="1">
              <a:schemeClr val="dk1"/>
            </a:lnRef>
            <a:fillRef idx="0">
              <a:schemeClr val="dk1"/>
            </a:fillRef>
            <a:effectRef idx="0">
              <a:schemeClr val="dk1"/>
            </a:effectRef>
            <a:fontRef idx="minor">
              <a:schemeClr val="tx1"/>
            </a:fontRef>
          </p:style>
        </p:cxnSp>
        <p:sp>
          <p:nvSpPr>
            <p:cNvPr id="9" name="文字方塊 18"/>
            <p:cNvSpPr txBox="1">
              <a:spLocks noChangeArrowheads="1"/>
            </p:cNvSpPr>
            <p:nvPr/>
          </p:nvSpPr>
          <p:spPr bwMode="auto">
            <a:xfrm>
              <a:off x="2714625" y="2643188"/>
              <a:ext cx="192881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Arial" charset="0"/>
                  <a:ea typeface="新細明體" charset="-120"/>
                </a:defRPr>
              </a:lvl1pPr>
              <a:lvl2pPr marL="742950" indent="-285750" eaLnBrk="0" hangingPunct="0">
                <a:defRPr kumimoji="1">
                  <a:solidFill>
                    <a:schemeClr val="tx1"/>
                  </a:solidFill>
                  <a:latin typeface="Arial" charset="0"/>
                  <a:ea typeface="新細明體" charset="-120"/>
                </a:defRPr>
              </a:lvl2pPr>
              <a:lvl3pPr marL="1143000" indent="-228600" eaLnBrk="0" hangingPunct="0">
                <a:defRPr kumimoji="1">
                  <a:solidFill>
                    <a:schemeClr val="tx1"/>
                  </a:solidFill>
                  <a:latin typeface="Arial" charset="0"/>
                  <a:ea typeface="新細明體" charset="-120"/>
                </a:defRPr>
              </a:lvl3pPr>
              <a:lvl4pPr marL="1600200" indent="-228600" eaLnBrk="0" hangingPunct="0">
                <a:defRPr kumimoji="1">
                  <a:solidFill>
                    <a:schemeClr val="tx1"/>
                  </a:solidFill>
                  <a:latin typeface="Arial" charset="0"/>
                  <a:ea typeface="新細明體" charset="-120"/>
                </a:defRPr>
              </a:lvl4pPr>
              <a:lvl5pPr marL="2057400" indent="-228600" eaLnBrk="0" hangingPunct="0">
                <a:defRPr kumimoji="1">
                  <a:solidFill>
                    <a:schemeClr val="tx1"/>
                  </a:solidFill>
                  <a:latin typeface="Arial" charset="0"/>
                  <a:ea typeface="新細明體" charset="-120"/>
                </a:defRPr>
              </a:lvl5pPr>
              <a:lvl6pPr marL="2514600" indent="-228600" eaLnBrk="0" fontAlgn="base" hangingPunct="0">
                <a:spcBef>
                  <a:spcPct val="0"/>
                </a:spcBef>
                <a:spcAft>
                  <a:spcPct val="0"/>
                </a:spcAft>
                <a:defRPr kumimoji="1">
                  <a:solidFill>
                    <a:schemeClr val="tx1"/>
                  </a:solidFill>
                  <a:latin typeface="Arial" charset="0"/>
                  <a:ea typeface="新細明體" charset="-120"/>
                </a:defRPr>
              </a:lvl6pPr>
              <a:lvl7pPr marL="2971800" indent="-228600" eaLnBrk="0" fontAlgn="base" hangingPunct="0">
                <a:spcBef>
                  <a:spcPct val="0"/>
                </a:spcBef>
                <a:spcAft>
                  <a:spcPct val="0"/>
                </a:spcAft>
                <a:defRPr kumimoji="1">
                  <a:solidFill>
                    <a:schemeClr val="tx1"/>
                  </a:solidFill>
                  <a:latin typeface="Arial" charset="0"/>
                  <a:ea typeface="新細明體" charset="-120"/>
                </a:defRPr>
              </a:lvl7pPr>
              <a:lvl8pPr marL="3429000" indent="-228600" eaLnBrk="0" fontAlgn="base" hangingPunct="0">
                <a:spcBef>
                  <a:spcPct val="0"/>
                </a:spcBef>
                <a:spcAft>
                  <a:spcPct val="0"/>
                </a:spcAft>
                <a:defRPr kumimoji="1">
                  <a:solidFill>
                    <a:schemeClr val="tx1"/>
                  </a:solidFill>
                  <a:latin typeface="Arial" charset="0"/>
                  <a:ea typeface="新細明體" charset="-120"/>
                </a:defRPr>
              </a:lvl8pPr>
              <a:lvl9pPr marL="3886200" indent="-228600" eaLnBrk="0" fontAlgn="base" hangingPunct="0">
                <a:spcBef>
                  <a:spcPct val="0"/>
                </a:spcBef>
                <a:spcAft>
                  <a:spcPct val="0"/>
                </a:spcAft>
                <a:defRPr kumimoji="1">
                  <a:solidFill>
                    <a:schemeClr val="tx1"/>
                  </a:solidFill>
                  <a:latin typeface="Arial" charset="0"/>
                  <a:ea typeface="新細明體" charset="-120"/>
                </a:defRPr>
              </a:lvl9pPr>
            </a:lstStyle>
            <a:p>
              <a:pPr algn="ctr" eaLnBrk="1" hangingPunct="1"/>
              <a:r>
                <a:rPr lang="zh-TW" altLang="en-US" sz="2800">
                  <a:latin typeface="標楷體" pitchFamily="65" charset="-120"/>
                  <a:ea typeface="標楷體" pitchFamily="65" charset="-120"/>
                </a:rPr>
                <a:t>義務教育</a:t>
              </a:r>
            </a:p>
          </p:txBody>
        </p:sp>
        <p:sp>
          <p:nvSpPr>
            <p:cNvPr id="10" name="一般五邊形 9"/>
            <p:cNvSpPr/>
            <p:nvPr/>
          </p:nvSpPr>
          <p:spPr>
            <a:xfrm>
              <a:off x="4214813" y="500063"/>
              <a:ext cx="785812" cy="857250"/>
            </a:xfrm>
            <a:prstGeom prst="pentago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11" name="等腰三角形 10"/>
            <p:cNvSpPr/>
            <p:nvPr/>
          </p:nvSpPr>
          <p:spPr>
            <a:xfrm>
              <a:off x="1785938" y="571500"/>
              <a:ext cx="642937" cy="714375"/>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12" name="橢圓 11"/>
            <p:cNvSpPr/>
            <p:nvPr/>
          </p:nvSpPr>
          <p:spPr>
            <a:xfrm>
              <a:off x="2786063" y="642938"/>
              <a:ext cx="928687" cy="714375"/>
            </a:xfrm>
            <a:prstGeom prst="ellipse">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13" name="淚滴形 12"/>
            <p:cNvSpPr/>
            <p:nvPr/>
          </p:nvSpPr>
          <p:spPr>
            <a:xfrm>
              <a:off x="5500688" y="714375"/>
              <a:ext cx="771525" cy="700088"/>
            </a:xfrm>
            <a:prstGeom prst="teardrop">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14" name="圓角矩形 13"/>
            <p:cNvSpPr/>
            <p:nvPr/>
          </p:nvSpPr>
          <p:spPr>
            <a:xfrm>
              <a:off x="6643688" y="785813"/>
              <a:ext cx="1000125" cy="571500"/>
            </a:xfrm>
            <a:prstGeom prst="roundRect">
              <a:avLst/>
            </a:prstGeom>
            <a:solidFill>
              <a:schemeClr val="tx1">
                <a:lumMod val="65000"/>
                <a:lumOff val="3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15" name="矩形 14"/>
            <p:cNvSpPr/>
            <p:nvPr/>
          </p:nvSpPr>
          <p:spPr>
            <a:xfrm>
              <a:off x="500063" y="642938"/>
              <a:ext cx="642937" cy="642937"/>
            </a:xfrm>
            <a:prstGeom prst="rect">
              <a:avLst/>
            </a:prstGeom>
            <a:solidFill>
              <a:schemeClr val="accent3">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16" name="梯形 15"/>
            <p:cNvSpPr/>
            <p:nvPr/>
          </p:nvSpPr>
          <p:spPr>
            <a:xfrm>
              <a:off x="7929563" y="642938"/>
              <a:ext cx="928687" cy="785812"/>
            </a:xfrm>
            <a:prstGeom prst="trapezoid">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cxnSp>
          <p:nvCxnSpPr>
            <p:cNvPr id="17" name="直線單箭頭接點 16"/>
            <p:cNvCxnSpPr/>
            <p:nvPr/>
          </p:nvCxnSpPr>
          <p:spPr>
            <a:xfrm rot="5400000">
              <a:off x="3715544" y="1713706"/>
              <a:ext cx="571500"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8" name="直線單箭頭接點 17"/>
            <p:cNvCxnSpPr/>
            <p:nvPr/>
          </p:nvCxnSpPr>
          <p:spPr>
            <a:xfrm rot="5400000">
              <a:off x="4321969" y="1607344"/>
              <a:ext cx="500063" cy="428625"/>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9" name="直線單箭頭接點 18"/>
            <p:cNvCxnSpPr/>
            <p:nvPr/>
          </p:nvCxnSpPr>
          <p:spPr>
            <a:xfrm rot="16200000" flipH="1">
              <a:off x="2964656" y="1607344"/>
              <a:ext cx="500063" cy="428625"/>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0" name="矩形 19"/>
            <p:cNvSpPr/>
            <p:nvPr/>
          </p:nvSpPr>
          <p:spPr>
            <a:xfrm>
              <a:off x="642938" y="3286125"/>
              <a:ext cx="1357312" cy="7143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21" name="矩形 20"/>
            <p:cNvSpPr/>
            <p:nvPr/>
          </p:nvSpPr>
          <p:spPr>
            <a:xfrm>
              <a:off x="2357438" y="3286125"/>
              <a:ext cx="1357312" cy="7143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22" name="矩形 21"/>
            <p:cNvSpPr/>
            <p:nvPr/>
          </p:nvSpPr>
          <p:spPr>
            <a:xfrm>
              <a:off x="4000500" y="3286125"/>
              <a:ext cx="1357313" cy="7143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23" name="矩形 22"/>
            <p:cNvSpPr/>
            <p:nvPr/>
          </p:nvSpPr>
          <p:spPr>
            <a:xfrm>
              <a:off x="5572125" y="3286125"/>
              <a:ext cx="1357313" cy="7143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24" name="矩形 23"/>
            <p:cNvSpPr/>
            <p:nvPr/>
          </p:nvSpPr>
          <p:spPr>
            <a:xfrm>
              <a:off x="7143750" y="3286125"/>
              <a:ext cx="1357313" cy="7143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25" name="矩形 24"/>
            <p:cNvSpPr/>
            <p:nvPr/>
          </p:nvSpPr>
          <p:spPr>
            <a:xfrm>
              <a:off x="714375" y="4286250"/>
              <a:ext cx="1357313" cy="7143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26" name="矩形 25"/>
            <p:cNvSpPr/>
            <p:nvPr/>
          </p:nvSpPr>
          <p:spPr>
            <a:xfrm>
              <a:off x="2428875" y="4286250"/>
              <a:ext cx="1357313" cy="7143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27" name="矩形 26"/>
            <p:cNvSpPr/>
            <p:nvPr/>
          </p:nvSpPr>
          <p:spPr>
            <a:xfrm>
              <a:off x="4071938" y="4286250"/>
              <a:ext cx="1357312" cy="7143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28" name="矩形 27"/>
            <p:cNvSpPr/>
            <p:nvPr/>
          </p:nvSpPr>
          <p:spPr>
            <a:xfrm>
              <a:off x="5643563" y="4286250"/>
              <a:ext cx="1357312" cy="7143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29" name="矩形 28"/>
            <p:cNvSpPr/>
            <p:nvPr/>
          </p:nvSpPr>
          <p:spPr>
            <a:xfrm>
              <a:off x="7215188" y="4286250"/>
              <a:ext cx="1357312" cy="7143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30" name="矩形 29"/>
            <p:cNvSpPr/>
            <p:nvPr/>
          </p:nvSpPr>
          <p:spPr>
            <a:xfrm>
              <a:off x="714375" y="5214938"/>
              <a:ext cx="1357313" cy="7143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31" name="矩形 30"/>
            <p:cNvSpPr/>
            <p:nvPr/>
          </p:nvSpPr>
          <p:spPr>
            <a:xfrm>
              <a:off x="2428875" y="5214938"/>
              <a:ext cx="1357313" cy="7143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32" name="矩形 31"/>
            <p:cNvSpPr/>
            <p:nvPr/>
          </p:nvSpPr>
          <p:spPr>
            <a:xfrm>
              <a:off x="4071938" y="5214938"/>
              <a:ext cx="1357312" cy="7143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33" name="矩形 32"/>
            <p:cNvSpPr/>
            <p:nvPr/>
          </p:nvSpPr>
          <p:spPr>
            <a:xfrm>
              <a:off x="5643563" y="5214938"/>
              <a:ext cx="1357312" cy="7143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34" name="矩形 33"/>
            <p:cNvSpPr/>
            <p:nvPr/>
          </p:nvSpPr>
          <p:spPr>
            <a:xfrm>
              <a:off x="7215188" y="5214938"/>
              <a:ext cx="1357312" cy="7143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35" name="文字方塊 48"/>
            <p:cNvSpPr txBox="1">
              <a:spLocks noChangeArrowheads="1"/>
            </p:cNvSpPr>
            <p:nvPr/>
          </p:nvSpPr>
          <p:spPr bwMode="auto">
            <a:xfrm>
              <a:off x="928688" y="6211888"/>
              <a:ext cx="6929437"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Arial" charset="0"/>
                  <a:ea typeface="新細明體" charset="-120"/>
                </a:defRPr>
              </a:lvl1pPr>
              <a:lvl2pPr marL="742950" indent="-285750" eaLnBrk="0" hangingPunct="0">
                <a:defRPr kumimoji="1">
                  <a:solidFill>
                    <a:schemeClr val="tx1"/>
                  </a:solidFill>
                  <a:latin typeface="Arial" charset="0"/>
                  <a:ea typeface="新細明體" charset="-120"/>
                </a:defRPr>
              </a:lvl2pPr>
              <a:lvl3pPr marL="1143000" indent="-228600" eaLnBrk="0" hangingPunct="0">
                <a:defRPr kumimoji="1">
                  <a:solidFill>
                    <a:schemeClr val="tx1"/>
                  </a:solidFill>
                  <a:latin typeface="Arial" charset="0"/>
                  <a:ea typeface="新細明體" charset="-120"/>
                </a:defRPr>
              </a:lvl3pPr>
              <a:lvl4pPr marL="1600200" indent="-228600" eaLnBrk="0" hangingPunct="0">
                <a:defRPr kumimoji="1">
                  <a:solidFill>
                    <a:schemeClr val="tx1"/>
                  </a:solidFill>
                  <a:latin typeface="Arial" charset="0"/>
                  <a:ea typeface="新細明體" charset="-120"/>
                </a:defRPr>
              </a:lvl4pPr>
              <a:lvl5pPr marL="2057400" indent="-228600" eaLnBrk="0" hangingPunct="0">
                <a:defRPr kumimoji="1">
                  <a:solidFill>
                    <a:schemeClr val="tx1"/>
                  </a:solidFill>
                  <a:latin typeface="Arial" charset="0"/>
                  <a:ea typeface="新細明體" charset="-120"/>
                </a:defRPr>
              </a:lvl5pPr>
              <a:lvl6pPr marL="2514600" indent="-228600" eaLnBrk="0" fontAlgn="base" hangingPunct="0">
                <a:spcBef>
                  <a:spcPct val="0"/>
                </a:spcBef>
                <a:spcAft>
                  <a:spcPct val="0"/>
                </a:spcAft>
                <a:defRPr kumimoji="1">
                  <a:solidFill>
                    <a:schemeClr val="tx1"/>
                  </a:solidFill>
                  <a:latin typeface="Arial" charset="0"/>
                  <a:ea typeface="新細明體" charset="-120"/>
                </a:defRPr>
              </a:lvl6pPr>
              <a:lvl7pPr marL="2971800" indent="-228600" eaLnBrk="0" fontAlgn="base" hangingPunct="0">
                <a:spcBef>
                  <a:spcPct val="0"/>
                </a:spcBef>
                <a:spcAft>
                  <a:spcPct val="0"/>
                </a:spcAft>
                <a:defRPr kumimoji="1">
                  <a:solidFill>
                    <a:schemeClr val="tx1"/>
                  </a:solidFill>
                  <a:latin typeface="Arial" charset="0"/>
                  <a:ea typeface="新細明體" charset="-120"/>
                </a:defRPr>
              </a:lvl7pPr>
              <a:lvl8pPr marL="3429000" indent="-228600" eaLnBrk="0" fontAlgn="base" hangingPunct="0">
                <a:spcBef>
                  <a:spcPct val="0"/>
                </a:spcBef>
                <a:spcAft>
                  <a:spcPct val="0"/>
                </a:spcAft>
                <a:defRPr kumimoji="1">
                  <a:solidFill>
                    <a:schemeClr val="tx1"/>
                  </a:solidFill>
                  <a:latin typeface="Arial" charset="0"/>
                  <a:ea typeface="新細明體" charset="-120"/>
                </a:defRPr>
              </a:lvl8pPr>
              <a:lvl9pPr marL="3886200" indent="-228600" eaLnBrk="0" fontAlgn="base" hangingPunct="0">
                <a:spcBef>
                  <a:spcPct val="0"/>
                </a:spcBef>
                <a:spcAft>
                  <a:spcPct val="0"/>
                </a:spcAft>
                <a:defRPr kumimoji="1">
                  <a:solidFill>
                    <a:schemeClr val="tx1"/>
                  </a:solidFill>
                  <a:latin typeface="Arial" charset="0"/>
                  <a:ea typeface="新細明體" charset="-120"/>
                </a:defRPr>
              </a:lvl9pPr>
            </a:lstStyle>
            <a:p>
              <a:pPr eaLnBrk="1" hangingPunct="1"/>
              <a:r>
                <a:rPr lang="zh-TW" altLang="en-US" sz="3600" b="1">
                  <a:latin typeface="標楷體" pitchFamily="65" charset="-120"/>
                  <a:ea typeface="標楷體" pitchFamily="65" charset="-120"/>
                </a:rPr>
                <a:t>統一教材、統一進度、統一標準</a:t>
              </a:r>
            </a:p>
          </p:txBody>
        </p:sp>
      </p:grpSp>
      <p:sp>
        <p:nvSpPr>
          <p:cNvPr id="36" name="文字方塊 35"/>
          <p:cNvSpPr txBox="1"/>
          <p:nvPr/>
        </p:nvSpPr>
        <p:spPr>
          <a:xfrm>
            <a:off x="10108405" y="6557672"/>
            <a:ext cx="2076578" cy="276999"/>
          </a:xfrm>
          <a:prstGeom prst="rect">
            <a:avLst/>
          </a:prstGeom>
          <a:noFill/>
        </p:spPr>
        <p:txBody>
          <a:bodyPr wrap="square" rtlCol="0">
            <a:spAutoFit/>
          </a:bodyPr>
          <a:lstStyle/>
          <a:p>
            <a:r>
              <a:rPr lang="zh-TW" altLang="en-US" sz="1200" dirty="0" smtClean="0"/>
              <a:t>（陳美芳、洪儷瑜，</a:t>
            </a:r>
            <a:r>
              <a:rPr lang="en-US" altLang="zh-TW" sz="1200" dirty="0" smtClean="0"/>
              <a:t>2013</a:t>
            </a:r>
            <a:r>
              <a:rPr lang="zh-TW" altLang="en-US" sz="1200" dirty="0" smtClean="0"/>
              <a:t>）</a:t>
            </a:r>
            <a:endParaRPr lang="zh-TW" altLang="en-US" sz="1200" dirty="0"/>
          </a:p>
        </p:txBody>
      </p:sp>
    </p:spTree>
    <p:extLst>
      <p:ext uri="{BB962C8B-B14F-4D97-AF65-F5344CB8AC3E}">
        <p14:creationId xmlns:p14="http://schemas.microsoft.com/office/powerpoint/2010/main" val="424586689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95500" y="219075"/>
            <a:ext cx="8004175" cy="6419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文字方塊 4"/>
          <p:cNvSpPr txBox="1"/>
          <p:nvPr/>
        </p:nvSpPr>
        <p:spPr>
          <a:xfrm>
            <a:off x="10268968" y="6581001"/>
            <a:ext cx="2369345" cy="276999"/>
          </a:xfrm>
          <a:prstGeom prst="rect">
            <a:avLst/>
          </a:prstGeom>
          <a:noFill/>
        </p:spPr>
        <p:txBody>
          <a:bodyPr wrap="square" rtlCol="0">
            <a:spAutoFit/>
          </a:bodyPr>
          <a:lstStyle/>
          <a:p>
            <a:r>
              <a:rPr lang="zh-TW" altLang="en-US" sz="1200" dirty="0" smtClean="0"/>
              <a:t>（陳美芳、洪儷瑜，</a:t>
            </a:r>
            <a:r>
              <a:rPr lang="en-US" altLang="zh-TW" sz="1200" dirty="0" smtClean="0"/>
              <a:t>2013</a:t>
            </a:r>
            <a:r>
              <a:rPr lang="zh-TW" altLang="en-US" sz="1200" dirty="0" smtClean="0"/>
              <a:t>）</a:t>
            </a:r>
            <a:endParaRPr lang="zh-TW" altLang="en-US" sz="1200" dirty="0"/>
          </a:p>
        </p:txBody>
      </p:sp>
    </p:spTree>
    <p:extLst>
      <p:ext uri="{BB962C8B-B14F-4D97-AF65-F5344CB8AC3E}">
        <p14:creationId xmlns:p14="http://schemas.microsoft.com/office/powerpoint/2010/main" val="210913842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1"/>
          <p:cNvSpPr>
            <a:spLocks noGrp="1"/>
          </p:cNvSpPr>
          <p:nvPr>
            <p:ph type="title"/>
          </p:nvPr>
        </p:nvSpPr>
        <p:spPr/>
        <p:txBody>
          <a:bodyPr>
            <a:normAutofit/>
          </a:bodyPr>
          <a:lstStyle/>
          <a:p>
            <a:r>
              <a:rPr lang="zh-TW" altLang="en-US" dirty="0" smtClean="0"/>
              <a:t>背景</a:t>
            </a:r>
            <a:endParaRPr lang="zh-TW" altLang="en-US" dirty="0"/>
          </a:p>
        </p:txBody>
      </p:sp>
      <p:sp>
        <p:nvSpPr>
          <p:cNvPr id="6" name="矩形 5"/>
          <p:cNvSpPr/>
          <p:nvPr/>
        </p:nvSpPr>
        <p:spPr>
          <a:xfrm>
            <a:off x="10712378" y="6538638"/>
            <a:ext cx="1383840" cy="276999"/>
          </a:xfrm>
          <a:prstGeom prst="rect">
            <a:avLst/>
          </a:prstGeom>
        </p:spPr>
        <p:txBody>
          <a:bodyPr wrap="none">
            <a:spAutoFit/>
          </a:bodyPr>
          <a:lstStyle/>
          <a:p>
            <a:r>
              <a:rPr lang="zh-TW" altLang="en-US" sz="1200" dirty="0"/>
              <a:t>（甄曉蘭，</a:t>
            </a:r>
            <a:r>
              <a:rPr lang="en-US" altLang="zh-TW" sz="1200" dirty="0" smtClean="0"/>
              <a:t>2013</a:t>
            </a:r>
            <a:r>
              <a:rPr lang="zh-TW" altLang="en-US" sz="1200" dirty="0" smtClean="0"/>
              <a:t>）</a:t>
            </a:r>
            <a:endParaRPr lang="zh-TW" altLang="en-US" sz="1200" dirty="0"/>
          </a:p>
        </p:txBody>
      </p:sp>
      <p:sp>
        <p:nvSpPr>
          <p:cNvPr id="8" name="內容版面配置區 2"/>
          <p:cNvSpPr>
            <a:spLocks noGrp="1"/>
          </p:cNvSpPr>
          <p:nvPr>
            <p:ph idx="1"/>
          </p:nvPr>
        </p:nvSpPr>
        <p:spPr>
          <a:xfrm>
            <a:off x="1269949" y="1879252"/>
            <a:ext cx="10569750" cy="4627984"/>
          </a:xfrm>
        </p:spPr>
        <p:txBody>
          <a:bodyPr>
            <a:normAutofit/>
          </a:bodyPr>
          <a:lstStyle/>
          <a:p>
            <a:r>
              <a:rPr lang="zh-TW" altLang="en-US" sz="2800" b="1" dirty="0" smtClean="0"/>
              <a:t>十二年</a:t>
            </a:r>
            <a:r>
              <a:rPr lang="zh-TW" altLang="en-US" sz="2800" b="1" dirty="0"/>
              <a:t>國民基本教育學習支援系統建置與教師教學增能</a:t>
            </a:r>
            <a:r>
              <a:rPr lang="zh-TW" altLang="en-US" sz="2800" b="1" dirty="0" smtClean="0"/>
              <a:t>方案</a:t>
            </a:r>
            <a:r>
              <a:rPr lang="en-US" altLang="zh-TW" sz="2800" b="1" dirty="0" smtClean="0"/>
              <a:t/>
            </a:r>
            <a:br>
              <a:rPr lang="en-US" altLang="zh-TW" sz="2800" b="1" dirty="0" smtClean="0"/>
            </a:br>
            <a:endParaRPr lang="en-US" altLang="zh-TW" sz="2800" b="1" dirty="0" smtClean="0"/>
          </a:p>
          <a:p>
            <a:r>
              <a:rPr lang="en-US" altLang="zh-TW" sz="2800" dirty="0" smtClean="0"/>
              <a:t>1.</a:t>
            </a:r>
            <a:r>
              <a:rPr lang="zh-TW" altLang="en-US" sz="2800" dirty="0" smtClean="0"/>
              <a:t>保障學生學習權，促進教育機會均等，落實</a:t>
            </a:r>
            <a:r>
              <a:rPr lang="zh-TW" altLang="en-US" sz="2800" dirty="0"/>
              <a:t>有教無類與</a:t>
            </a:r>
            <a:endParaRPr lang="en-US" altLang="zh-TW" sz="2800" dirty="0" smtClean="0"/>
          </a:p>
          <a:p>
            <a:pPr marL="0" indent="0">
              <a:buNone/>
            </a:pPr>
            <a:r>
              <a:rPr lang="zh-TW" altLang="en-US" sz="2800" dirty="0" smtClean="0"/>
              <a:t>   因材施教的理念</a:t>
            </a:r>
            <a:endParaRPr lang="en-US" altLang="zh-TW" sz="2800" dirty="0" smtClean="0"/>
          </a:p>
          <a:p>
            <a:r>
              <a:rPr lang="en-US" altLang="zh-TW" sz="2800" dirty="0" smtClean="0"/>
              <a:t>2.</a:t>
            </a:r>
            <a:r>
              <a:rPr lang="zh-TW" altLang="en-US" sz="2800" dirty="0" smtClean="0"/>
              <a:t>增進高中職教師的專業知能，建立多層次的學習輔導</a:t>
            </a:r>
            <a:endParaRPr lang="en-US" altLang="zh-TW" sz="2800" dirty="0" smtClean="0"/>
          </a:p>
          <a:p>
            <a:pPr marL="0" indent="0">
              <a:buNone/>
            </a:pPr>
            <a:r>
              <a:rPr lang="en-US" altLang="zh-TW" sz="2800" dirty="0"/>
              <a:t> </a:t>
            </a:r>
            <a:r>
              <a:rPr lang="en-US" altLang="zh-TW" sz="2800" dirty="0" smtClean="0"/>
              <a:t>  </a:t>
            </a:r>
            <a:r>
              <a:rPr lang="zh-TW" altLang="en-US" sz="2800" dirty="0" smtClean="0"/>
              <a:t>系統，以因應</a:t>
            </a:r>
            <a:r>
              <a:rPr lang="en-US" altLang="zh-TW" sz="2800" dirty="0" smtClean="0"/>
              <a:t>12</a:t>
            </a:r>
            <a:r>
              <a:rPr lang="zh-TW" altLang="en-US" sz="2800" dirty="0" smtClean="0"/>
              <a:t>年國教對高中職教學生態產生的巨大衝擊</a:t>
            </a:r>
            <a:endParaRPr lang="en-US" altLang="zh-TW" sz="2800" dirty="0" smtClean="0"/>
          </a:p>
          <a:p>
            <a:r>
              <a:rPr lang="en-US" altLang="zh-TW" sz="2800" dirty="0" smtClean="0"/>
              <a:t>3.</a:t>
            </a:r>
            <a:r>
              <a:rPr lang="zh-TW" altLang="en-US" sz="2800" dirty="0" smtClean="0"/>
              <a:t>解決</a:t>
            </a:r>
            <a:r>
              <a:rPr lang="zh-TW" altLang="en-US" sz="2800" dirty="0"/>
              <a:t>國中小</a:t>
            </a:r>
            <a:r>
              <a:rPr lang="zh-TW" altLang="en-US" sz="2800" dirty="0" smtClean="0"/>
              <a:t>教師因普通班學生程度差異過大而產生的教學</a:t>
            </a:r>
            <a:endParaRPr lang="en-US" altLang="zh-TW" sz="2800" dirty="0" smtClean="0"/>
          </a:p>
          <a:p>
            <a:pPr marL="0" indent="0">
              <a:buNone/>
            </a:pPr>
            <a:r>
              <a:rPr lang="en-US" altLang="zh-TW" sz="2800" dirty="0" smtClean="0"/>
              <a:t>   </a:t>
            </a:r>
            <a:r>
              <a:rPr lang="zh-TW" altLang="en-US" sz="2800" dirty="0" smtClean="0"/>
              <a:t>問題</a:t>
            </a:r>
            <a:endParaRPr lang="en-US" altLang="zh-TW" sz="2800" dirty="0" smtClean="0"/>
          </a:p>
          <a:p>
            <a:endParaRPr lang="zh-TW" altLang="en-US" sz="2800" dirty="0"/>
          </a:p>
        </p:txBody>
      </p:sp>
    </p:spTree>
    <p:extLst>
      <p:ext uri="{BB962C8B-B14F-4D97-AF65-F5344CB8AC3E}">
        <p14:creationId xmlns:p14="http://schemas.microsoft.com/office/powerpoint/2010/main" val="272776083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標題 2"/>
          <p:cNvSpPr>
            <a:spLocks noGrp="1"/>
          </p:cNvSpPr>
          <p:nvPr>
            <p:ph type="title"/>
          </p:nvPr>
        </p:nvSpPr>
        <p:spPr/>
        <p:txBody>
          <a:bodyPr>
            <a:normAutofit/>
          </a:bodyPr>
          <a:lstStyle/>
          <a:p>
            <a:r>
              <a:rPr lang="zh-TW" altLang="en-US" dirty="0"/>
              <a:t>計畫依據 </a:t>
            </a:r>
          </a:p>
        </p:txBody>
      </p:sp>
      <p:sp>
        <p:nvSpPr>
          <p:cNvPr id="2" name="內容版面配置區 1"/>
          <p:cNvSpPr>
            <a:spLocks noGrp="1"/>
          </p:cNvSpPr>
          <p:nvPr>
            <p:ph idx="1"/>
          </p:nvPr>
        </p:nvSpPr>
        <p:spPr>
          <a:xfrm>
            <a:off x="1184529" y="2438954"/>
            <a:ext cx="10517053" cy="3450696"/>
          </a:xfrm>
        </p:spPr>
        <p:txBody>
          <a:bodyPr>
            <a:normAutofit lnSpcReduction="10000"/>
          </a:bodyPr>
          <a:lstStyle/>
          <a:p>
            <a:r>
              <a:rPr lang="zh-TW" altLang="en-US" dirty="0" smtClean="0"/>
              <a:t> </a:t>
            </a:r>
            <a:r>
              <a:rPr lang="zh-TW" altLang="en-US" dirty="0"/>
              <a:t>民國</a:t>
            </a:r>
            <a:r>
              <a:rPr lang="en-US" altLang="zh-TW" dirty="0"/>
              <a:t>85</a:t>
            </a:r>
            <a:r>
              <a:rPr lang="zh-TW" altLang="en-US" dirty="0"/>
              <a:t>年「教育優先區」計畫 </a:t>
            </a:r>
          </a:p>
          <a:p>
            <a:r>
              <a:rPr lang="zh-TW" altLang="en-US" dirty="0"/>
              <a:t> 民國</a:t>
            </a:r>
            <a:r>
              <a:rPr lang="en-US" altLang="zh-TW" dirty="0"/>
              <a:t>88</a:t>
            </a:r>
            <a:r>
              <a:rPr lang="zh-TW" altLang="en-US" dirty="0"/>
              <a:t>年「國民中學潛能開發實施要點」 </a:t>
            </a:r>
          </a:p>
          <a:p>
            <a:r>
              <a:rPr lang="zh-TW" altLang="en-US" dirty="0"/>
              <a:t> 民國</a:t>
            </a:r>
            <a:r>
              <a:rPr lang="en-US" altLang="zh-TW" dirty="0"/>
              <a:t>95</a:t>
            </a:r>
            <a:r>
              <a:rPr lang="zh-TW" altLang="en-US" dirty="0"/>
              <a:t>年「攜手計畫－課後扶助方案」 </a:t>
            </a:r>
          </a:p>
          <a:p>
            <a:r>
              <a:rPr lang="zh-TW" altLang="en-US" dirty="0"/>
              <a:t> 民國</a:t>
            </a:r>
            <a:r>
              <a:rPr lang="en-US" altLang="zh-TW" dirty="0"/>
              <a:t>96</a:t>
            </a:r>
            <a:r>
              <a:rPr lang="zh-TW" altLang="en-US" dirty="0"/>
              <a:t>年「高中職學生學習扶助方案」 </a:t>
            </a:r>
          </a:p>
          <a:p>
            <a:r>
              <a:rPr lang="zh-TW" altLang="en-US" dirty="0"/>
              <a:t> 民國</a:t>
            </a:r>
            <a:r>
              <a:rPr lang="en-US" altLang="zh-TW" dirty="0"/>
              <a:t>98</a:t>
            </a:r>
            <a:r>
              <a:rPr lang="zh-TW" altLang="en-US" dirty="0"/>
              <a:t>年「補助國民中小學及幼稚園弱勢學生</a:t>
            </a:r>
            <a:r>
              <a:rPr lang="zh-TW" altLang="en-US" dirty="0" smtClean="0"/>
              <a:t>實施</a:t>
            </a:r>
            <a:r>
              <a:rPr lang="zh-TW" altLang="en-US" dirty="0"/>
              <a:t>要點」 </a:t>
            </a:r>
          </a:p>
          <a:p>
            <a:r>
              <a:rPr lang="zh-TW" altLang="en-US" dirty="0"/>
              <a:t> 民國</a:t>
            </a:r>
            <a:r>
              <a:rPr lang="en-US" altLang="zh-TW" dirty="0"/>
              <a:t>100</a:t>
            </a:r>
            <a:r>
              <a:rPr lang="zh-TW" altLang="en-US" dirty="0"/>
              <a:t>年「國民小學及國民中學補救教學實施</a:t>
            </a:r>
            <a:r>
              <a:rPr lang="zh-TW" altLang="en-US" dirty="0" smtClean="0"/>
              <a:t>方案</a:t>
            </a:r>
            <a:r>
              <a:rPr lang="zh-TW" altLang="en-US" dirty="0"/>
              <a:t>」 </a:t>
            </a:r>
          </a:p>
          <a:p>
            <a:r>
              <a:rPr lang="zh-TW" altLang="en-US" dirty="0"/>
              <a:t> 正在訂定「十二年國民基本教育學習</a:t>
            </a:r>
            <a:r>
              <a:rPr lang="zh-TW" altLang="en-US" dirty="0" smtClean="0"/>
              <a:t>支援系統</a:t>
            </a:r>
            <a:r>
              <a:rPr lang="zh-TW" altLang="en-US" dirty="0"/>
              <a:t>建置與教師教學增</a:t>
            </a:r>
            <a:r>
              <a:rPr lang="zh-TW" altLang="en-US" dirty="0" smtClean="0"/>
              <a:t>能方案」 </a:t>
            </a:r>
            <a:endParaRPr lang="zh-TW" altLang="en-US" dirty="0"/>
          </a:p>
        </p:txBody>
      </p:sp>
      <p:sp>
        <p:nvSpPr>
          <p:cNvPr id="4" name="矩形 3"/>
          <p:cNvSpPr/>
          <p:nvPr/>
        </p:nvSpPr>
        <p:spPr>
          <a:xfrm>
            <a:off x="10808160" y="6480755"/>
            <a:ext cx="1383840" cy="276999"/>
          </a:xfrm>
          <a:prstGeom prst="rect">
            <a:avLst/>
          </a:prstGeom>
        </p:spPr>
        <p:txBody>
          <a:bodyPr wrap="none">
            <a:spAutoFit/>
          </a:bodyPr>
          <a:lstStyle/>
          <a:p>
            <a:r>
              <a:rPr lang="zh-TW" altLang="en-US" sz="1200" dirty="0"/>
              <a:t>（甄曉蘭，</a:t>
            </a:r>
            <a:r>
              <a:rPr lang="en-US" altLang="zh-TW" sz="1200" dirty="0" smtClean="0"/>
              <a:t>2013</a:t>
            </a:r>
            <a:r>
              <a:rPr lang="zh-TW" altLang="en-US" sz="1200" dirty="0" smtClean="0"/>
              <a:t>）</a:t>
            </a:r>
            <a:endParaRPr lang="zh-TW" altLang="en-US" sz="1200" dirty="0"/>
          </a:p>
        </p:txBody>
      </p:sp>
    </p:spTree>
    <p:extLst>
      <p:ext uri="{BB962C8B-B14F-4D97-AF65-F5344CB8AC3E}">
        <p14:creationId xmlns:p14="http://schemas.microsoft.com/office/powerpoint/2010/main" val="416831615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標題 2"/>
          <p:cNvSpPr>
            <a:spLocks noGrp="1"/>
          </p:cNvSpPr>
          <p:nvPr>
            <p:ph type="title"/>
          </p:nvPr>
        </p:nvSpPr>
        <p:spPr/>
        <p:txBody>
          <a:bodyPr/>
          <a:lstStyle/>
          <a:p>
            <a:r>
              <a:rPr lang="zh-TW" altLang="en-US" dirty="0" smtClean="0"/>
              <a:t>學生學習成就的落差</a:t>
            </a:r>
            <a:endParaRPr lang="zh-TW" altLang="en-US" dirty="0"/>
          </a:p>
        </p:txBody>
      </p:sp>
      <p:pic>
        <p:nvPicPr>
          <p:cNvPr id="4" name="圖片 4" descr="normaldistribution.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94542" y="2104354"/>
            <a:ext cx="7072312" cy="461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矩形 4"/>
          <p:cNvSpPr/>
          <p:nvPr/>
        </p:nvSpPr>
        <p:spPr>
          <a:xfrm>
            <a:off x="1937354" y="4717379"/>
            <a:ext cx="7786687" cy="2000250"/>
          </a:xfrm>
          <a:prstGeom prst="rect">
            <a:avLst/>
          </a:prstGeom>
          <a:solidFill>
            <a:srgbClr val="FFFFFF"/>
          </a:solidFill>
          <a:ln w="25400" cap="flat" cmpd="sng" algn="ctr">
            <a:noFill/>
            <a:prstDash val="solid"/>
          </a:ln>
          <a:effectLst/>
        </p:spPr>
        <p:txBody>
          <a:bodyPr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zh-TW" altLang="en-US" sz="1800" b="0" i="0" u="none" strike="noStrike" kern="0" cap="none" spc="0" normalizeH="0" baseline="0" noProof="0">
              <a:ln>
                <a:noFill/>
              </a:ln>
              <a:solidFill>
                <a:srgbClr val="FFFFFF"/>
              </a:solidFill>
              <a:effectLst/>
              <a:uLnTx/>
              <a:uFillTx/>
              <a:latin typeface="Comic Sans MS"/>
              <a:ea typeface="新細明體" pitchFamily="18" charset="-120"/>
              <a:cs typeface="+mn-cs"/>
            </a:endParaRPr>
          </a:p>
        </p:txBody>
      </p:sp>
      <p:cxnSp>
        <p:nvCxnSpPr>
          <p:cNvPr id="6" name="直線單箭頭接點 5"/>
          <p:cNvCxnSpPr/>
          <p:nvPr/>
        </p:nvCxnSpPr>
        <p:spPr>
          <a:xfrm>
            <a:off x="3090853" y="2636312"/>
            <a:ext cx="1714500" cy="1587"/>
          </a:xfrm>
          <a:prstGeom prst="straightConnector1">
            <a:avLst/>
          </a:prstGeom>
          <a:noFill/>
          <a:ln w="9525" cap="flat" cmpd="sng" algn="ctr">
            <a:solidFill>
              <a:srgbClr val="C00000"/>
            </a:solidFill>
            <a:prstDash val="dash"/>
            <a:headEnd type="arrow" w="med" len="med"/>
            <a:tailEnd type="arrow" w="med" len="med"/>
          </a:ln>
          <a:effectLst/>
        </p:spPr>
      </p:cxnSp>
      <p:sp>
        <p:nvSpPr>
          <p:cNvPr id="7" name="矩形 6"/>
          <p:cNvSpPr/>
          <p:nvPr/>
        </p:nvSpPr>
        <p:spPr>
          <a:xfrm>
            <a:off x="4505342" y="2160252"/>
            <a:ext cx="1000125" cy="2428875"/>
          </a:xfrm>
          <a:prstGeom prst="rect">
            <a:avLst/>
          </a:prstGeom>
          <a:noFill/>
          <a:ln w="25400" cap="flat" cmpd="sng" algn="ctr">
            <a:solidFill>
              <a:srgbClr val="00B050"/>
            </a:solidFill>
            <a:prstDash val="dash"/>
          </a:ln>
          <a:effectLst/>
        </p:spPr>
        <p:txBody>
          <a:bodyPr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zh-TW" altLang="en-US" sz="1800" b="0" i="0" u="none" strike="noStrike" kern="0" cap="none" spc="0" normalizeH="0" baseline="0" noProof="0">
              <a:ln>
                <a:noFill/>
              </a:ln>
              <a:solidFill>
                <a:srgbClr val="FFFFFF"/>
              </a:solidFill>
              <a:effectLst/>
              <a:uLnTx/>
              <a:uFillTx/>
              <a:latin typeface="Comic Sans MS"/>
              <a:ea typeface="新細明體" pitchFamily="18" charset="-120"/>
              <a:cs typeface="+mn-cs"/>
            </a:endParaRPr>
          </a:p>
        </p:txBody>
      </p:sp>
      <p:cxnSp>
        <p:nvCxnSpPr>
          <p:cNvPr id="8" name="直線單箭頭接點 7"/>
          <p:cNvCxnSpPr/>
          <p:nvPr/>
        </p:nvCxnSpPr>
        <p:spPr>
          <a:xfrm>
            <a:off x="3090853" y="2991138"/>
            <a:ext cx="1500187" cy="1588"/>
          </a:xfrm>
          <a:prstGeom prst="straightConnector1">
            <a:avLst/>
          </a:prstGeom>
          <a:noFill/>
          <a:ln w="9525" cap="flat" cmpd="sng" algn="ctr">
            <a:solidFill>
              <a:srgbClr val="C00000"/>
            </a:solidFill>
            <a:prstDash val="solid"/>
            <a:headEnd type="arrow" w="med" len="med"/>
            <a:tailEnd type="arrow" w="med" len="med"/>
          </a:ln>
          <a:effectLst/>
        </p:spPr>
      </p:cxnSp>
      <p:sp>
        <p:nvSpPr>
          <p:cNvPr id="9" name="文字方塊 22"/>
          <p:cNvSpPr txBox="1">
            <a:spLocks noChangeArrowheads="1"/>
          </p:cNvSpPr>
          <p:nvPr/>
        </p:nvSpPr>
        <p:spPr bwMode="auto">
          <a:xfrm>
            <a:off x="2114067" y="2104354"/>
            <a:ext cx="25717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omic Sans MS" pitchFamily="66" charset="0"/>
              </a:defRPr>
            </a:lvl1pPr>
            <a:lvl2pPr marL="742950" indent="-285750">
              <a:defRPr>
                <a:solidFill>
                  <a:schemeClr val="tx1"/>
                </a:solidFill>
                <a:latin typeface="Comic Sans MS" pitchFamily="66" charset="0"/>
              </a:defRPr>
            </a:lvl2pPr>
            <a:lvl3pPr marL="1143000" indent="-228600">
              <a:defRPr>
                <a:solidFill>
                  <a:schemeClr val="tx1"/>
                </a:solidFill>
                <a:latin typeface="Comic Sans MS" pitchFamily="66" charset="0"/>
              </a:defRPr>
            </a:lvl3pPr>
            <a:lvl4pPr marL="1600200" indent="-228600">
              <a:defRPr>
                <a:solidFill>
                  <a:schemeClr val="tx1"/>
                </a:solidFill>
                <a:latin typeface="Comic Sans MS" pitchFamily="66" charset="0"/>
              </a:defRPr>
            </a:lvl4pPr>
            <a:lvl5pPr marL="2057400" indent="-228600">
              <a:defRPr>
                <a:solidFill>
                  <a:schemeClr val="tx1"/>
                </a:solidFill>
                <a:latin typeface="Comic Sans MS" pitchFamily="66" charset="0"/>
              </a:defRPr>
            </a:lvl5pPr>
            <a:lvl6pPr marL="2514600" indent="-228600" eaLnBrk="0" fontAlgn="base" hangingPunct="0">
              <a:spcBef>
                <a:spcPct val="0"/>
              </a:spcBef>
              <a:spcAft>
                <a:spcPct val="0"/>
              </a:spcAft>
              <a:defRPr>
                <a:solidFill>
                  <a:schemeClr val="tx1"/>
                </a:solidFill>
                <a:latin typeface="Comic Sans MS" pitchFamily="66" charset="0"/>
              </a:defRPr>
            </a:lvl6pPr>
            <a:lvl7pPr marL="2971800" indent="-228600" eaLnBrk="0" fontAlgn="base" hangingPunct="0">
              <a:spcBef>
                <a:spcPct val="0"/>
              </a:spcBef>
              <a:spcAft>
                <a:spcPct val="0"/>
              </a:spcAft>
              <a:defRPr>
                <a:solidFill>
                  <a:schemeClr val="tx1"/>
                </a:solidFill>
                <a:latin typeface="Comic Sans MS" pitchFamily="66" charset="0"/>
              </a:defRPr>
            </a:lvl7pPr>
            <a:lvl8pPr marL="3429000" indent="-228600" eaLnBrk="0" fontAlgn="base" hangingPunct="0">
              <a:spcBef>
                <a:spcPct val="0"/>
              </a:spcBef>
              <a:spcAft>
                <a:spcPct val="0"/>
              </a:spcAft>
              <a:defRPr>
                <a:solidFill>
                  <a:schemeClr val="tx1"/>
                </a:solidFill>
                <a:latin typeface="Comic Sans MS" pitchFamily="66" charset="0"/>
              </a:defRPr>
            </a:lvl8pPr>
            <a:lvl9pPr marL="3886200" indent="-228600" eaLnBrk="0" fontAlgn="base" hangingPunct="0">
              <a:spcBef>
                <a:spcPct val="0"/>
              </a:spcBef>
              <a:spcAft>
                <a:spcPct val="0"/>
              </a:spcAft>
              <a:defRPr>
                <a:solidFill>
                  <a:schemeClr val="tx1"/>
                </a:solidFill>
                <a:latin typeface="Comic Sans MS" pitchFamily="66" charset="0"/>
              </a:defRPr>
            </a:lvl9pPr>
          </a:lstStyle>
          <a:p>
            <a:pPr eaLnBrk="0" fontAlgn="base" hangingPunct="0">
              <a:spcBef>
                <a:spcPct val="0"/>
              </a:spcBef>
              <a:spcAft>
                <a:spcPct val="0"/>
              </a:spcAft>
            </a:pPr>
            <a:r>
              <a:rPr lang="zh-TW" altLang="en-US" sz="2400" dirty="0" smtClean="0">
                <a:solidFill>
                  <a:srgbClr val="000000"/>
                </a:solidFill>
                <a:ea typeface="新細明體" pitchFamily="18" charset="-120"/>
              </a:rPr>
              <a:t>特殊教育</a:t>
            </a:r>
            <a:r>
              <a:rPr lang="en-US" altLang="zh-TW" sz="2400" dirty="0" smtClean="0">
                <a:solidFill>
                  <a:srgbClr val="000000"/>
                </a:solidFill>
                <a:ea typeface="新細明體" pitchFamily="18" charset="-120"/>
              </a:rPr>
              <a:t>5-6%</a:t>
            </a:r>
            <a:endParaRPr lang="zh-TW" altLang="en-US" sz="2400" dirty="0" smtClean="0">
              <a:solidFill>
                <a:srgbClr val="000000"/>
              </a:solidFill>
              <a:ea typeface="新細明體" pitchFamily="18" charset="-120"/>
            </a:endParaRPr>
          </a:p>
        </p:txBody>
      </p:sp>
      <p:sp>
        <p:nvSpPr>
          <p:cNvPr id="10" name="文字方塊 25"/>
          <p:cNvSpPr txBox="1">
            <a:spLocks noChangeArrowheads="1"/>
          </p:cNvSpPr>
          <p:nvPr/>
        </p:nvSpPr>
        <p:spPr bwMode="auto">
          <a:xfrm>
            <a:off x="2805103" y="4902446"/>
            <a:ext cx="5000625"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omic Sans MS" pitchFamily="66" charset="0"/>
              </a:defRPr>
            </a:lvl1pPr>
            <a:lvl2pPr marL="742950" indent="-285750">
              <a:defRPr>
                <a:solidFill>
                  <a:schemeClr val="tx1"/>
                </a:solidFill>
                <a:latin typeface="Comic Sans MS" pitchFamily="66" charset="0"/>
              </a:defRPr>
            </a:lvl2pPr>
            <a:lvl3pPr marL="1143000" indent="-228600">
              <a:defRPr>
                <a:solidFill>
                  <a:schemeClr val="tx1"/>
                </a:solidFill>
                <a:latin typeface="Comic Sans MS" pitchFamily="66" charset="0"/>
              </a:defRPr>
            </a:lvl3pPr>
            <a:lvl4pPr marL="1600200" indent="-228600">
              <a:defRPr>
                <a:solidFill>
                  <a:schemeClr val="tx1"/>
                </a:solidFill>
                <a:latin typeface="Comic Sans MS" pitchFamily="66" charset="0"/>
              </a:defRPr>
            </a:lvl4pPr>
            <a:lvl5pPr marL="2057400" indent="-228600">
              <a:defRPr>
                <a:solidFill>
                  <a:schemeClr val="tx1"/>
                </a:solidFill>
                <a:latin typeface="Comic Sans MS" pitchFamily="66" charset="0"/>
              </a:defRPr>
            </a:lvl5pPr>
            <a:lvl6pPr marL="2514600" indent="-228600" eaLnBrk="0" fontAlgn="base" hangingPunct="0">
              <a:spcBef>
                <a:spcPct val="0"/>
              </a:spcBef>
              <a:spcAft>
                <a:spcPct val="0"/>
              </a:spcAft>
              <a:defRPr>
                <a:solidFill>
                  <a:schemeClr val="tx1"/>
                </a:solidFill>
                <a:latin typeface="Comic Sans MS" pitchFamily="66" charset="0"/>
              </a:defRPr>
            </a:lvl6pPr>
            <a:lvl7pPr marL="2971800" indent="-228600" eaLnBrk="0" fontAlgn="base" hangingPunct="0">
              <a:spcBef>
                <a:spcPct val="0"/>
              </a:spcBef>
              <a:spcAft>
                <a:spcPct val="0"/>
              </a:spcAft>
              <a:defRPr>
                <a:solidFill>
                  <a:schemeClr val="tx1"/>
                </a:solidFill>
                <a:latin typeface="Comic Sans MS" pitchFamily="66" charset="0"/>
              </a:defRPr>
            </a:lvl7pPr>
            <a:lvl8pPr marL="3429000" indent="-228600" eaLnBrk="0" fontAlgn="base" hangingPunct="0">
              <a:spcBef>
                <a:spcPct val="0"/>
              </a:spcBef>
              <a:spcAft>
                <a:spcPct val="0"/>
              </a:spcAft>
              <a:defRPr>
                <a:solidFill>
                  <a:schemeClr val="tx1"/>
                </a:solidFill>
                <a:latin typeface="Comic Sans MS" pitchFamily="66" charset="0"/>
              </a:defRPr>
            </a:lvl8pPr>
            <a:lvl9pPr marL="3886200" indent="-228600" eaLnBrk="0" fontAlgn="base" hangingPunct="0">
              <a:spcBef>
                <a:spcPct val="0"/>
              </a:spcBef>
              <a:spcAft>
                <a:spcPct val="0"/>
              </a:spcAft>
              <a:defRPr>
                <a:solidFill>
                  <a:schemeClr val="tx1"/>
                </a:solidFill>
                <a:latin typeface="Comic Sans MS" pitchFamily="66" charset="0"/>
              </a:defRPr>
            </a:lvl9pPr>
          </a:lstStyle>
          <a:p>
            <a:pPr algn="ctr" eaLnBrk="0" fontAlgn="base" hangingPunct="0">
              <a:spcBef>
                <a:spcPct val="0"/>
              </a:spcBef>
              <a:spcAft>
                <a:spcPct val="0"/>
              </a:spcAft>
            </a:pPr>
            <a:r>
              <a:rPr lang="en-US" altLang="zh-TW" sz="2000" dirty="0" smtClean="0">
                <a:solidFill>
                  <a:srgbClr val="000000"/>
                </a:solidFill>
                <a:ea typeface="新細明體" pitchFamily="18" charset="-120"/>
              </a:rPr>
              <a:t>35%</a:t>
            </a:r>
            <a:r>
              <a:rPr lang="zh-TW" altLang="en-US" sz="2000" dirty="0" smtClean="0">
                <a:solidFill>
                  <a:srgbClr val="000000"/>
                </a:solidFill>
                <a:ea typeface="新細明體" pitchFamily="18" charset="-120"/>
              </a:rPr>
              <a:t>以下 （補救教學對象）</a:t>
            </a:r>
            <a:endParaRPr lang="en-US" altLang="zh-TW" sz="2000" dirty="0" smtClean="0">
              <a:solidFill>
                <a:srgbClr val="000000"/>
              </a:solidFill>
              <a:ea typeface="新細明體" pitchFamily="18" charset="-120"/>
            </a:endParaRPr>
          </a:p>
          <a:p>
            <a:pPr eaLnBrk="0" fontAlgn="base" hangingPunct="0">
              <a:spcBef>
                <a:spcPct val="0"/>
              </a:spcBef>
              <a:spcAft>
                <a:spcPct val="0"/>
              </a:spcAft>
            </a:pPr>
            <a:r>
              <a:rPr lang="en-US" altLang="zh-TW" sz="2000" dirty="0" smtClean="0">
                <a:solidFill>
                  <a:srgbClr val="000000"/>
                </a:solidFill>
                <a:ea typeface="新細明體" pitchFamily="18" charset="-120"/>
              </a:rPr>
              <a:t>Special Education needs</a:t>
            </a:r>
            <a:r>
              <a:rPr lang="zh-TW" altLang="en-US" sz="2000" dirty="0" smtClean="0">
                <a:solidFill>
                  <a:srgbClr val="000000"/>
                </a:solidFill>
                <a:ea typeface="新細明體" pitchFamily="18" charset="-120"/>
              </a:rPr>
              <a:t>特殊需求者：</a:t>
            </a:r>
            <a:endParaRPr lang="en-US" altLang="zh-TW" sz="2000" dirty="0" smtClean="0">
              <a:solidFill>
                <a:srgbClr val="000000"/>
              </a:solidFill>
              <a:ea typeface="新細明體" pitchFamily="18" charset="-120"/>
            </a:endParaRPr>
          </a:p>
          <a:p>
            <a:pPr eaLnBrk="0" fontAlgn="base" hangingPunct="0">
              <a:spcBef>
                <a:spcPct val="0"/>
              </a:spcBef>
              <a:spcAft>
                <a:spcPct val="0"/>
              </a:spcAft>
            </a:pPr>
            <a:r>
              <a:rPr lang="en-US" altLang="zh-TW" sz="2000" dirty="0" smtClean="0">
                <a:solidFill>
                  <a:srgbClr val="000000"/>
                </a:solidFill>
                <a:ea typeface="新細明體" pitchFamily="18" charset="-120"/>
              </a:rPr>
              <a:t>Difficulty         </a:t>
            </a:r>
            <a:r>
              <a:rPr lang="zh-TW" altLang="en-US" sz="2000" dirty="0" smtClean="0">
                <a:solidFill>
                  <a:srgbClr val="000000"/>
                </a:solidFill>
                <a:ea typeface="新細明體" pitchFamily="18" charset="-120"/>
              </a:rPr>
              <a:t>學習困難</a:t>
            </a:r>
            <a:endParaRPr lang="en-US" altLang="zh-TW" sz="2000" dirty="0" smtClean="0">
              <a:solidFill>
                <a:srgbClr val="000000"/>
              </a:solidFill>
              <a:ea typeface="新細明體" pitchFamily="18" charset="-120"/>
            </a:endParaRPr>
          </a:p>
          <a:p>
            <a:pPr eaLnBrk="0" fontAlgn="base" hangingPunct="0">
              <a:spcBef>
                <a:spcPct val="0"/>
              </a:spcBef>
              <a:spcAft>
                <a:spcPct val="0"/>
              </a:spcAft>
            </a:pPr>
            <a:r>
              <a:rPr lang="en-US" altLang="zh-TW" sz="2000" dirty="0" smtClean="0">
                <a:solidFill>
                  <a:srgbClr val="000000"/>
                </a:solidFill>
                <a:ea typeface="新細明體" pitchFamily="18" charset="-120"/>
              </a:rPr>
              <a:t>Disadvantage  </a:t>
            </a:r>
            <a:r>
              <a:rPr lang="zh-TW" altLang="en-US" sz="2000" dirty="0" smtClean="0">
                <a:solidFill>
                  <a:srgbClr val="000000"/>
                </a:solidFill>
                <a:ea typeface="新細明體" pitchFamily="18" charset="-120"/>
              </a:rPr>
              <a:t>  教育不利（弱勢）</a:t>
            </a:r>
            <a:endParaRPr lang="en-US" altLang="zh-TW" sz="2000" dirty="0" smtClean="0">
              <a:solidFill>
                <a:srgbClr val="000000"/>
              </a:solidFill>
              <a:ea typeface="新細明體" pitchFamily="18" charset="-120"/>
            </a:endParaRPr>
          </a:p>
          <a:p>
            <a:pPr eaLnBrk="0" fontAlgn="base" hangingPunct="0">
              <a:spcBef>
                <a:spcPct val="0"/>
              </a:spcBef>
              <a:spcAft>
                <a:spcPct val="0"/>
              </a:spcAft>
            </a:pPr>
            <a:r>
              <a:rPr lang="en-US" altLang="zh-TW" sz="2000" dirty="0" smtClean="0">
                <a:solidFill>
                  <a:srgbClr val="000000"/>
                </a:solidFill>
                <a:ea typeface="新細明體" pitchFamily="18" charset="-120"/>
              </a:rPr>
              <a:t>Disabilities       </a:t>
            </a:r>
            <a:r>
              <a:rPr lang="zh-TW" altLang="en-US" sz="2000" dirty="0" smtClean="0">
                <a:solidFill>
                  <a:srgbClr val="000000"/>
                </a:solidFill>
                <a:ea typeface="新細明體" pitchFamily="18" charset="-120"/>
              </a:rPr>
              <a:t>障礙</a:t>
            </a:r>
            <a:r>
              <a:rPr lang="en-US" altLang="zh-TW" sz="2000" dirty="0" smtClean="0">
                <a:solidFill>
                  <a:srgbClr val="000000"/>
                </a:solidFill>
                <a:ea typeface="新細明體" pitchFamily="18" charset="-120"/>
              </a:rPr>
              <a:t> </a:t>
            </a:r>
            <a:endParaRPr lang="zh-TW" altLang="en-US" sz="2000" dirty="0" smtClean="0">
              <a:solidFill>
                <a:srgbClr val="000000"/>
              </a:solidFill>
              <a:ea typeface="新細明體" pitchFamily="18" charset="-120"/>
            </a:endParaRPr>
          </a:p>
        </p:txBody>
      </p:sp>
      <p:cxnSp>
        <p:nvCxnSpPr>
          <p:cNvPr id="11" name="直線單箭頭接點 10"/>
          <p:cNvCxnSpPr/>
          <p:nvPr/>
        </p:nvCxnSpPr>
        <p:spPr>
          <a:xfrm rot="5400000">
            <a:off x="5414159" y="4652415"/>
            <a:ext cx="355600" cy="1588"/>
          </a:xfrm>
          <a:prstGeom prst="straightConnector1">
            <a:avLst/>
          </a:prstGeom>
          <a:noFill/>
          <a:ln w="9525" cap="flat" cmpd="sng" algn="ctr">
            <a:solidFill>
              <a:srgbClr val="00B050"/>
            </a:solidFill>
            <a:prstDash val="solid"/>
            <a:headEnd type="arrow" w="med" len="med"/>
            <a:tailEnd type="none" w="med" len="med"/>
          </a:ln>
          <a:effectLst/>
        </p:spPr>
      </p:cxnSp>
      <p:sp>
        <p:nvSpPr>
          <p:cNvPr id="12" name="文字方塊 22"/>
          <p:cNvSpPr txBox="1">
            <a:spLocks noChangeArrowheads="1"/>
          </p:cNvSpPr>
          <p:nvPr/>
        </p:nvSpPr>
        <p:spPr bwMode="auto">
          <a:xfrm>
            <a:off x="6288031" y="1847850"/>
            <a:ext cx="418555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omic Sans MS" pitchFamily="66" charset="0"/>
              </a:defRPr>
            </a:lvl1pPr>
            <a:lvl2pPr marL="742950" indent="-285750">
              <a:defRPr>
                <a:solidFill>
                  <a:schemeClr val="tx1"/>
                </a:solidFill>
                <a:latin typeface="Comic Sans MS" pitchFamily="66" charset="0"/>
              </a:defRPr>
            </a:lvl2pPr>
            <a:lvl3pPr marL="1143000" indent="-228600">
              <a:defRPr>
                <a:solidFill>
                  <a:schemeClr val="tx1"/>
                </a:solidFill>
                <a:latin typeface="Comic Sans MS" pitchFamily="66" charset="0"/>
              </a:defRPr>
            </a:lvl3pPr>
            <a:lvl4pPr marL="1600200" indent="-228600">
              <a:defRPr>
                <a:solidFill>
                  <a:schemeClr val="tx1"/>
                </a:solidFill>
                <a:latin typeface="Comic Sans MS" pitchFamily="66" charset="0"/>
              </a:defRPr>
            </a:lvl4pPr>
            <a:lvl5pPr marL="2057400" indent="-228600">
              <a:defRPr>
                <a:solidFill>
                  <a:schemeClr val="tx1"/>
                </a:solidFill>
                <a:latin typeface="Comic Sans MS" pitchFamily="66" charset="0"/>
              </a:defRPr>
            </a:lvl5pPr>
            <a:lvl6pPr marL="2514600" indent="-228600" eaLnBrk="0" fontAlgn="base" hangingPunct="0">
              <a:spcBef>
                <a:spcPct val="0"/>
              </a:spcBef>
              <a:spcAft>
                <a:spcPct val="0"/>
              </a:spcAft>
              <a:defRPr>
                <a:solidFill>
                  <a:schemeClr val="tx1"/>
                </a:solidFill>
                <a:latin typeface="Comic Sans MS" pitchFamily="66" charset="0"/>
              </a:defRPr>
            </a:lvl6pPr>
            <a:lvl7pPr marL="2971800" indent="-228600" eaLnBrk="0" fontAlgn="base" hangingPunct="0">
              <a:spcBef>
                <a:spcPct val="0"/>
              </a:spcBef>
              <a:spcAft>
                <a:spcPct val="0"/>
              </a:spcAft>
              <a:defRPr>
                <a:solidFill>
                  <a:schemeClr val="tx1"/>
                </a:solidFill>
                <a:latin typeface="Comic Sans MS" pitchFamily="66" charset="0"/>
              </a:defRPr>
            </a:lvl7pPr>
            <a:lvl8pPr marL="3429000" indent="-228600" eaLnBrk="0" fontAlgn="base" hangingPunct="0">
              <a:spcBef>
                <a:spcPct val="0"/>
              </a:spcBef>
              <a:spcAft>
                <a:spcPct val="0"/>
              </a:spcAft>
              <a:defRPr>
                <a:solidFill>
                  <a:schemeClr val="tx1"/>
                </a:solidFill>
                <a:latin typeface="Comic Sans MS" pitchFamily="66" charset="0"/>
              </a:defRPr>
            </a:lvl8pPr>
            <a:lvl9pPr marL="3886200" indent="-228600" eaLnBrk="0" fontAlgn="base" hangingPunct="0">
              <a:spcBef>
                <a:spcPct val="0"/>
              </a:spcBef>
              <a:spcAft>
                <a:spcPct val="0"/>
              </a:spcAft>
              <a:defRPr>
                <a:solidFill>
                  <a:schemeClr val="tx1"/>
                </a:solidFill>
                <a:latin typeface="Comic Sans MS" pitchFamily="66" charset="0"/>
              </a:defRPr>
            </a:lvl9pPr>
          </a:lstStyle>
          <a:p>
            <a:pPr eaLnBrk="0" fontAlgn="base" hangingPunct="0">
              <a:spcBef>
                <a:spcPct val="0"/>
              </a:spcBef>
              <a:spcAft>
                <a:spcPct val="0"/>
              </a:spcAft>
            </a:pPr>
            <a:r>
              <a:rPr lang="zh-TW" altLang="en-US" sz="2400" dirty="0" smtClean="0">
                <a:solidFill>
                  <a:srgbClr val="000000"/>
                </a:solidFill>
                <a:ea typeface="新細明體" pitchFamily="18" charset="-120"/>
              </a:rPr>
              <a:t>原班教學</a:t>
            </a:r>
            <a:r>
              <a:rPr lang="en-US" altLang="zh-TW" sz="2400" dirty="0" smtClean="0">
                <a:solidFill>
                  <a:srgbClr val="000000"/>
                </a:solidFill>
                <a:ea typeface="新細明體" pitchFamily="18" charset="-120"/>
              </a:rPr>
              <a:t>/</a:t>
            </a:r>
            <a:r>
              <a:rPr lang="zh-TW" altLang="en-US" sz="2400" dirty="0" smtClean="0">
                <a:solidFill>
                  <a:srgbClr val="000000"/>
                </a:solidFill>
                <a:ea typeface="新細明體" pitchFamily="18" charset="-120"/>
              </a:rPr>
              <a:t>差異化教學的對象</a:t>
            </a:r>
          </a:p>
        </p:txBody>
      </p:sp>
      <p:sp>
        <p:nvSpPr>
          <p:cNvPr id="13" name="文字方塊 6"/>
          <p:cNvSpPr txBox="1">
            <a:spLocks noChangeArrowheads="1"/>
          </p:cNvSpPr>
          <p:nvPr/>
        </p:nvSpPr>
        <p:spPr bwMode="auto">
          <a:xfrm>
            <a:off x="10870625" y="6534396"/>
            <a:ext cx="162100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omic Sans MS" pitchFamily="66" charset="0"/>
              </a:defRPr>
            </a:lvl1pPr>
            <a:lvl2pPr marL="742950" indent="-285750">
              <a:defRPr>
                <a:solidFill>
                  <a:schemeClr val="tx1"/>
                </a:solidFill>
                <a:latin typeface="Comic Sans MS" pitchFamily="66" charset="0"/>
              </a:defRPr>
            </a:lvl2pPr>
            <a:lvl3pPr marL="1143000" indent="-228600">
              <a:defRPr>
                <a:solidFill>
                  <a:schemeClr val="tx1"/>
                </a:solidFill>
                <a:latin typeface="Comic Sans MS" pitchFamily="66" charset="0"/>
              </a:defRPr>
            </a:lvl3pPr>
            <a:lvl4pPr marL="1600200" indent="-228600">
              <a:defRPr>
                <a:solidFill>
                  <a:schemeClr val="tx1"/>
                </a:solidFill>
                <a:latin typeface="Comic Sans MS" pitchFamily="66" charset="0"/>
              </a:defRPr>
            </a:lvl4pPr>
            <a:lvl5pPr marL="2057400" indent="-228600">
              <a:defRPr>
                <a:solidFill>
                  <a:schemeClr val="tx1"/>
                </a:solidFill>
                <a:latin typeface="Comic Sans MS" pitchFamily="66" charset="0"/>
              </a:defRPr>
            </a:lvl5pPr>
            <a:lvl6pPr marL="2514600" indent="-228600" eaLnBrk="0" fontAlgn="base" hangingPunct="0">
              <a:spcBef>
                <a:spcPct val="0"/>
              </a:spcBef>
              <a:spcAft>
                <a:spcPct val="0"/>
              </a:spcAft>
              <a:defRPr>
                <a:solidFill>
                  <a:schemeClr val="tx1"/>
                </a:solidFill>
                <a:latin typeface="Comic Sans MS" pitchFamily="66" charset="0"/>
              </a:defRPr>
            </a:lvl6pPr>
            <a:lvl7pPr marL="2971800" indent="-228600" eaLnBrk="0" fontAlgn="base" hangingPunct="0">
              <a:spcBef>
                <a:spcPct val="0"/>
              </a:spcBef>
              <a:spcAft>
                <a:spcPct val="0"/>
              </a:spcAft>
              <a:defRPr>
                <a:solidFill>
                  <a:schemeClr val="tx1"/>
                </a:solidFill>
                <a:latin typeface="Comic Sans MS" pitchFamily="66" charset="0"/>
              </a:defRPr>
            </a:lvl7pPr>
            <a:lvl8pPr marL="3429000" indent="-228600" eaLnBrk="0" fontAlgn="base" hangingPunct="0">
              <a:spcBef>
                <a:spcPct val="0"/>
              </a:spcBef>
              <a:spcAft>
                <a:spcPct val="0"/>
              </a:spcAft>
              <a:defRPr>
                <a:solidFill>
                  <a:schemeClr val="tx1"/>
                </a:solidFill>
                <a:latin typeface="Comic Sans MS" pitchFamily="66" charset="0"/>
              </a:defRPr>
            </a:lvl8pPr>
            <a:lvl9pPr marL="3886200" indent="-228600" eaLnBrk="0" fontAlgn="base" hangingPunct="0">
              <a:spcBef>
                <a:spcPct val="0"/>
              </a:spcBef>
              <a:spcAft>
                <a:spcPct val="0"/>
              </a:spcAft>
              <a:defRPr>
                <a:solidFill>
                  <a:schemeClr val="tx1"/>
                </a:solidFill>
                <a:latin typeface="Comic Sans MS" pitchFamily="66" charset="0"/>
              </a:defRPr>
            </a:lvl9pPr>
          </a:lstStyle>
          <a:p>
            <a:pPr eaLnBrk="0" fontAlgn="base" hangingPunct="0">
              <a:spcBef>
                <a:spcPct val="0"/>
              </a:spcBef>
              <a:spcAft>
                <a:spcPct val="0"/>
              </a:spcAft>
            </a:pPr>
            <a:r>
              <a:rPr lang="zh-TW" altLang="en-US" sz="1200" dirty="0" smtClean="0">
                <a:solidFill>
                  <a:srgbClr val="000000"/>
                </a:solidFill>
                <a:latin typeface="+mn-ea"/>
              </a:rPr>
              <a:t>（洪</a:t>
            </a:r>
            <a:r>
              <a:rPr lang="zh-TW" altLang="en-US" sz="1200" dirty="0">
                <a:solidFill>
                  <a:srgbClr val="000000"/>
                </a:solidFill>
                <a:latin typeface="+mn-ea"/>
              </a:rPr>
              <a:t>儷</a:t>
            </a:r>
            <a:r>
              <a:rPr lang="zh-TW" altLang="en-US" sz="1200" dirty="0" smtClean="0">
                <a:solidFill>
                  <a:srgbClr val="000000"/>
                </a:solidFill>
                <a:latin typeface="+mn-ea"/>
              </a:rPr>
              <a:t>瑜，</a:t>
            </a:r>
            <a:r>
              <a:rPr lang="en-US" altLang="zh-TW" sz="1200" dirty="0" smtClean="0">
                <a:solidFill>
                  <a:srgbClr val="000000"/>
                </a:solidFill>
                <a:latin typeface="+mn-ea"/>
              </a:rPr>
              <a:t>2012</a:t>
            </a:r>
            <a:r>
              <a:rPr lang="zh-TW" altLang="en-US" sz="1200" dirty="0" smtClean="0">
                <a:solidFill>
                  <a:srgbClr val="000000"/>
                </a:solidFill>
                <a:latin typeface="+mn-ea"/>
              </a:rPr>
              <a:t>）</a:t>
            </a:r>
          </a:p>
        </p:txBody>
      </p:sp>
    </p:spTree>
    <p:extLst>
      <p:ext uri="{BB962C8B-B14F-4D97-AF65-F5344CB8AC3E}">
        <p14:creationId xmlns:p14="http://schemas.microsoft.com/office/powerpoint/2010/main" val="4522815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標題 2"/>
          <p:cNvSpPr>
            <a:spLocks noGrp="1"/>
          </p:cNvSpPr>
          <p:nvPr>
            <p:ph type="title"/>
          </p:nvPr>
        </p:nvSpPr>
        <p:spPr>
          <a:xfrm>
            <a:off x="609600" y="338328"/>
            <a:ext cx="3434499" cy="1252728"/>
          </a:xfrm>
        </p:spPr>
        <p:txBody>
          <a:bodyPr>
            <a:normAutofit fontScale="90000"/>
          </a:bodyPr>
          <a:lstStyle/>
          <a:p>
            <a:r>
              <a:rPr lang="zh-TW" altLang="en-US" sz="3100" dirty="0"/>
              <a:t>多元的學習需求 </a:t>
            </a:r>
            <a:br>
              <a:rPr lang="zh-TW" altLang="en-US" sz="3100" dirty="0"/>
            </a:br>
            <a:r>
              <a:rPr lang="zh-TW" altLang="en-US" sz="3100" dirty="0"/>
              <a:t>多層次的學習</a:t>
            </a:r>
            <a:r>
              <a:rPr lang="zh-TW" altLang="en-US" dirty="0"/>
              <a:t>輔導 </a:t>
            </a:r>
          </a:p>
        </p:txBody>
      </p:sp>
      <p:graphicFrame>
        <p:nvGraphicFramePr>
          <p:cNvPr id="4" name="資料庫圖表 3"/>
          <p:cNvGraphicFramePr/>
          <p:nvPr>
            <p:extLst>
              <p:ext uri="{D42A27DB-BD31-4B8C-83A1-F6EECF244321}">
                <p14:modId xmlns:p14="http://schemas.microsoft.com/office/powerpoint/2010/main" val="509473304"/>
              </p:ext>
            </p:extLst>
          </p:nvPr>
        </p:nvGraphicFramePr>
        <p:xfrm>
          <a:off x="2478493" y="983707"/>
          <a:ext cx="6835190" cy="565795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文字方塊 7"/>
          <p:cNvSpPr txBox="1">
            <a:spLocks noChangeArrowheads="1"/>
          </p:cNvSpPr>
          <p:nvPr/>
        </p:nvSpPr>
        <p:spPr bwMode="auto">
          <a:xfrm>
            <a:off x="6977092" y="1685041"/>
            <a:ext cx="3214687"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omic Sans MS" pitchFamily="66" charset="0"/>
              </a:defRPr>
            </a:lvl1pPr>
            <a:lvl2pPr marL="742950" indent="-285750">
              <a:defRPr>
                <a:solidFill>
                  <a:schemeClr val="tx1"/>
                </a:solidFill>
                <a:latin typeface="Comic Sans MS" pitchFamily="66" charset="0"/>
              </a:defRPr>
            </a:lvl2pPr>
            <a:lvl3pPr marL="1143000" indent="-228600">
              <a:defRPr>
                <a:solidFill>
                  <a:schemeClr val="tx1"/>
                </a:solidFill>
                <a:latin typeface="Comic Sans MS" pitchFamily="66" charset="0"/>
              </a:defRPr>
            </a:lvl3pPr>
            <a:lvl4pPr marL="1600200" indent="-228600">
              <a:defRPr>
                <a:solidFill>
                  <a:schemeClr val="tx1"/>
                </a:solidFill>
                <a:latin typeface="Comic Sans MS" pitchFamily="66" charset="0"/>
              </a:defRPr>
            </a:lvl4pPr>
            <a:lvl5pPr marL="2057400" indent="-228600">
              <a:defRPr>
                <a:solidFill>
                  <a:schemeClr val="tx1"/>
                </a:solidFill>
                <a:latin typeface="Comic Sans MS" pitchFamily="66" charset="0"/>
              </a:defRPr>
            </a:lvl5pPr>
            <a:lvl6pPr marL="2514600" indent="-228600" eaLnBrk="0" fontAlgn="base" hangingPunct="0">
              <a:spcBef>
                <a:spcPct val="0"/>
              </a:spcBef>
              <a:spcAft>
                <a:spcPct val="0"/>
              </a:spcAft>
              <a:defRPr>
                <a:solidFill>
                  <a:schemeClr val="tx1"/>
                </a:solidFill>
                <a:latin typeface="Comic Sans MS" pitchFamily="66" charset="0"/>
              </a:defRPr>
            </a:lvl6pPr>
            <a:lvl7pPr marL="2971800" indent="-228600" eaLnBrk="0" fontAlgn="base" hangingPunct="0">
              <a:spcBef>
                <a:spcPct val="0"/>
              </a:spcBef>
              <a:spcAft>
                <a:spcPct val="0"/>
              </a:spcAft>
              <a:defRPr>
                <a:solidFill>
                  <a:schemeClr val="tx1"/>
                </a:solidFill>
                <a:latin typeface="Comic Sans MS" pitchFamily="66" charset="0"/>
              </a:defRPr>
            </a:lvl7pPr>
            <a:lvl8pPr marL="3429000" indent="-228600" eaLnBrk="0" fontAlgn="base" hangingPunct="0">
              <a:spcBef>
                <a:spcPct val="0"/>
              </a:spcBef>
              <a:spcAft>
                <a:spcPct val="0"/>
              </a:spcAft>
              <a:defRPr>
                <a:solidFill>
                  <a:schemeClr val="tx1"/>
                </a:solidFill>
                <a:latin typeface="Comic Sans MS" pitchFamily="66" charset="0"/>
              </a:defRPr>
            </a:lvl8pPr>
            <a:lvl9pPr marL="3886200" indent="-228600" eaLnBrk="0" fontAlgn="base" hangingPunct="0">
              <a:spcBef>
                <a:spcPct val="0"/>
              </a:spcBef>
              <a:spcAft>
                <a:spcPct val="0"/>
              </a:spcAft>
              <a:defRPr>
                <a:solidFill>
                  <a:schemeClr val="tx1"/>
                </a:solidFill>
                <a:latin typeface="Comic Sans MS" pitchFamily="66" charset="0"/>
              </a:defRPr>
            </a:lvl9pPr>
          </a:lstStyle>
          <a:p>
            <a:pPr eaLnBrk="0" fontAlgn="base" hangingPunct="0">
              <a:spcBef>
                <a:spcPct val="0"/>
              </a:spcBef>
              <a:spcAft>
                <a:spcPct val="0"/>
              </a:spcAft>
            </a:pPr>
            <a:r>
              <a:rPr lang="en-US" altLang="zh-TW" sz="2200" dirty="0" smtClean="0">
                <a:solidFill>
                  <a:srgbClr val="000000"/>
                </a:solidFill>
                <a:latin typeface="標楷體" pitchFamily="65" charset="-120"/>
              </a:rPr>
              <a:t>T3 </a:t>
            </a:r>
          </a:p>
          <a:p>
            <a:pPr eaLnBrk="0" fontAlgn="base" hangingPunct="0">
              <a:spcBef>
                <a:spcPct val="0"/>
              </a:spcBef>
              <a:spcAft>
                <a:spcPct val="0"/>
              </a:spcAft>
            </a:pPr>
            <a:r>
              <a:rPr lang="zh-TW" altLang="en-US" sz="2200" dirty="0" smtClean="0">
                <a:solidFill>
                  <a:srgbClr val="000000"/>
                </a:solidFill>
                <a:latin typeface="標楷體" pitchFamily="65" charset="-120"/>
              </a:rPr>
              <a:t>診斷教學，小組、密集</a:t>
            </a:r>
            <a:endParaRPr lang="en-US" altLang="zh-TW" sz="2200" dirty="0" smtClean="0">
              <a:solidFill>
                <a:srgbClr val="000000"/>
              </a:solidFill>
              <a:latin typeface="標楷體" pitchFamily="65" charset="-120"/>
            </a:endParaRPr>
          </a:p>
          <a:p>
            <a:pPr eaLnBrk="0" fontAlgn="base" hangingPunct="0">
              <a:spcBef>
                <a:spcPct val="0"/>
              </a:spcBef>
              <a:spcAft>
                <a:spcPct val="0"/>
              </a:spcAft>
            </a:pPr>
            <a:r>
              <a:rPr lang="zh-TW" altLang="en-US" sz="2200" dirty="0" smtClean="0">
                <a:solidFill>
                  <a:srgbClr val="000000"/>
                </a:solidFill>
                <a:latin typeface="標楷體" pitchFamily="65" charset="-120"/>
              </a:rPr>
              <a:t>修改、重組課程</a:t>
            </a:r>
          </a:p>
        </p:txBody>
      </p:sp>
      <p:sp>
        <p:nvSpPr>
          <p:cNvPr id="6" name="文字方塊 8"/>
          <p:cNvSpPr txBox="1">
            <a:spLocks noChangeArrowheads="1"/>
          </p:cNvSpPr>
          <p:nvPr/>
        </p:nvSpPr>
        <p:spPr bwMode="auto">
          <a:xfrm>
            <a:off x="7691467" y="3256666"/>
            <a:ext cx="2857500"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omic Sans MS" pitchFamily="66" charset="0"/>
              </a:defRPr>
            </a:lvl1pPr>
            <a:lvl2pPr marL="742950" indent="-285750">
              <a:defRPr>
                <a:solidFill>
                  <a:schemeClr val="tx1"/>
                </a:solidFill>
                <a:latin typeface="Comic Sans MS" pitchFamily="66" charset="0"/>
              </a:defRPr>
            </a:lvl2pPr>
            <a:lvl3pPr marL="1143000" indent="-228600">
              <a:defRPr>
                <a:solidFill>
                  <a:schemeClr val="tx1"/>
                </a:solidFill>
                <a:latin typeface="Comic Sans MS" pitchFamily="66" charset="0"/>
              </a:defRPr>
            </a:lvl3pPr>
            <a:lvl4pPr marL="1600200" indent="-228600">
              <a:defRPr>
                <a:solidFill>
                  <a:schemeClr val="tx1"/>
                </a:solidFill>
                <a:latin typeface="Comic Sans MS" pitchFamily="66" charset="0"/>
              </a:defRPr>
            </a:lvl4pPr>
            <a:lvl5pPr marL="2057400" indent="-228600">
              <a:defRPr>
                <a:solidFill>
                  <a:schemeClr val="tx1"/>
                </a:solidFill>
                <a:latin typeface="Comic Sans MS" pitchFamily="66" charset="0"/>
              </a:defRPr>
            </a:lvl5pPr>
            <a:lvl6pPr marL="2514600" indent="-228600" eaLnBrk="0" fontAlgn="base" hangingPunct="0">
              <a:spcBef>
                <a:spcPct val="0"/>
              </a:spcBef>
              <a:spcAft>
                <a:spcPct val="0"/>
              </a:spcAft>
              <a:defRPr>
                <a:solidFill>
                  <a:schemeClr val="tx1"/>
                </a:solidFill>
                <a:latin typeface="Comic Sans MS" pitchFamily="66" charset="0"/>
              </a:defRPr>
            </a:lvl6pPr>
            <a:lvl7pPr marL="2971800" indent="-228600" eaLnBrk="0" fontAlgn="base" hangingPunct="0">
              <a:spcBef>
                <a:spcPct val="0"/>
              </a:spcBef>
              <a:spcAft>
                <a:spcPct val="0"/>
              </a:spcAft>
              <a:defRPr>
                <a:solidFill>
                  <a:schemeClr val="tx1"/>
                </a:solidFill>
                <a:latin typeface="Comic Sans MS" pitchFamily="66" charset="0"/>
              </a:defRPr>
            </a:lvl7pPr>
            <a:lvl8pPr marL="3429000" indent="-228600" eaLnBrk="0" fontAlgn="base" hangingPunct="0">
              <a:spcBef>
                <a:spcPct val="0"/>
              </a:spcBef>
              <a:spcAft>
                <a:spcPct val="0"/>
              </a:spcAft>
              <a:defRPr>
                <a:solidFill>
                  <a:schemeClr val="tx1"/>
                </a:solidFill>
                <a:latin typeface="Comic Sans MS" pitchFamily="66" charset="0"/>
              </a:defRPr>
            </a:lvl8pPr>
            <a:lvl9pPr marL="3886200" indent="-228600" eaLnBrk="0" fontAlgn="base" hangingPunct="0">
              <a:spcBef>
                <a:spcPct val="0"/>
              </a:spcBef>
              <a:spcAft>
                <a:spcPct val="0"/>
              </a:spcAft>
              <a:defRPr>
                <a:solidFill>
                  <a:schemeClr val="tx1"/>
                </a:solidFill>
                <a:latin typeface="Comic Sans MS" pitchFamily="66" charset="0"/>
              </a:defRPr>
            </a:lvl9pPr>
          </a:lstStyle>
          <a:p>
            <a:pPr eaLnBrk="0" fontAlgn="base" hangingPunct="0">
              <a:spcBef>
                <a:spcPct val="0"/>
              </a:spcBef>
              <a:spcAft>
                <a:spcPct val="0"/>
              </a:spcAft>
            </a:pPr>
            <a:r>
              <a:rPr lang="en-US" altLang="zh-TW" sz="2200" dirty="0" smtClean="0">
                <a:solidFill>
                  <a:srgbClr val="000000"/>
                </a:solidFill>
                <a:latin typeface="標楷體" pitchFamily="65" charset="-120"/>
              </a:rPr>
              <a:t>T2 </a:t>
            </a:r>
          </a:p>
          <a:p>
            <a:pPr eaLnBrk="0" fontAlgn="base" hangingPunct="0">
              <a:spcBef>
                <a:spcPct val="0"/>
              </a:spcBef>
              <a:spcAft>
                <a:spcPct val="0"/>
              </a:spcAft>
            </a:pPr>
            <a:r>
              <a:rPr lang="zh-TW" altLang="en-US" sz="2200" dirty="0" smtClean="0">
                <a:solidFill>
                  <a:srgbClr val="000000"/>
                </a:solidFill>
                <a:latin typeface="標楷體" pitchFamily="65" charset="-120"/>
              </a:rPr>
              <a:t>單元前基礎能力補救</a:t>
            </a:r>
            <a:endParaRPr lang="en-US" altLang="zh-TW" sz="2200" dirty="0" smtClean="0">
              <a:solidFill>
                <a:srgbClr val="000000"/>
              </a:solidFill>
              <a:latin typeface="標楷體" pitchFamily="65" charset="-120"/>
            </a:endParaRPr>
          </a:p>
          <a:p>
            <a:pPr eaLnBrk="0" fontAlgn="base" hangingPunct="0">
              <a:spcBef>
                <a:spcPct val="0"/>
              </a:spcBef>
              <a:spcAft>
                <a:spcPct val="0"/>
              </a:spcAft>
            </a:pPr>
            <a:r>
              <a:rPr lang="zh-TW" altLang="en-US" sz="2200" dirty="0" smtClean="0">
                <a:solidFill>
                  <a:srgbClr val="000000"/>
                </a:solidFill>
                <a:latin typeface="標楷體" pitchFamily="65" charset="-120"/>
              </a:rPr>
              <a:t>降級的基本能力補救</a:t>
            </a:r>
          </a:p>
        </p:txBody>
      </p:sp>
      <p:sp>
        <p:nvSpPr>
          <p:cNvPr id="7" name="文字方塊 9"/>
          <p:cNvSpPr txBox="1">
            <a:spLocks noChangeArrowheads="1"/>
          </p:cNvSpPr>
          <p:nvPr/>
        </p:nvSpPr>
        <p:spPr bwMode="auto">
          <a:xfrm>
            <a:off x="8763029" y="4756854"/>
            <a:ext cx="2714625" cy="1477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omic Sans MS" pitchFamily="66" charset="0"/>
              </a:defRPr>
            </a:lvl1pPr>
            <a:lvl2pPr marL="742950" indent="-285750">
              <a:defRPr>
                <a:solidFill>
                  <a:schemeClr val="tx1"/>
                </a:solidFill>
                <a:latin typeface="Comic Sans MS" pitchFamily="66" charset="0"/>
              </a:defRPr>
            </a:lvl2pPr>
            <a:lvl3pPr marL="1143000" indent="-228600">
              <a:defRPr>
                <a:solidFill>
                  <a:schemeClr val="tx1"/>
                </a:solidFill>
                <a:latin typeface="Comic Sans MS" pitchFamily="66" charset="0"/>
              </a:defRPr>
            </a:lvl3pPr>
            <a:lvl4pPr marL="1600200" indent="-228600">
              <a:defRPr>
                <a:solidFill>
                  <a:schemeClr val="tx1"/>
                </a:solidFill>
                <a:latin typeface="Comic Sans MS" pitchFamily="66" charset="0"/>
              </a:defRPr>
            </a:lvl4pPr>
            <a:lvl5pPr marL="2057400" indent="-228600">
              <a:defRPr>
                <a:solidFill>
                  <a:schemeClr val="tx1"/>
                </a:solidFill>
                <a:latin typeface="Comic Sans MS" pitchFamily="66" charset="0"/>
              </a:defRPr>
            </a:lvl5pPr>
            <a:lvl6pPr marL="2514600" indent="-228600" eaLnBrk="0" fontAlgn="base" hangingPunct="0">
              <a:spcBef>
                <a:spcPct val="0"/>
              </a:spcBef>
              <a:spcAft>
                <a:spcPct val="0"/>
              </a:spcAft>
              <a:defRPr>
                <a:solidFill>
                  <a:schemeClr val="tx1"/>
                </a:solidFill>
                <a:latin typeface="Comic Sans MS" pitchFamily="66" charset="0"/>
              </a:defRPr>
            </a:lvl6pPr>
            <a:lvl7pPr marL="2971800" indent="-228600" eaLnBrk="0" fontAlgn="base" hangingPunct="0">
              <a:spcBef>
                <a:spcPct val="0"/>
              </a:spcBef>
              <a:spcAft>
                <a:spcPct val="0"/>
              </a:spcAft>
              <a:defRPr>
                <a:solidFill>
                  <a:schemeClr val="tx1"/>
                </a:solidFill>
                <a:latin typeface="Comic Sans MS" pitchFamily="66" charset="0"/>
              </a:defRPr>
            </a:lvl7pPr>
            <a:lvl8pPr marL="3429000" indent="-228600" eaLnBrk="0" fontAlgn="base" hangingPunct="0">
              <a:spcBef>
                <a:spcPct val="0"/>
              </a:spcBef>
              <a:spcAft>
                <a:spcPct val="0"/>
              </a:spcAft>
              <a:defRPr>
                <a:solidFill>
                  <a:schemeClr val="tx1"/>
                </a:solidFill>
                <a:latin typeface="Comic Sans MS" pitchFamily="66" charset="0"/>
              </a:defRPr>
            </a:lvl8pPr>
            <a:lvl9pPr marL="3886200" indent="-228600" eaLnBrk="0" fontAlgn="base" hangingPunct="0">
              <a:spcBef>
                <a:spcPct val="0"/>
              </a:spcBef>
              <a:spcAft>
                <a:spcPct val="0"/>
              </a:spcAft>
              <a:defRPr>
                <a:solidFill>
                  <a:schemeClr val="tx1"/>
                </a:solidFill>
                <a:latin typeface="Comic Sans MS" pitchFamily="66" charset="0"/>
              </a:defRPr>
            </a:lvl9pPr>
          </a:lstStyle>
          <a:p>
            <a:pPr eaLnBrk="0" fontAlgn="base" hangingPunct="0">
              <a:spcBef>
                <a:spcPct val="0"/>
              </a:spcBef>
              <a:spcAft>
                <a:spcPct val="0"/>
              </a:spcAft>
            </a:pPr>
            <a:r>
              <a:rPr lang="en-US" altLang="zh-TW" sz="2400" dirty="0" smtClean="0">
                <a:solidFill>
                  <a:srgbClr val="000000"/>
                </a:solidFill>
                <a:latin typeface="Calibri" pitchFamily="34" charset="0"/>
                <a:ea typeface="新細明體" pitchFamily="18" charset="-120"/>
              </a:rPr>
              <a:t>T1 </a:t>
            </a:r>
          </a:p>
          <a:p>
            <a:pPr eaLnBrk="0" fontAlgn="base" hangingPunct="0">
              <a:spcBef>
                <a:spcPct val="0"/>
              </a:spcBef>
              <a:spcAft>
                <a:spcPct val="0"/>
              </a:spcAft>
            </a:pPr>
            <a:r>
              <a:rPr lang="zh-TW" altLang="en-US" sz="2200" dirty="0" smtClean="0">
                <a:solidFill>
                  <a:srgbClr val="000000"/>
                </a:solidFill>
                <a:latin typeface="標楷體" pitchFamily="65" charset="-120"/>
              </a:rPr>
              <a:t>有效的教學</a:t>
            </a:r>
            <a:endParaRPr lang="en-US" altLang="zh-TW" sz="2200" dirty="0" smtClean="0">
              <a:solidFill>
                <a:srgbClr val="000000"/>
              </a:solidFill>
              <a:latin typeface="標楷體" pitchFamily="65" charset="-120"/>
            </a:endParaRPr>
          </a:p>
          <a:p>
            <a:pPr eaLnBrk="0" fontAlgn="base" hangingPunct="0">
              <a:spcBef>
                <a:spcPct val="0"/>
              </a:spcBef>
              <a:spcAft>
                <a:spcPct val="0"/>
              </a:spcAft>
            </a:pPr>
            <a:r>
              <a:rPr lang="zh-TW" altLang="en-US" sz="2200" dirty="0" smtClean="0">
                <a:solidFill>
                  <a:srgbClr val="000000"/>
                </a:solidFill>
                <a:latin typeface="標楷體" pitchFamily="65" charset="-120"/>
              </a:rPr>
              <a:t>單元內（困難概念）診斷與補救</a:t>
            </a:r>
          </a:p>
        </p:txBody>
      </p:sp>
      <p:sp>
        <p:nvSpPr>
          <p:cNvPr id="8" name="文字方塊 11"/>
          <p:cNvSpPr txBox="1">
            <a:spLocks noChangeArrowheads="1"/>
          </p:cNvSpPr>
          <p:nvPr/>
        </p:nvSpPr>
        <p:spPr bwMode="auto">
          <a:xfrm>
            <a:off x="1566450" y="2077003"/>
            <a:ext cx="461963" cy="3929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defRPr>
                <a:solidFill>
                  <a:schemeClr val="tx1"/>
                </a:solidFill>
                <a:latin typeface="Comic Sans MS" pitchFamily="66" charset="0"/>
              </a:defRPr>
            </a:lvl1pPr>
            <a:lvl2pPr marL="742950" indent="-285750">
              <a:defRPr>
                <a:solidFill>
                  <a:schemeClr val="tx1"/>
                </a:solidFill>
                <a:latin typeface="Comic Sans MS" pitchFamily="66" charset="0"/>
              </a:defRPr>
            </a:lvl2pPr>
            <a:lvl3pPr marL="1143000" indent="-228600">
              <a:defRPr>
                <a:solidFill>
                  <a:schemeClr val="tx1"/>
                </a:solidFill>
                <a:latin typeface="Comic Sans MS" pitchFamily="66" charset="0"/>
              </a:defRPr>
            </a:lvl3pPr>
            <a:lvl4pPr marL="1600200" indent="-228600">
              <a:defRPr>
                <a:solidFill>
                  <a:schemeClr val="tx1"/>
                </a:solidFill>
                <a:latin typeface="Comic Sans MS" pitchFamily="66" charset="0"/>
              </a:defRPr>
            </a:lvl4pPr>
            <a:lvl5pPr marL="2057400" indent="-228600">
              <a:defRPr>
                <a:solidFill>
                  <a:schemeClr val="tx1"/>
                </a:solidFill>
                <a:latin typeface="Comic Sans MS" pitchFamily="66" charset="0"/>
              </a:defRPr>
            </a:lvl5pPr>
            <a:lvl6pPr marL="2514600" indent="-228600" eaLnBrk="0" fontAlgn="base" hangingPunct="0">
              <a:spcBef>
                <a:spcPct val="0"/>
              </a:spcBef>
              <a:spcAft>
                <a:spcPct val="0"/>
              </a:spcAft>
              <a:defRPr>
                <a:solidFill>
                  <a:schemeClr val="tx1"/>
                </a:solidFill>
                <a:latin typeface="Comic Sans MS" pitchFamily="66" charset="0"/>
              </a:defRPr>
            </a:lvl6pPr>
            <a:lvl7pPr marL="2971800" indent="-228600" eaLnBrk="0" fontAlgn="base" hangingPunct="0">
              <a:spcBef>
                <a:spcPct val="0"/>
              </a:spcBef>
              <a:spcAft>
                <a:spcPct val="0"/>
              </a:spcAft>
              <a:defRPr>
                <a:solidFill>
                  <a:schemeClr val="tx1"/>
                </a:solidFill>
                <a:latin typeface="Comic Sans MS" pitchFamily="66" charset="0"/>
              </a:defRPr>
            </a:lvl7pPr>
            <a:lvl8pPr marL="3429000" indent="-228600" eaLnBrk="0" fontAlgn="base" hangingPunct="0">
              <a:spcBef>
                <a:spcPct val="0"/>
              </a:spcBef>
              <a:spcAft>
                <a:spcPct val="0"/>
              </a:spcAft>
              <a:defRPr>
                <a:solidFill>
                  <a:schemeClr val="tx1"/>
                </a:solidFill>
                <a:latin typeface="Comic Sans MS" pitchFamily="66" charset="0"/>
              </a:defRPr>
            </a:lvl8pPr>
            <a:lvl9pPr marL="3886200" indent="-228600" eaLnBrk="0" fontAlgn="base" hangingPunct="0">
              <a:spcBef>
                <a:spcPct val="0"/>
              </a:spcBef>
              <a:spcAft>
                <a:spcPct val="0"/>
              </a:spcAft>
              <a:defRPr>
                <a:solidFill>
                  <a:schemeClr val="tx1"/>
                </a:solidFill>
                <a:latin typeface="Comic Sans MS" pitchFamily="66" charset="0"/>
              </a:defRPr>
            </a:lvl9pPr>
          </a:lstStyle>
          <a:p>
            <a:pPr eaLnBrk="0" fontAlgn="base" hangingPunct="0">
              <a:spcBef>
                <a:spcPct val="0"/>
              </a:spcBef>
              <a:spcAft>
                <a:spcPct val="0"/>
              </a:spcAft>
            </a:pPr>
            <a:r>
              <a:rPr lang="zh-TW" altLang="en-US" dirty="0" smtClean="0">
                <a:solidFill>
                  <a:srgbClr val="000000"/>
                </a:solidFill>
                <a:latin typeface="Calibri" pitchFamily="34" charset="0"/>
                <a:ea typeface="新細明體" pitchFamily="18" charset="-120"/>
              </a:rPr>
              <a:t>各層級學生百分比會因教育而差異</a:t>
            </a:r>
          </a:p>
        </p:txBody>
      </p:sp>
      <p:sp>
        <p:nvSpPr>
          <p:cNvPr id="9" name="文字方塊 6"/>
          <p:cNvSpPr txBox="1">
            <a:spLocks noChangeArrowheads="1"/>
          </p:cNvSpPr>
          <p:nvPr/>
        </p:nvSpPr>
        <p:spPr bwMode="auto">
          <a:xfrm>
            <a:off x="10548967" y="6550223"/>
            <a:ext cx="166320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omic Sans MS" pitchFamily="66" charset="0"/>
              </a:defRPr>
            </a:lvl1pPr>
            <a:lvl2pPr marL="742950" indent="-285750">
              <a:defRPr>
                <a:solidFill>
                  <a:schemeClr val="tx1"/>
                </a:solidFill>
                <a:latin typeface="Comic Sans MS" pitchFamily="66" charset="0"/>
              </a:defRPr>
            </a:lvl2pPr>
            <a:lvl3pPr marL="1143000" indent="-228600">
              <a:defRPr>
                <a:solidFill>
                  <a:schemeClr val="tx1"/>
                </a:solidFill>
                <a:latin typeface="Comic Sans MS" pitchFamily="66" charset="0"/>
              </a:defRPr>
            </a:lvl3pPr>
            <a:lvl4pPr marL="1600200" indent="-228600">
              <a:defRPr>
                <a:solidFill>
                  <a:schemeClr val="tx1"/>
                </a:solidFill>
                <a:latin typeface="Comic Sans MS" pitchFamily="66" charset="0"/>
              </a:defRPr>
            </a:lvl4pPr>
            <a:lvl5pPr marL="2057400" indent="-228600">
              <a:defRPr>
                <a:solidFill>
                  <a:schemeClr val="tx1"/>
                </a:solidFill>
                <a:latin typeface="Comic Sans MS" pitchFamily="66" charset="0"/>
              </a:defRPr>
            </a:lvl5pPr>
            <a:lvl6pPr marL="2514600" indent="-228600" eaLnBrk="0" fontAlgn="base" hangingPunct="0">
              <a:spcBef>
                <a:spcPct val="0"/>
              </a:spcBef>
              <a:spcAft>
                <a:spcPct val="0"/>
              </a:spcAft>
              <a:defRPr>
                <a:solidFill>
                  <a:schemeClr val="tx1"/>
                </a:solidFill>
                <a:latin typeface="Comic Sans MS" pitchFamily="66" charset="0"/>
              </a:defRPr>
            </a:lvl6pPr>
            <a:lvl7pPr marL="2971800" indent="-228600" eaLnBrk="0" fontAlgn="base" hangingPunct="0">
              <a:spcBef>
                <a:spcPct val="0"/>
              </a:spcBef>
              <a:spcAft>
                <a:spcPct val="0"/>
              </a:spcAft>
              <a:defRPr>
                <a:solidFill>
                  <a:schemeClr val="tx1"/>
                </a:solidFill>
                <a:latin typeface="Comic Sans MS" pitchFamily="66" charset="0"/>
              </a:defRPr>
            </a:lvl7pPr>
            <a:lvl8pPr marL="3429000" indent="-228600" eaLnBrk="0" fontAlgn="base" hangingPunct="0">
              <a:spcBef>
                <a:spcPct val="0"/>
              </a:spcBef>
              <a:spcAft>
                <a:spcPct val="0"/>
              </a:spcAft>
              <a:defRPr>
                <a:solidFill>
                  <a:schemeClr val="tx1"/>
                </a:solidFill>
                <a:latin typeface="Comic Sans MS" pitchFamily="66" charset="0"/>
              </a:defRPr>
            </a:lvl8pPr>
            <a:lvl9pPr marL="3886200" indent="-228600" eaLnBrk="0" fontAlgn="base" hangingPunct="0">
              <a:spcBef>
                <a:spcPct val="0"/>
              </a:spcBef>
              <a:spcAft>
                <a:spcPct val="0"/>
              </a:spcAft>
              <a:defRPr>
                <a:solidFill>
                  <a:schemeClr val="tx1"/>
                </a:solidFill>
                <a:latin typeface="Comic Sans MS" pitchFamily="66" charset="0"/>
              </a:defRPr>
            </a:lvl9pPr>
          </a:lstStyle>
          <a:p>
            <a:pPr eaLnBrk="0" fontAlgn="base" hangingPunct="0">
              <a:spcBef>
                <a:spcPct val="0"/>
              </a:spcBef>
              <a:spcAft>
                <a:spcPct val="0"/>
              </a:spcAft>
            </a:pPr>
            <a:r>
              <a:rPr lang="zh-TW" altLang="en-US" sz="1400" dirty="0" smtClean="0">
                <a:solidFill>
                  <a:srgbClr val="000000"/>
                </a:solidFill>
                <a:latin typeface="+mn-ea"/>
              </a:rPr>
              <a:t>（洪</a:t>
            </a:r>
            <a:r>
              <a:rPr lang="zh-TW" altLang="en-US" sz="1400" dirty="0">
                <a:solidFill>
                  <a:srgbClr val="000000"/>
                </a:solidFill>
                <a:latin typeface="+mn-ea"/>
              </a:rPr>
              <a:t>儷</a:t>
            </a:r>
            <a:r>
              <a:rPr lang="zh-TW" altLang="en-US" sz="1400" dirty="0" smtClean="0">
                <a:solidFill>
                  <a:srgbClr val="000000"/>
                </a:solidFill>
                <a:latin typeface="+mn-ea"/>
              </a:rPr>
              <a:t>瑜，</a:t>
            </a:r>
            <a:r>
              <a:rPr lang="en-US" altLang="zh-TW" sz="1400" dirty="0" smtClean="0">
                <a:solidFill>
                  <a:srgbClr val="000000"/>
                </a:solidFill>
                <a:latin typeface="+mn-ea"/>
              </a:rPr>
              <a:t>2012</a:t>
            </a:r>
            <a:r>
              <a:rPr lang="zh-TW" altLang="en-US" sz="1400" dirty="0" smtClean="0">
                <a:solidFill>
                  <a:srgbClr val="000000"/>
                </a:solidFill>
                <a:latin typeface="+mn-ea"/>
              </a:rPr>
              <a:t>）</a:t>
            </a:r>
          </a:p>
        </p:txBody>
      </p:sp>
      <p:sp>
        <p:nvSpPr>
          <p:cNvPr id="10" name="文字方塊 9"/>
          <p:cNvSpPr txBox="1"/>
          <p:nvPr/>
        </p:nvSpPr>
        <p:spPr>
          <a:xfrm>
            <a:off x="5203740" y="2142749"/>
            <a:ext cx="1466243" cy="461665"/>
          </a:xfrm>
          <a:prstGeom prst="rect">
            <a:avLst/>
          </a:prstGeom>
          <a:noFill/>
        </p:spPr>
        <p:txBody>
          <a:bodyPr wrap="square" rtlCol="0">
            <a:spAutoFit/>
          </a:bodyPr>
          <a:lstStyle/>
          <a:p>
            <a:r>
              <a:rPr lang="zh-TW" altLang="en-US" sz="2400" dirty="0">
                <a:solidFill>
                  <a:srgbClr val="7030A0"/>
                </a:solidFill>
                <a:latin typeface="Comic Sans MS"/>
              </a:rPr>
              <a:t>特殊教育</a:t>
            </a:r>
          </a:p>
        </p:txBody>
      </p:sp>
      <p:sp>
        <p:nvSpPr>
          <p:cNvPr id="11" name="文字方塊 10"/>
          <p:cNvSpPr txBox="1"/>
          <p:nvPr/>
        </p:nvSpPr>
        <p:spPr>
          <a:xfrm>
            <a:off x="5397219" y="1580888"/>
            <a:ext cx="1451728" cy="461665"/>
          </a:xfrm>
          <a:prstGeom prst="rect">
            <a:avLst/>
          </a:prstGeom>
          <a:noFill/>
        </p:spPr>
        <p:txBody>
          <a:bodyPr wrap="square" rtlCol="0">
            <a:spAutoFit/>
          </a:bodyPr>
          <a:lstStyle/>
          <a:p>
            <a:pPr lvl="0"/>
            <a:r>
              <a:rPr lang="zh-TW" altLang="en-US" sz="2400" dirty="0">
                <a:solidFill>
                  <a:srgbClr val="000000">
                    <a:hueOff val="0"/>
                    <a:satOff val="0"/>
                    <a:lumOff val="0"/>
                    <a:alphaOff val="0"/>
                  </a:srgbClr>
                </a:solidFill>
                <a:latin typeface="Comic Sans MS"/>
              </a:rPr>
              <a:t>第三層</a:t>
            </a:r>
            <a:endParaRPr lang="en-US" altLang="zh-TW" sz="2400" dirty="0">
              <a:solidFill>
                <a:srgbClr val="000000">
                  <a:hueOff val="0"/>
                  <a:satOff val="0"/>
                  <a:lumOff val="0"/>
                  <a:alphaOff val="0"/>
                </a:srgbClr>
              </a:solidFill>
              <a:latin typeface="Comic Sans MS"/>
            </a:endParaRPr>
          </a:p>
        </p:txBody>
      </p:sp>
      <p:sp>
        <p:nvSpPr>
          <p:cNvPr id="12" name="矩形 11"/>
          <p:cNvSpPr/>
          <p:nvPr/>
        </p:nvSpPr>
        <p:spPr>
          <a:xfrm>
            <a:off x="5012571" y="2481731"/>
            <a:ext cx="1925527" cy="461665"/>
          </a:xfrm>
          <a:prstGeom prst="rect">
            <a:avLst/>
          </a:prstGeom>
        </p:spPr>
        <p:txBody>
          <a:bodyPr wrap="none">
            <a:spAutoFit/>
          </a:bodyPr>
          <a:lstStyle/>
          <a:p>
            <a:pPr lvl="0"/>
            <a:r>
              <a:rPr lang="zh-TW" altLang="en-US" dirty="0">
                <a:solidFill>
                  <a:srgbClr val="7030A0"/>
                </a:solidFill>
                <a:latin typeface="Comic Sans MS"/>
              </a:rPr>
              <a:t>（</a:t>
            </a:r>
            <a:r>
              <a:rPr lang="zh-TW" altLang="en-US" sz="2400" dirty="0">
                <a:solidFill>
                  <a:srgbClr val="7030A0"/>
                </a:solidFill>
                <a:latin typeface="Comic Sans MS"/>
              </a:rPr>
              <a:t>抽離</a:t>
            </a:r>
            <a:r>
              <a:rPr lang="zh-TW" altLang="en-US" sz="2400" dirty="0" smtClean="0">
                <a:solidFill>
                  <a:srgbClr val="7030A0"/>
                </a:solidFill>
                <a:latin typeface="Comic Sans MS"/>
              </a:rPr>
              <a:t>） </a:t>
            </a:r>
            <a:r>
              <a:rPr lang="en-US" altLang="zh-TW" sz="2400" dirty="0">
                <a:solidFill>
                  <a:srgbClr val="000000">
                    <a:hueOff val="0"/>
                    <a:satOff val="0"/>
                    <a:lumOff val="0"/>
                    <a:alphaOff val="0"/>
                  </a:srgbClr>
                </a:solidFill>
                <a:latin typeface="Comic Sans MS"/>
              </a:rPr>
              <a:t>5</a:t>
            </a:r>
            <a:r>
              <a:rPr lang="zh-TW" altLang="en-US" sz="2400" dirty="0">
                <a:solidFill>
                  <a:srgbClr val="000000">
                    <a:hueOff val="0"/>
                    <a:satOff val="0"/>
                    <a:lumOff val="0"/>
                    <a:alphaOff val="0"/>
                  </a:srgbClr>
                </a:solidFill>
                <a:latin typeface="Comic Sans MS"/>
              </a:rPr>
              <a:t>％</a:t>
            </a:r>
          </a:p>
        </p:txBody>
      </p:sp>
      <p:sp>
        <p:nvSpPr>
          <p:cNvPr id="13" name="矩形 12"/>
          <p:cNvSpPr/>
          <p:nvPr/>
        </p:nvSpPr>
        <p:spPr>
          <a:xfrm>
            <a:off x="4779763" y="3810703"/>
            <a:ext cx="2686639" cy="461665"/>
          </a:xfrm>
          <a:prstGeom prst="rect">
            <a:avLst/>
          </a:prstGeom>
        </p:spPr>
        <p:txBody>
          <a:bodyPr wrap="square">
            <a:spAutoFit/>
          </a:bodyPr>
          <a:lstStyle/>
          <a:p>
            <a:pPr lvl="0"/>
            <a:r>
              <a:rPr lang="zh-TW" altLang="en-US" sz="2400" dirty="0">
                <a:solidFill>
                  <a:srgbClr val="7030A0"/>
                </a:solidFill>
                <a:latin typeface="Comic Sans MS"/>
              </a:rPr>
              <a:t>小組補救教學</a:t>
            </a:r>
          </a:p>
        </p:txBody>
      </p:sp>
      <p:sp>
        <p:nvSpPr>
          <p:cNvPr id="14" name="矩形 13"/>
          <p:cNvSpPr/>
          <p:nvPr/>
        </p:nvSpPr>
        <p:spPr>
          <a:xfrm>
            <a:off x="5356001" y="3244333"/>
            <a:ext cx="1107996" cy="461665"/>
          </a:xfrm>
          <a:prstGeom prst="rect">
            <a:avLst/>
          </a:prstGeom>
        </p:spPr>
        <p:txBody>
          <a:bodyPr wrap="none">
            <a:spAutoFit/>
          </a:bodyPr>
          <a:lstStyle/>
          <a:p>
            <a:pPr lvl="0"/>
            <a:r>
              <a:rPr lang="zh-TW" altLang="en-US" sz="2400" dirty="0">
                <a:solidFill>
                  <a:srgbClr val="000000">
                    <a:hueOff val="0"/>
                    <a:satOff val="0"/>
                    <a:lumOff val="0"/>
                    <a:alphaOff val="0"/>
                  </a:srgbClr>
                </a:solidFill>
                <a:latin typeface="Comic Sans MS"/>
              </a:rPr>
              <a:t>第二層</a:t>
            </a:r>
            <a:endParaRPr lang="en-US" altLang="zh-TW" sz="2400" dirty="0">
              <a:solidFill>
                <a:srgbClr val="000000">
                  <a:hueOff val="0"/>
                  <a:satOff val="0"/>
                  <a:lumOff val="0"/>
                  <a:alphaOff val="0"/>
                </a:srgbClr>
              </a:solidFill>
              <a:latin typeface="Comic Sans MS"/>
            </a:endParaRPr>
          </a:p>
        </p:txBody>
      </p:sp>
      <p:sp>
        <p:nvSpPr>
          <p:cNvPr id="15" name="矩形 14"/>
          <p:cNvSpPr/>
          <p:nvPr/>
        </p:nvSpPr>
        <p:spPr>
          <a:xfrm>
            <a:off x="5150015" y="4342031"/>
            <a:ext cx="1266693" cy="461665"/>
          </a:xfrm>
          <a:prstGeom prst="rect">
            <a:avLst/>
          </a:prstGeom>
        </p:spPr>
        <p:txBody>
          <a:bodyPr wrap="none">
            <a:spAutoFit/>
          </a:bodyPr>
          <a:lstStyle/>
          <a:p>
            <a:pPr lvl="0"/>
            <a:r>
              <a:rPr lang="en-US" altLang="zh-TW" sz="2400" dirty="0" smtClean="0">
                <a:solidFill>
                  <a:srgbClr val="000000">
                    <a:hueOff val="0"/>
                    <a:satOff val="0"/>
                    <a:lumOff val="0"/>
                    <a:alphaOff val="0"/>
                  </a:srgbClr>
                </a:solidFill>
                <a:latin typeface="Comic Sans MS"/>
              </a:rPr>
              <a:t>15-25</a:t>
            </a:r>
            <a:r>
              <a:rPr lang="en-US" altLang="zh-TW" sz="2400" dirty="0">
                <a:solidFill>
                  <a:srgbClr val="000000">
                    <a:hueOff val="0"/>
                    <a:satOff val="0"/>
                    <a:lumOff val="0"/>
                    <a:alphaOff val="0"/>
                  </a:srgbClr>
                </a:solidFill>
                <a:latin typeface="Comic Sans MS"/>
              </a:rPr>
              <a:t>%</a:t>
            </a:r>
          </a:p>
        </p:txBody>
      </p:sp>
    </p:spTree>
    <p:extLst>
      <p:ext uri="{BB962C8B-B14F-4D97-AF65-F5344CB8AC3E}">
        <p14:creationId xmlns:p14="http://schemas.microsoft.com/office/powerpoint/2010/main" val="303131853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6"/>
          <p:cNvSpPr txBox="1">
            <a:spLocks noChangeArrowheads="1"/>
          </p:cNvSpPr>
          <p:nvPr/>
        </p:nvSpPr>
        <p:spPr bwMode="auto">
          <a:xfrm>
            <a:off x="4271434" y="1884363"/>
            <a:ext cx="18473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omic Sans MS" pitchFamily="66" charset="0"/>
              </a:defRPr>
            </a:lvl1pPr>
            <a:lvl2pPr marL="742950" indent="-285750">
              <a:defRPr>
                <a:solidFill>
                  <a:schemeClr val="tx1"/>
                </a:solidFill>
                <a:latin typeface="Comic Sans MS" pitchFamily="66" charset="0"/>
              </a:defRPr>
            </a:lvl2pPr>
            <a:lvl3pPr marL="1143000" indent="-228600">
              <a:defRPr>
                <a:solidFill>
                  <a:schemeClr val="tx1"/>
                </a:solidFill>
                <a:latin typeface="Comic Sans MS" pitchFamily="66" charset="0"/>
              </a:defRPr>
            </a:lvl3pPr>
            <a:lvl4pPr marL="1600200" indent="-228600">
              <a:defRPr>
                <a:solidFill>
                  <a:schemeClr val="tx1"/>
                </a:solidFill>
                <a:latin typeface="Comic Sans MS" pitchFamily="66" charset="0"/>
              </a:defRPr>
            </a:lvl4pPr>
            <a:lvl5pPr marL="2057400" indent="-228600">
              <a:defRPr>
                <a:solidFill>
                  <a:schemeClr val="tx1"/>
                </a:solidFill>
                <a:latin typeface="Comic Sans MS" pitchFamily="66" charset="0"/>
              </a:defRPr>
            </a:lvl5pPr>
            <a:lvl6pPr marL="2514600" indent="-228600" eaLnBrk="0" fontAlgn="base" hangingPunct="0">
              <a:spcBef>
                <a:spcPct val="0"/>
              </a:spcBef>
              <a:spcAft>
                <a:spcPct val="0"/>
              </a:spcAft>
              <a:defRPr>
                <a:solidFill>
                  <a:schemeClr val="tx1"/>
                </a:solidFill>
                <a:latin typeface="Comic Sans MS" pitchFamily="66" charset="0"/>
              </a:defRPr>
            </a:lvl6pPr>
            <a:lvl7pPr marL="2971800" indent="-228600" eaLnBrk="0" fontAlgn="base" hangingPunct="0">
              <a:spcBef>
                <a:spcPct val="0"/>
              </a:spcBef>
              <a:spcAft>
                <a:spcPct val="0"/>
              </a:spcAft>
              <a:defRPr>
                <a:solidFill>
                  <a:schemeClr val="tx1"/>
                </a:solidFill>
                <a:latin typeface="Comic Sans MS" pitchFamily="66" charset="0"/>
              </a:defRPr>
            </a:lvl7pPr>
            <a:lvl8pPr marL="3429000" indent="-228600" eaLnBrk="0" fontAlgn="base" hangingPunct="0">
              <a:spcBef>
                <a:spcPct val="0"/>
              </a:spcBef>
              <a:spcAft>
                <a:spcPct val="0"/>
              </a:spcAft>
              <a:defRPr>
                <a:solidFill>
                  <a:schemeClr val="tx1"/>
                </a:solidFill>
                <a:latin typeface="Comic Sans MS" pitchFamily="66" charset="0"/>
              </a:defRPr>
            </a:lvl8pPr>
            <a:lvl9pPr marL="3886200" indent="-228600" eaLnBrk="0" fontAlgn="base" hangingPunct="0">
              <a:spcBef>
                <a:spcPct val="0"/>
              </a:spcBef>
              <a:spcAft>
                <a:spcPct val="0"/>
              </a:spcAft>
              <a:defRPr>
                <a:solidFill>
                  <a:schemeClr val="tx1"/>
                </a:solidFill>
                <a:latin typeface="Comic Sans MS" pitchFamily="66" charset="0"/>
              </a:defRPr>
            </a:lvl9pPr>
          </a:lstStyle>
          <a:p>
            <a:endParaRPr lang="zh-TW" altLang="en-US" sz="4800">
              <a:latin typeface="Calibri" pitchFamily="34" charset="0"/>
              <a:ea typeface="標楷體" pitchFamily="65" charset="-120"/>
            </a:endParaRPr>
          </a:p>
        </p:txBody>
      </p:sp>
      <p:graphicFrame>
        <p:nvGraphicFramePr>
          <p:cNvPr id="7" name="資料庫圖表 6"/>
          <p:cNvGraphicFramePr/>
          <p:nvPr>
            <p:extLst>
              <p:ext uri="{D42A27DB-BD31-4B8C-83A1-F6EECF244321}">
                <p14:modId xmlns:p14="http://schemas.microsoft.com/office/powerpoint/2010/main" val="928971745"/>
              </p:ext>
            </p:extLst>
          </p:nvPr>
        </p:nvGraphicFramePr>
        <p:xfrm>
          <a:off x="0" y="532297"/>
          <a:ext cx="6000749" cy="335758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向左箭號 7"/>
          <p:cNvSpPr/>
          <p:nvPr/>
        </p:nvSpPr>
        <p:spPr>
          <a:xfrm>
            <a:off x="5238751" y="1500922"/>
            <a:ext cx="4762500" cy="1214438"/>
          </a:xfrm>
          <a:prstGeom prst="lef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TW" altLang="en-US" sz="2400">
                <a:solidFill>
                  <a:srgbClr val="C00000"/>
                </a:solidFill>
                <a:ea typeface="新細明體" pitchFamily="18" charset="-120"/>
              </a:rPr>
              <a:t>第二層補救教學</a:t>
            </a:r>
          </a:p>
        </p:txBody>
      </p:sp>
      <p:sp>
        <p:nvSpPr>
          <p:cNvPr id="9" name="文字方塊 8"/>
          <p:cNvSpPr txBox="1">
            <a:spLocks noChangeArrowheads="1"/>
          </p:cNvSpPr>
          <p:nvPr/>
        </p:nvSpPr>
        <p:spPr bwMode="auto">
          <a:xfrm>
            <a:off x="5894893" y="3958606"/>
            <a:ext cx="6096000"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omic Sans MS" pitchFamily="66" charset="0"/>
              </a:defRPr>
            </a:lvl1pPr>
            <a:lvl2pPr marL="742950" indent="-285750">
              <a:defRPr>
                <a:solidFill>
                  <a:schemeClr val="tx1"/>
                </a:solidFill>
                <a:latin typeface="Comic Sans MS" pitchFamily="66" charset="0"/>
              </a:defRPr>
            </a:lvl2pPr>
            <a:lvl3pPr marL="1143000" indent="-228600">
              <a:defRPr>
                <a:solidFill>
                  <a:schemeClr val="tx1"/>
                </a:solidFill>
                <a:latin typeface="Comic Sans MS" pitchFamily="66" charset="0"/>
              </a:defRPr>
            </a:lvl3pPr>
            <a:lvl4pPr marL="1600200" indent="-228600">
              <a:defRPr>
                <a:solidFill>
                  <a:schemeClr val="tx1"/>
                </a:solidFill>
                <a:latin typeface="Comic Sans MS" pitchFamily="66" charset="0"/>
              </a:defRPr>
            </a:lvl4pPr>
            <a:lvl5pPr marL="2057400" indent="-228600">
              <a:defRPr>
                <a:solidFill>
                  <a:schemeClr val="tx1"/>
                </a:solidFill>
                <a:latin typeface="Comic Sans MS" pitchFamily="66" charset="0"/>
              </a:defRPr>
            </a:lvl5pPr>
            <a:lvl6pPr marL="2514600" indent="-228600" eaLnBrk="0" fontAlgn="base" hangingPunct="0">
              <a:spcBef>
                <a:spcPct val="0"/>
              </a:spcBef>
              <a:spcAft>
                <a:spcPct val="0"/>
              </a:spcAft>
              <a:defRPr>
                <a:solidFill>
                  <a:schemeClr val="tx1"/>
                </a:solidFill>
                <a:latin typeface="Comic Sans MS" pitchFamily="66" charset="0"/>
              </a:defRPr>
            </a:lvl6pPr>
            <a:lvl7pPr marL="2971800" indent="-228600" eaLnBrk="0" fontAlgn="base" hangingPunct="0">
              <a:spcBef>
                <a:spcPct val="0"/>
              </a:spcBef>
              <a:spcAft>
                <a:spcPct val="0"/>
              </a:spcAft>
              <a:defRPr>
                <a:solidFill>
                  <a:schemeClr val="tx1"/>
                </a:solidFill>
                <a:latin typeface="Comic Sans MS" pitchFamily="66" charset="0"/>
              </a:defRPr>
            </a:lvl7pPr>
            <a:lvl8pPr marL="3429000" indent="-228600" eaLnBrk="0" fontAlgn="base" hangingPunct="0">
              <a:spcBef>
                <a:spcPct val="0"/>
              </a:spcBef>
              <a:spcAft>
                <a:spcPct val="0"/>
              </a:spcAft>
              <a:defRPr>
                <a:solidFill>
                  <a:schemeClr val="tx1"/>
                </a:solidFill>
                <a:latin typeface="Comic Sans MS" pitchFamily="66" charset="0"/>
              </a:defRPr>
            </a:lvl8pPr>
            <a:lvl9pPr marL="3886200" indent="-228600" eaLnBrk="0" fontAlgn="base" hangingPunct="0">
              <a:spcBef>
                <a:spcPct val="0"/>
              </a:spcBef>
              <a:spcAft>
                <a:spcPct val="0"/>
              </a:spcAft>
              <a:defRPr>
                <a:solidFill>
                  <a:schemeClr val="tx1"/>
                </a:solidFill>
                <a:latin typeface="Comic Sans MS" pitchFamily="66" charset="0"/>
              </a:defRPr>
            </a:lvl9pPr>
          </a:lstStyle>
          <a:p>
            <a:r>
              <a:rPr lang="zh-TW" altLang="en-US" sz="2800" dirty="0">
                <a:latin typeface="Calibri" pitchFamily="34" charset="0"/>
                <a:ea typeface="新細明體" pitchFamily="18" charset="-120"/>
              </a:rPr>
              <a:t>＊</a:t>
            </a:r>
            <a:r>
              <a:rPr lang="en-US" altLang="zh-TW" sz="2800" b="1" u="sng" dirty="0">
                <a:latin typeface="Calibri" pitchFamily="34" charset="0"/>
                <a:ea typeface="新細明體" pitchFamily="18" charset="-120"/>
              </a:rPr>
              <a:t>40~60% </a:t>
            </a:r>
            <a:r>
              <a:rPr lang="zh-TW" altLang="en-US" sz="2800" b="1" u="sng" dirty="0">
                <a:latin typeface="Calibri" pitchFamily="34" charset="0"/>
                <a:ea typeface="新細明體" pitchFamily="18" charset="-120"/>
              </a:rPr>
              <a:t>教師應具有</a:t>
            </a:r>
            <a:endParaRPr lang="en-US" altLang="zh-TW" sz="2800" b="1" u="sng" dirty="0">
              <a:latin typeface="Calibri" pitchFamily="34" charset="0"/>
              <a:ea typeface="新細明體" pitchFamily="18" charset="-120"/>
            </a:endParaRPr>
          </a:p>
          <a:p>
            <a:pPr>
              <a:buFont typeface="Arial" pitchFamily="34" charset="0"/>
              <a:buChar char="•"/>
            </a:pPr>
            <a:r>
              <a:rPr lang="en-US" altLang="zh-TW" sz="2400" b="1" dirty="0">
                <a:latin typeface="標楷體" pitchFamily="65" charset="-120"/>
                <a:ea typeface="標楷體" pitchFamily="65" charset="-120"/>
              </a:rPr>
              <a:t>  </a:t>
            </a:r>
            <a:r>
              <a:rPr lang="zh-TW" altLang="en-US" sz="2200" b="1" dirty="0">
                <a:latin typeface="標楷體" pitchFamily="65" charset="-120"/>
                <a:ea typeface="標楷體" pitchFamily="65" charset="-120"/>
              </a:rPr>
              <a:t>知道學科能力架構與其基礎能力</a:t>
            </a:r>
            <a:endParaRPr lang="en-US" altLang="zh-TW" sz="2200" b="1" dirty="0">
              <a:latin typeface="標楷體" pitchFamily="65" charset="-120"/>
              <a:ea typeface="標楷體" pitchFamily="65" charset="-120"/>
            </a:endParaRPr>
          </a:p>
          <a:p>
            <a:pPr>
              <a:buFont typeface="Arial" pitchFamily="34" charset="0"/>
              <a:buChar char="•"/>
            </a:pPr>
            <a:r>
              <a:rPr lang="en-US" altLang="zh-TW" sz="2200" b="1" dirty="0">
                <a:latin typeface="標楷體" pitchFamily="65" charset="-120"/>
                <a:ea typeface="標楷體" pitchFamily="65" charset="-120"/>
              </a:rPr>
              <a:t>  </a:t>
            </a:r>
            <a:r>
              <a:rPr lang="zh-TW" altLang="en-US" sz="2200" b="1" dirty="0">
                <a:latin typeface="標楷體" pitchFamily="65" charset="-120"/>
                <a:ea typeface="標楷體" pitchFamily="65" charset="-120"/>
              </a:rPr>
              <a:t>知道與學科學習相關之認知能力</a:t>
            </a:r>
            <a:endParaRPr lang="en-US" altLang="zh-TW" sz="2200" b="1" dirty="0">
              <a:latin typeface="標楷體" pitchFamily="65" charset="-120"/>
              <a:ea typeface="標楷體" pitchFamily="65" charset="-120"/>
            </a:endParaRPr>
          </a:p>
          <a:p>
            <a:pPr>
              <a:buFont typeface="Arial" pitchFamily="34" charset="0"/>
              <a:buChar char="•"/>
            </a:pPr>
            <a:r>
              <a:rPr lang="en-US" altLang="zh-TW" sz="2200" b="1" dirty="0">
                <a:latin typeface="標楷體" pitchFamily="65" charset="-120"/>
                <a:ea typeface="標楷體" pitchFamily="65" charset="-120"/>
              </a:rPr>
              <a:t>  </a:t>
            </a:r>
            <a:r>
              <a:rPr lang="zh-TW" altLang="en-US" sz="2200" b="1" dirty="0">
                <a:latin typeface="標楷體" pitchFamily="65" charset="-120"/>
                <a:ea typeface="標楷體" pitchFamily="65" charset="-120"/>
              </a:rPr>
              <a:t>能簡化或濃縮、調整教材</a:t>
            </a:r>
            <a:endParaRPr lang="en-US" altLang="zh-TW" sz="2200" b="1" dirty="0">
              <a:latin typeface="標楷體" pitchFamily="65" charset="-120"/>
              <a:ea typeface="標楷體" pitchFamily="65" charset="-120"/>
            </a:endParaRPr>
          </a:p>
          <a:p>
            <a:pPr>
              <a:buFont typeface="Arial" pitchFamily="34" charset="0"/>
              <a:buChar char="•"/>
            </a:pPr>
            <a:r>
              <a:rPr lang="en-US" altLang="zh-TW" sz="2200" b="1" dirty="0">
                <a:latin typeface="標楷體" pitchFamily="65" charset="-120"/>
                <a:ea typeface="標楷體" pitchFamily="65" charset="-120"/>
              </a:rPr>
              <a:t>  </a:t>
            </a:r>
            <a:r>
              <a:rPr lang="zh-TW" altLang="en-US" sz="2200" b="1" dirty="0">
                <a:latin typeface="標楷體" pitchFamily="65" charset="-120"/>
                <a:ea typeface="標楷體" pitchFamily="65" charset="-120"/>
              </a:rPr>
              <a:t>能用簡化、結構、系統的教學</a:t>
            </a:r>
            <a:r>
              <a:rPr lang="zh-TW" altLang="en-US" sz="2200" b="1" dirty="0" smtClean="0">
                <a:latin typeface="標楷體" pitchFamily="65" charset="-120"/>
                <a:ea typeface="標楷體" pitchFamily="65" charset="-120"/>
              </a:rPr>
              <a:t>方法</a:t>
            </a:r>
            <a:endParaRPr lang="en-US" altLang="zh-TW" sz="2200" b="1" dirty="0" smtClean="0">
              <a:latin typeface="標楷體" pitchFamily="65" charset="-120"/>
              <a:ea typeface="標楷體" pitchFamily="65" charset="-120"/>
            </a:endParaRPr>
          </a:p>
          <a:p>
            <a:pPr>
              <a:buFont typeface="Arial" pitchFamily="34" charset="0"/>
              <a:buChar char="•"/>
            </a:pPr>
            <a:r>
              <a:rPr lang="en-US" altLang="zh-TW" sz="2200" b="1" dirty="0" smtClean="0">
                <a:latin typeface="標楷體" pitchFamily="65" charset="-120"/>
                <a:ea typeface="標楷體" pitchFamily="65" charset="-120"/>
              </a:rPr>
              <a:t>  </a:t>
            </a:r>
            <a:r>
              <a:rPr lang="zh-TW" altLang="en-US" sz="2200" b="1" dirty="0">
                <a:latin typeface="標楷體" pitchFamily="65" charset="-120"/>
                <a:ea typeface="標楷體" pitchFamily="65" charset="-120"/>
              </a:rPr>
              <a:t>能設計各種教具、教法引導學生學習</a:t>
            </a:r>
            <a:r>
              <a:rPr lang="en-US" altLang="zh-TW" sz="2200" b="1" dirty="0">
                <a:latin typeface="標楷體" pitchFamily="65" charset="-120"/>
                <a:ea typeface="標楷體" pitchFamily="65" charset="-120"/>
              </a:rPr>
              <a:t> </a:t>
            </a:r>
            <a:endParaRPr lang="en-US" altLang="zh-TW" sz="2400" b="1" dirty="0">
              <a:latin typeface="標楷體" pitchFamily="65" charset="-120"/>
              <a:ea typeface="標楷體" pitchFamily="65" charset="-120"/>
            </a:endParaRPr>
          </a:p>
          <a:p>
            <a:endParaRPr lang="en-US" altLang="zh-TW" sz="2800" dirty="0">
              <a:latin typeface="Calibri" pitchFamily="34" charset="0"/>
              <a:ea typeface="新細明體" pitchFamily="18" charset="-120"/>
            </a:endParaRPr>
          </a:p>
        </p:txBody>
      </p:sp>
      <p:sp>
        <p:nvSpPr>
          <p:cNvPr id="10" name="圓角矩形 9"/>
          <p:cNvSpPr/>
          <p:nvPr/>
        </p:nvSpPr>
        <p:spPr>
          <a:xfrm>
            <a:off x="6154033" y="473810"/>
            <a:ext cx="5337730" cy="1143000"/>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solidFill>
                <a:srgbClr val="FFFFFF"/>
              </a:solidFill>
              <a:ea typeface="新細明體" pitchFamily="18" charset="-120"/>
            </a:endParaRPr>
          </a:p>
        </p:txBody>
      </p:sp>
      <p:sp>
        <p:nvSpPr>
          <p:cNvPr id="11271" name="文字方塊 10"/>
          <p:cNvSpPr txBox="1">
            <a:spLocks noChangeArrowheads="1"/>
          </p:cNvSpPr>
          <p:nvPr/>
        </p:nvSpPr>
        <p:spPr bwMode="auto">
          <a:xfrm>
            <a:off x="6289041" y="669925"/>
            <a:ext cx="5072799"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omic Sans MS" pitchFamily="66" charset="0"/>
              </a:defRPr>
            </a:lvl1pPr>
            <a:lvl2pPr marL="742950" indent="-285750">
              <a:defRPr>
                <a:solidFill>
                  <a:schemeClr val="tx1"/>
                </a:solidFill>
                <a:latin typeface="Comic Sans MS" pitchFamily="66" charset="0"/>
              </a:defRPr>
            </a:lvl2pPr>
            <a:lvl3pPr marL="1143000" indent="-228600">
              <a:defRPr>
                <a:solidFill>
                  <a:schemeClr val="tx1"/>
                </a:solidFill>
                <a:latin typeface="Comic Sans MS" pitchFamily="66" charset="0"/>
              </a:defRPr>
            </a:lvl3pPr>
            <a:lvl4pPr marL="1600200" indent="-228600">
              <a:defRPr>
                <a:solidFill>
                  <a:schemeClr val="tx1"/>
                </a:solidFill>
                <a:latin typeface="Comic Sans MS" pitchFamily="66" charset="0"/>
              </a:defRPr>
            </a:lvl4pPr>
            <a:lvl5pPr marL="2057400" indent="-228600">
              <a:defRPr>
                <a:solidFill>
                  <a:schemeClr val="tx1"/>
                </a:solidFill>
                <a:latin typeface="Comic Sans MS" pitchFamily="66" charset="0"/>
              </a:defRPr>
            </a:lvl5pPr>
            <a:lvl6pPr marL="2514600" indent="-228600" eaLnBrk="0" fontAlgn="base" hangingPunct="0">
              <a:spcBef>
                <a:spcPct val="0"/>
              </a:spcBef>
              <a:spcAft>
                <a:spcPct val="0"/>
              </a:spcAft>
              <a:defRPr>
                <a:solidFill>
                  <a:schemeClr val="tx1"/>
                </a:solidFill>
                <a:latin typeface="Comic Sans MS" pitchFamily="66" charset="0"/>
              </a:defRPr>
            </a:lvl6pPr>
            <a:lvl7pPr marL="2971800" indent="-228600" eaLnBrk="0" fontAlgn="base" hangingPunct="0">
              <a:spcBef>
                <a:spcPct val="0"/>
              </a:spcBef>
              <a:spcAft>
                <a:spcPct val="0"/>
              </a:spcAft>
              <a:defRPr>
                <a:solidFill>
                  <a:schemeClr val="tx1"/>
                </a:solidFill>
                <a:latin typeface="Comic Sans MS" pitchFamily="66" charset="0"/>
              </a:defRPr>
            </a:lvl7pPr>
            <a:lvl8pPr marL="3429000" indent="-228600" eaLnBrk="0" fontAlgn="base" hangingPunct="0">
              <a:spcBef>
                <a:spcPct val="0"/>
              </a:spcBef>
              <a:spcAft>
                <a:spcPct val="0"/>
              </a:spcAft>
              <a:defRPr>
                <a:solidFill>
                  <a:schemeClr val="tx1"/>
                </a:solidFill>
                <a:latin typeface="Comic Sans MS" pitchFamily="66" charset="0"/>
              </a:defRPr>
            </a:lvl8pPr>
            <a:lvl9pPr marL="3886200" indent="-228600" eaLnBrk="0" fontAlgn="base" hangingPunct="0">
              <a:spcBef>
                <a:spcPct val="0"/>
              </a:spcBef>
              <a:spcAft>
                <a:spcPct val="0"/>
              </a:spcAft>
              <a:defRPr>
                <a:solidFill>
                  <a:schemeClr val="tx1"/>
                </a:solidFill>
                <a:latin typeface="Comic Sans MS" pitchFamily="66" charset="0"/>
              </a:defRPr>
            </a:lvl9pPr>
          </a:lstStyle>
          <a:p>
            <a:r>
              <a:rPr lang="zh-TW" altLang="en-US" sz="2400" dirty="0">
                <a:latin typeface="華康海報體W9" pitchFamily="81" charset="-120"/>
                <a:ea typeface="華康海報體W9" pitchFamily="81" charset="-120"/>
              </a:rPr>
              <a:t>複雜的困難成因（環境、能力、累積）</a:t>
            </a:r>
            <a:endParaRPr lang="en-US" altLang="zh-TW" sz="2400" dirty="0">
              <a:latin typeface="華康海報體W9" pitchFamily="81" charset="-120"/>
              <a:ea typeface="華康海報體W9" pitchFamily="81" charset="-120"/>
            </a:endParaRPr>
          </a:p>
          <a:p>
            <a:r>
              <a:rPr lang="en-US" altLang="zh-TW" sz="2400" dirty="0">
                <a:latin typeface="華康海報體W9" pitchFamily="81" charset="-120"/>
                <a:ea typeface="華康海報體W9" pitchFamily="81" charset="-120"/>
              </a:rPr>
              <a:t>15~25% </a:t>
            </a:r>
            <a:endParaRPr lang="zh-TW" altLang="en-US" dirty="0">
              <a:latin typeface="Calibri" pitchFamily="34" charset="0"/>
              <a:ea typeface="新細明體" pitchFamily="18" charset="-120"/>
            </a:endParaRPr>
          </a:p>
        </p:txBody>
      </p:sp>
      <p:sp>
        <p:nvSpPr>
          <p:cNvPr id="12" name="五邊形 11"/>
          <p:cNvSpPr/>
          <p:nvPr/>
        </p:nvSpPr>
        <p:spPr>
          <a:xfrm>
            <a:off x="1524000" y="3968441"/>
            <a:ext cx="4191000" cy="1143000"/>
          </a:xfrm>
          <a:prstGeom prst="homePlate">
            <a:avLst/>
          </a:prstGeom>
          <a:ln>
            <a:solidFill>
              <a:srgbClr val="C88F00"/>
            </a:solidFill>
          </a:ln>
        </p:spPr>
        <p:style>
          <a:lnRef idx="2">
            <a:schemeClr val="accent6"/>
          </a:lnRef>
          <a:fillRef idx="1">
            <a:schemeClr val="lt1"/>
          </a:fillRef>
          <a:effectRef idx="0">
            <a:schemeClr val="accent6"/>
          </a:effectRef>
          <a:fontRef idx="minor">
            <a:schemeClr val="dk1"/>
          </a:fontRef>
        </p:style>
        <p:txBody>
          <a:bodyPr anchor="ctr"/>
          <a:lstStyle/>
          <a:p>
            <a:pPr algn="ctr" fontAlgn="auto">
              <a:spcBef>
                <a:spcPts val="0"/>
              </a:spcBef>
              <a:spcAft>
                <a:spcPts val="0"/>
              </a:spcAft>
              <a:defRPr/>
            </a:pPr>
            <a:r>
              <a:rPr lang="zh-TW" altLang="en-US" sz="2200" dirty="0">
                <a:latin typeface="標楷體" pitchFamily="65" charset="-120"/>
                <a:ea typeface="標楷體" pitchFamily="65" charset="-120"/>
              </a:rPr>
              <a:t>需要額外抽離的時間</a:t>
            </a:r>
            <a:endParaRPr lang="en-US" altLang="zh-TW" sz="2200" dirty="0">
              <a:latin typeface="標楷體" pitchFamily="65" charset="-120"/>
              <a:ea typeface="標楷體" pitchFamily="65" charset="-120"/>
            </a:endParaRPr>
          </a:p>
          <a:p>
            <a:pPr algn="ctr" fontAlgn="auto">
              <a:spcBef>
                <a:spcPts val="0"/>
              </a:spcBef>
              <a:spcAft>
                <a:spcPts val="0"/>
              </a:spcAft>
              <a:defRPr/>
            </a:pPr>
            <a:r>
              <a:rPr lang="zh-TW" altLang="en-US" sz="2200" dirty="0">
                <a:latin typeface="標楷體" pitchFamily="65" charset="-120"/>
                <a:ea typeface="標楷體" pitchFamily="65" charset="-120"/>
              </a:rPr>
              <a:t>補救需要長期、密集</a:t>
            </a:r>
          </a:p>
        </p:txBody>
      </p:sp>
      <p:sp>
        <p:nvSpPr>
          <p:cNvPr id="14" name="五邊形 13"/>
          <p:cNvSpPr/>
          <p:nvPr/>
        </p:nvSpPr>
        <p:spPr>
          <a:xfrm>
            <a:off x="388462" y="5111441"/>
            <a:ext cx="5048251" cy="1143000"/>
          </a:xfrm>
          <a:prstGeom prst="homePlate">
            <a:avLst/>
          </a:prstGeom>
          <a:ln>
            <a:solidFill>
              <a:srgbClr val="C88F00"/>
            </a:solidFill>
          </a:ln>
        </p:spPr>
        <p:style>
          <a:lnRef idx="2">
            <a:schemeClr val="accent6"/>
          </a:lnRef>
          <a:fillRef idx="1">
            <a:schemeClr val="lt1"/>
          </a:fillRef>
          <a:effectRef idx="0">
            <a:schemeClr val="accent6"/>
          </a:effectRef>
          <a:fontRef idx="minor">
            <a:schemeClr val="dk1"/>
          </a:fontRef>
        </p:style>
        <p:txBody>
          <a:bodyPr anchor="ctr"/>
          <a:lstStyle/>
          <a:p>
            <a:pPr algn="ctr" fontAlgn="auto">
              <a:spcBef>
                <a:spcPts val="0"/>
              </a:spcBef>
              <a:spcAft>
                <a:spcPts val="0"/>
              </a:spcAft>
              <a:defRPr/>
            </a:pPr>
            <a:r>
              <a:rPr lang="zh-TW" altLang="en-US" sz="2200" dirty="0">
                <a:latin typeface="標楷體" pitchFamily="65" charset="-120"/>
                <a:ea typeface="標楷體" pitchFamily="65" charset="-120"/>
              </a:rPr>
              <a:t>需要不同教材、教具、幫助學生學習</a:t>
            </a:r>
            <a:endParaRPr lang="en-US" altLang="zh-TW" sz="2200" dirty="0">
              <a:latin typeface="標楷體" pitchFamily="65" charset="-120"/>
              <a:ea typeface="標楷體" pitchFamily="65" charset="-120"/>
            </a:endParaRPr>
          </a:p>
          <a:p>
            <a:pPr algn="ctr" fontAlgn="auto">
              <a:spcBef>
                <a:spcPts val="0"/>
              </a:spcBef>
              <a:spcAft>
                <a:spcPts val="0"/>
              </a:spcAft>
              <a:defRPr/>
            </a:pPr>
            <a:r>
              <a:rPr lang="zh-TW" altLang="en-US" sz="2200" dirty="0">
                <a:latin typeface="標楷體" pitchFamily="65" charset="-120"/>
                <a:ea typeface="標楷體" pitchFamily="65" charset="-120"/>
              </a:rPr>
              <a:t>必要時，要調整目標</a:t>
            </a:r>
          </a:p>
        </p:txBody>
      </p:sp>
      <p:sp>
        <p:nvSpPr>
          <p:cNvPr id="11" name="文字方塊 6"/>
          <p:cNvSpPr txBox="1">
            <a:spLocks noChangeArrowheads="1"/>
          </p:cNvSpPr>
          <p:nvPr/>
        </p:nvSpPr>
        <p:spPr bwMode="auto">
          <a:xfrm>
            <a:off x="10629093" y="6487775"/>
            <a:ext cx="146549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omic Sans MS" pitchFamily="66" charset="0"/>
              </a:defRPr>
            </a:lvl1pPr>
            <a:lvl2pPr marL="742950" indent="-285750">
              <a:defRPr>
                <a:solidFill>
                  <a:schemeClr val="tx1"/>
                </a:solidFill>
                <a:latin typeface="Comic Sans MS" pitchFamily="66" charset="0"/>
              </a:defRPr>
            </a:lvl2pPr>
            <a:lvl3pPr marL="1143000" indent="-228600">
              <a:defRPr>
                <a:solidFill>
                  <a:schemeClr val="tx1"/>
                </a:solidFill>
                <a:latin typeface="Comic Sans MS" pitchFamily="66" charset="0"/>
              </a:defRPr>
            </a:lvl3pPr>
            <a:lvl4pPr marL="1600200" indent="-228600">
              <a:defRPr>
                <a:solidFill>
                  <a:schemeClr val="tx1"/>
                </a:solidFill>
                <a:latin typeface="Comic Sans MS" pitchFamily="66" charset="0"/>
              </a:defRPr>
            </a:lvl4pPr>
            <a:lvl5pPr marL="2057400" indent="-228600">
              <a:defRPr>
                <a:solidFill>
                  <a:schemeClr val="tx1"/>
                </a:solidFill>
                <a:latin typeface="Comic Sans MS" pitchFamily="66" charset="0"/>
              </a:defRPr>
            </a:lvl5pPr>
            <a:lvl6pPr marL="2514600" indent="-228600" eaLnBrk="0" fontAlgn="base" hangingPunct="0">
              <a:spcBef>
                <a:spcPct val="0"/>
              </a:spcBef>
              <a:spcAft>
                <a:spcPct val="0"/>
              </a:spcAft>
              <a:defRPr>
                <a:solidFill>
                  <a:schemeClr val="tx1"/>
                </a:solidFill>
                <a:latin typeface="Comic Sans MS" pitchFamily="66" charset="0"/>
              </a:defRPr>
            </a:lvl6pPr>
            <a:lvl7pPr marL="2971800" indent="-228600" eaLnBrk="0" fontAlgn="base" hangingPunct="0">
              <a:spcBef>
                <a:spcPct val="0"/>
              </a:spcBef>
              <a:spcAft>
                <a:spcPct val="0"/>
              </a:spcAft>
              <a:defRPr>
                <a:solidFill>
                  <a:schemeClr val="tx1"/>
                </a:solidFill>
                <a:latin typeface="Comic Sans MS" pitchFamily="66" charset="0"/>
              </a:defRPr>
            </a:lvl7pPr>
            <a:lvl8pPr marL="3429000" indent="-228600" eaLnBrk="0" fontAlgn="base" hangingPunct="0">
              <a:spcBef>
                <a:spcPct val="0"/>
              </a:spcBef>
              <a:spcAft>
                <a:spcPct val="0"/>
              </a:spcAft>
              <a:defRPr>
                <a:solidFill>
                  <a:schemeClr val="tx1"/>
                </a:solidFill>
                <a:latin typeface="Comic Sans MS" pitchFamily="66" charset="0"/>
              </a:defRPr>
            </a:lvl8pPr>
            <a:lvl9pPr marL="3886200" indent="-228600" eaLnBrk="0" fontAlgn="base" hangingPunct="0">
              <a:spcBef>
                <a:spcPct val="0"/>
              </a:spcBef>
              <a:spcAft>
                <a:spcPct val="0"/>
              </a:spcAft>
              <a:defRPr>
                <a:solidFill>
                  <a:schemeClr val="tx1"/>
                </a:solidFill>
                <a:latin typeface="Comic Sans MS" pitchFamily="66" charset="0"/>
              </a:defRPr>
            </a:lvl9pPr>
          </a:lstStyle>
          <a:p>
            <a:pPr eaLnBrk="0" fontAlgn="base" hangingPunct="0">
              <a:spcBef>
                <a:spcPct val="0"/>
              </a:spcBef>
              <a:spcAft>
                <a:spcPct val="0"/>
              </a:spcAft>
            </a:pPr>
            <a:r>
              <a:rPr lang="en-US" altLang="zh-TW" sz="1400" dirty="0" smtClean="0">
                <a:solidFill>
                  <a:srgbClr val="000000"/>
                </a:solidFill>
                <a:latin typeface="+mn-ea"/>
              </a:rPr>
              <a:t>(</a:t>
            </a:r>
            <a:r>
              <a:rPr lang="zh-TW" altLang="en-US" sz="1400" dirty="0">
                <a:solidFill>
                  <a:srgbClr val="000000"/>
                </a:solidFill>
                <a:latin typeface="+mn-ea"/>
              </a:rPr>
              <a:t>洪儷</a:t>
            </a:r>
            <a:r>
              <a:rPr lang="zh-TW" altLang="en-US" sz="1400" dirty="0" smtClean="0">
                <a:solidFill>
                  <a:srgbClr val="000000"/>
                </a:solidFill>
                <a:latin typeface="+mn-ea"/>
              </a:rPr>
              <a:t>瑜，</a:t>
            </a:r>
            <a:r>
              <a:rPr lang="en-US" altLang="zh-TW" sz="1400" dirty="0" smtClean="0">
                <a:solidFill>
                  <a:srgbClr val="000000"/>
                </a:solidFill>
                <a:latin typeface="+mn-ea"/>
              </a:rPr>
              <a:t>2012)</a:t>
            </a:r>
            <a:endParaRPr lang="zh-TW" altLang="en-US" sz="1400" dirty="0" smtClean="0">
              <a:solidFill>
                <a:srgbClr val="000000"/>
              </a:solidFill>
              <a:latin typeface="+mn-ea"/>
            </a:endParaRPr>
          </a:p>
        </p:txBody>
      </p:sp>
    </p:spTree>
    <p:extLst>
      <p:ext uri="{BB962C8B-B14F-4D97-AF65-F5344CB8AC3E}">
        <p14:creationId xmlns:p14="http://schemas.microsoft.com/office/powerpoint/2010/main" val="286518273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fill="hold"/>
                                        <p:tgtEl>
                                          <p:spTgt spid="14"/>
                                        </p:tgtEl>
                                        <p:attrNameLst>
                                          <p:attrName>ppt_x</p:attrName>
                                        </p:attrNameLst>
                                      </p:cBhvr>
                                      <p:tavLst>
                                        <p:tav tm="0">
                                          <p:val>
                                            <p:strVal val="#ppt_x"/>
                                          </p:val>
                                        </p:tav>
                                        <p:tav tm="100000">
                                          <p:val>
                                            <p:strVal val="#ppt_x"/>
                                          </p:val>
                                        </p:tav>
                                      </p:tavLst>
                                    </p:anim>
                                    <p:anim calcmode="lin" valueType="num">
                                      <p:cBhvr additive="base">
                                        <p:cTn id="2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animBg="1"/>
      <p:bldP spid="1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 Box 6"/>
          <p:cNvSpPr txBox="1">
            <a:spLocks noChangeArrowheads="1"/>
          </p:cNvSpPr>
          <p:nvPr/>
        </p:nvSpPr>
        <p:spPr bwMode="auto">
          <a:xfrm>
            <a:off x="4271435" y="1884365"/>
            <a:ext cx="18473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omic Sans MS" pitchFamily="66" charset="0"/>
              </a:defRPr>
            </a:lvl1pPr>
            <a:lvl2pPr marL="742950" indent="-285750">
              <a:defRPr>
                <a:solidFill>
                  <a:schemeClr val="tx1"/>
                </a:solidFill>
                <a:latin typeface="Comic Sans MS" pitchFamily="66" charset="0"/>
              </a:defRPr>
            </a:lvl2pPr>
            <a:lvl3pPr marL="1143000" indent="-228600">
              <a:defRPr>
                <a:solidFill>
                  <a:schemeClr val="tx1"/>
                </a:solidFill>
                <a:latin typeface="Comic Sans MS" pitchFamily="66" charset="0"/>
              </a:defRPr>
            </a:lvl3pPr>
            <a:lvl4pPr marL="1600200" indent="-228600">
              <a:defRPr>
                <a:solidFill>
                  <a:schemeClr val="tx1"/>
                </a:solidFill>
                <a:latin typeface="Comic Sans MS" pitchFamily="66" charset="0"/>
              </a:defRPr>
            </a:lvl4pPr>
            <a:lvl5pPr marL="2057400" indent="-228600">
              <a:defRPr>
                <a:solidFill>
                  <a:schemeClr val="tx1"/>
                </a:solidFill>
                <a:latin typeface="Comic Sans MS" pitchFamily="66" charset="0"/>
              </a:defRPr>
            </a:lvl5pPr>
            <a:lvl6pPr marL="2514600" indent="-228600" eaLnBrk="0" fontAlgn="base" hangingPunct="0">
              <a:spcBef>
                <a:spcPct val="0"/>
              </a:spcBef>
              <a:spcAft>
                <a:spcPct val="0"/>
              </a:spcAft>
              <a:defRPr>
                <a:solidFill>
                  <a:schemeClr val="tx1"/>
                </a:solidFill>
                <a:latin typeface="Comic Sans MS" pitchFamily="66" charset="0"/>
              </a:defRPr>
            </a:lvl6pPr>
            <a:lvl7pPr marL="2971800" indent="-228600" eaLnBrk="0" fontAlgn="base" hangingPunct="0">
              <a:spcBef>
                <a:spcPct val="0"/>
              </a:spcBef>
              <a:spcAft>
                <a:spcPct val="0"/>
              </a:spcAft>
              <a:defRPr>
                <a:solidFill>
                  <a:schemeClr val="tx1"/>
                </a:solidFill>
                <a:latin typeface="Comic Sans MS" pitchFamily="66" charset="0"/>
              </a:defRPr>
            </a:lvl7pPr>
            <a:lvl8pPr marL="3429000" indent="-228600" eaLnBrk="0" fontAlgn="base" hangingPunct="0">
              <a:spcBef>
                <a:spcPct val="0"/>
              </a:spcBef>
              <a:spcAft>
                <a:spcPct val="0"/>
              </a:spcAft>
              <a:defRPr>
                <a:solidFill>
                  <a:schemeClr val="tx1"/>
                </a:solidFill>
                <a:latin typeface="Comic Sans MS" pitchFamily="66" charset="0"/>
              </a:defRPr>
            </a:lvl8pPr>
            <a:lvl9pPr marL="3886200" indent="-228600" eaLnBrk="0" fontAlgn="base" hangingPunct="0">
              <a:spcBef>
                <a:spcPct val="0"/>
              </a:spcBef>
              <a:spcAft>
                <a:spcPct val="0"/>
              </a:spcAft>
              <a:defRPr>
                <a:solidFill>
                  <a:schemeClr val="tx1"/>
                </a:solidFill>
                <a:latin typeface="Comic Sans MS" pitchFamily="66" charset="0"/>
              </a:defRPr>
            </a:lvl9pPr>
          </a:lstStyle>
          <a:p>
            <a:endParaRPr lang="zh-TW" altLang="en-US" sz="4800">
              <a:latin typeface="Calibri" pitchFamily="34" charset="0"/>
              <a:ea typeface="標楷體" pitchFamily="65" charset="-120"/>
            </a:endParaRPr>
          </a:p>
        </p:txBody>
      </p:sp>
      <p:graphicFrame>
        <p:nvGraphicFramePr>
          <p:cNvPr id="7" name="資料庫圖表 6"/>
          <p:cNvGraphicFramePr/>
          <p:nvPr/>
        </p:nvGraphicFramePr>
        <p:xfrm>
          <a:off x="0" y="214290"/>
          <a:ext cx="6000749" cy="335758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文字方塊 8"/>
          <p:cNvSpPr txBox="1">
            <a:spLocks noChangeArrowheads="1"/>
          </p:cNvSpPr>
          <p:nvPr/>
        </p:nvSpPr>
        <p:spPr bwMode="auto">
          <a:xfrm>
            <a:off x="6096002" y="3286126"/>
            <a:ext cx="5524500" cy="2339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omic Sans MS" pitchFamily="66" charset="0"/>
              </a:defRPr>
            </a:lvl1pPr>
            <a:lvl2pPr marL="742950" indent="-285750">
              <a:defRPr>
                <a:solidFill>
                  <a:schemeClr val="tx1"/>
                </a:solidFill>
                <a:latin typeface="Comic Sans MS" pitchFamily="66" charset="0"/>
              </a:defRPr>
            </a:lvl2pPr>
            <a:lvl3pPr marL="1143000" indent="-228600">
              <a:defRPr>
                <a:solidFill>
                  <a:schemeClr val="tx1"/>
                </a:solidFill>
                <a:latin typeface="Comic Sans MS" pitchFamily="66" charset="0"/>
              </a:defRPr>
            </a:lvl3pPr>
            <a:lvl4pPr marL="1600200" indent="-228600">
              <a:defRPr>
                <a:solidFill>
                  <a:schemeClr val="tx1"/>
                </a:solidFill>
                <a:latin typeface="Comic Sans MS" pitchFamily="66" charset="0"/>
              </a:defRPr>
            </a:lvl4pPr>
            <a:lvl5pPr marL="2057400" indent="-228600">
              <a:defRPr>
                <a:solidFill>
                  <a:schemeClr val="tx1"/>
                </a:solidFill>
                <a:latin typeface="Comic Sans MS" pitchFamily="66" charset="0"/>
              </a:defRPr>
            </a:lvl5pPr>
            <a:lvl6pPr marL="2514600" indent="-228600" eaLnBrk="0" fontAlgn="base" hangingPunct="0">
              <a:spcBef>
                <a:spcPct val="0"/>
              </a:spcBef>
              <a:spcAft>
                <a:spcPct val="0"/>
              </a:spcAft>
              <a:defRPr>
                <a:solidFill>
                  <a:schemeClr val="tx1"/>
                </a:solidFill>
                <a:latin typeface="Comic Sans MS" pitchFamily="66" charset="0"/>
              </a:defRPr>
            </a:lvl6pPr>
            <a:lvl7pPr marL="2971800" indent="-228600" eaLnBrk="0" fontAlgn="base" hangingPunct="0">
              <a:spcBef>
                <a:spcPct val="0"/>
              </a:spcBef>
              <a:spcAft>
                <a:spcPct val="0"/>
              </a:spcAft>
              <a:defRPr>
                <a:solidFill>
                  <a:schemeClr val="tx1"/>
                </a:solidFill>
                <a:latin typeface="Comic Sans MS" pitchFamily="66" charset="0"/>
              </a:defRPr>
            </a:lvl7pPr>
            <a:lvl8pPr marL="3429000" indent="-228600" eaLnBrk="0" fontAlgn="base" hangingPunct="0">
              <a:spcBef>
                <a:spcPct val="0"/>
              </a:spcBef>
              <a:spcAft>
                <a:spcPct val="0"/>
              </a:spcAft>
              <a:defRPr>
                <a:solidFill>
                  <a:schemeClr val="tx1"/>
                </a:solidFill>
                <a:latin typeface="Comic Sans MS" pitchFamily="66" charset="0"/>
              </a:defRPr>
            </a:lvl8pPr>
            <a:lvl9pPr marL="3886200" indent="-228600" eaLnBrk="0" fontAlgn="base" hangingPunct="0">
              <a:spcBef>
                <a:spcPct val="0"/>
              </a:spcBef>
              <a:spcAft>
                <a:spcPct val="0"/>
              </a:spcAft>
              <a:defRPr>
                <a:solidFill>
                  <a:schemeClr val="tx1"/>
                </a:solidFill>
                <a:latin typeface="Comic Sans MS" pitchFamily="66" charset="0"/>
              </a:defRPr>
            </a:lvl9pPr>
          </a:lstStyle>
          <a:p>
            <a:r>
              <a:rPr lang="zh-TW" altLang="en-US" sz="2800" dirty="0">
                <a:latin typeface="Calibri" pitchFamily="34" charset="0"/>
                <a:ea typeface="新細明體" pitchFamily="18" charset="-120"/>
              </a:rPr>
              <a:t>＊</a:t>
            </a:r>
            <a:r>
              <a:rPr lang="zh-TW" altLang="en-US" sz="2800" b="1" u="sng" dirty="0">
                <a:latin typeface="Calibri" pitchFamily="34" charset="0"/>
                <a:ea typeface="新細明體" pitchFamily="18" charset="-120"/>
              </a:rPr>
              <a:t>全體教師都應具有</a:t>
            </a:r>
            <a:endParaRPr lang="en-US" altLang="zh-TW" sz="2800" b="1" u="sng" dirty="0">
              <a:latin typeface="Calibri" pitchFamily="34" charset="0"/>
              <a:ea typeface="新細明體" pitchFamily="18" charset="-120"/>
            </a:endParaRPr>
          </a:p>
          <a:p>
            <a:pPr>
              <a:buFont typeface="Arial" pitchFamily="34" charset="0"/>
              <a:buChar char="•"/>
            </a:pPr>
            <a:r>
              <a:rPr lang="zh-TW" altLang="en-US" sz="2800" dirty="0">
                <a:latin typeface="Calibri" pitchFamily="34" charset="0"/>
                <a:ea typeface="新細明體" pitchFamily="18" charset="-120"/>
              </a:rPr>
              <a:t>  </a:t>
            </a:r>
            <a:r>
              <a:rPr lang="zh-TW" altLang="en-US" sz="2400" dirty="0">
                <a:latin typeface="標楷體" pitchFamily="65" charset="-120"/>
                <a:ea typeface="標楷體" pitchFamily="65" charset="-120"/>
              </a:rPr>
              <a:t>知道學生的差異性</a:t>
            </a:r>
            <a:endParaRPr lang="en-US" altLang="zh-TW" sz="2400" dirty="0">
              <a:latin typeface="標楷體" pitchFamily="65" charset="-120"/>
              <a:ea typeface="標楷體" pitchFamily="65" charset="-120"/>
            </a:endParaRPr>
          </a:p>
          <a:p>
            <a:pPr>
              <a:buFont typeface="Arial" pitchFamily="34" charset="0"/>
              <a:buChar char="•"/>
            </a:pPr>
            <a:r>
              <a:rPr lang="zh-TW" altLang="en-US" sz="2400" dirty="0">
                <a:latin typeface="標楷體" pitchFamily="65" charset="-120"/>
                <a:ea typeface="標楷體" pitchFamily="65" charset="-120"/>
              </a:rPr>
              <a:t> 能評量學生和診斷學生的錯誤和迷思</a:t>
            </a:r>
            <a:endParaRPr lang="en-US" altLang="zh-TW" sz="2400" dirty="0">
              <a:latin typeface="標楷體" pitchFamily="65" charset="-120"/>
              <a:ea typeface="標楷體" pitchFamily="65" charset="-120"/>
            </a:endParaRPr>
          </a:p>
          <a:p>
            <a:pPr>
              <a:buFont typeface="Arial" pitchFamily="34" charset="0"/>
              <a:buChar char="•"/>
            </a:pPr>
            <a:r>
              <a:rPr lang="zh-TW" altLang="en-US" sz="2400" dirty="0">
                <a:latin typeface="標楷體" pitchFamily="65" charset="-120"/>
                <a:ea typeface="標楷體" pitchFamily="65" charset="-120"/>
              </a:rPr>
              <a:t> 能在學科同級內的教材調整</a:t>
            </a:r>
            <a:endParaRPr lang="en-US" altLang="zh-TW" sz="2400" dirty="0">
              <a:latin typeface="標楷體" pitchFamily="65" charset="-120"/>
              <a:ea typeface="標楷體" pitchFamily="65" charset="-120"/>
            </a:endParaRPr>
          </a:p>
          <a:p>
            <a:pPr>
              <a:buFont typeface="Arial" pitchFamily="34" charset="0"/>
              <a:buChar char="•"/>
            </a:pPr>
            <a:r>
              <a:rPr lang="en-US" altLang="zh-TW" sz="2400" dirty="0">
                <a:latin typeface="標楷體" pitchFamily="65" charset="-120"/>
                <a:ea typeface="標楷體" pitchFamily="65" charset="-120"/>
              </a:rPr>
              <a:t> </a:t>
            </a:r>
            <a:r>
              <a:rPr lang="zh-TW" altLang="en-US" sz="2400" dirty="0" smtClean="0">
                <a:latin typeface="標楷體" pitchFamily="65" charset="-120"/>
                <a:ea typeface="標楷體" pitchFamily="65" charset="-120"/>
              </a:rPr>
              <a:t>能進行</a:t>
            </a:r>
            <a:r>
              <a:rPr lang="zh-TW" altLang="en-US" sz="2400" dirty="0">
                <a:latin typeface="標楷體" pitchFamily="65" charset="-120"/>
                <a:ea typeface="標楷體" pitchFamily="65" charset="-120"/>
              </a:rPr>
              <a:t>單純學科學習失敗的補救</a:t>
            </a:r>
            <a:endParaRPr lang="en-US" altLang="zh-TW" sz="2400" dirty="0">
              <a:latin typeface="標楷體" pitchFamily="65" charset="-120"/>
              <a:ea typeface="標楷體" pitchFamily="65" charset="-120"/>
            </a:endParaRPr>
          </a:p>
          <a:p>
            <a:endParaRPr lang="zh-TW" altLang="en-US" dirty="0">
              <a:latin typeface="Calibri" pitchFamily="34" charset="0"/>
              <a:ea typeface="新細明體" pitchFamily="18" charset="-120"/>
            </a:endParaRPr>
          </a:p>
        </p:txBody>
      </p:sp>
      <p:sp>
        <p:nvSpPr>
          <p:cNvPr id="11" name="向左箭號 10"/>
          <p:cNvSpPr/>
          <p:nvPr/>
        </p:nvSpPr>
        <p:spPr>
          <a:xfrm>
            <a:off x="5905502" y="2286003"/>
            <a:ext cx="4476751" cy="1071563"/>
          </a:xfrm>
          <a:prstGeom prst="leftArrow">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TW" altLang="en-US" sz="2400">
                <a:solidFill>
                  <a:srgbClr val="FFFFFF"/>
                </a:solidFill>
                <a:ea typeface="新細明體" pitchFamily="18" charset="-120"/>
              </a:rPr>
              <a:t>第一層的補救教學</a:t>
            </a:r>
          </a:p>
        </p:txBody>
      </p:sp>
      <p:sp>
        <p:nvSpPr>
          <p:cNvPr id="12" name="五邊形 11"/>
          <p:cNvSpPr/>
          <p:nvPr/>
        </p:nvSpPr>
        <p:spPr>
          <a:xfrm>
            <a:off x="2381251" y="3786188"/>
            <a:ext cx="3429000" cy="1357312"/>
          </a:xfrm>
          <a:prstGeom prst="homePlate">
            <a:avLst/>
          </a:prstGeom>
          <a:ln>
            <a:solidFill>
              <a:srgbClr val="00B050"/>
            </a:solidFill>
          </a:ln>
        </p:spPr>
        <p:style>
          <a:lnRef idx="2">
            <a:schemeClr val="accent6"/>
          </a:lnRef>
          <a:fillRef idx="1">
            <a:schemeClr val="lt1"/>
          </a:fillRef>
          <a:effectRef idx="0">
            <a:schemeClr val="accent6"/>
          </a:effectRef>
          <a:fontRef idx="minor">
            <a:schemeClr val="dk1"/>
          </a:fontRef>
        </p:style>
        <p:txBody>
          <a:bodyPr anchor="ctr"/>
          <a:lstStyle/>
          <a:p>
            <a:pPr algn="ctr" fontAlgn="auto">
              <a:spcBef>
                <a:spcPts val="0"/>
              </a:spcBef>
              <a:spcAft>
                <a:spcPts val="0"/>
              </a:spcAft>
              <a:defRPr/>
            </a:pPr>
            <a:r>
              <a:rPr lang="zh-TW" altLang="en-US" sz="2000" dirty="0">
                <a:solidFill>
                  <a:srgbClr val="7030A0"/>
                </a:solidFill>
                <a:latin typeface="標楷體" pitchFamily="65" charset="-120"/>
                <a:ea typeface="標楷體" pitchFamily="65" charset="-120"/>
              </a:rPr>
              <a:t>在班級教學時、</a:t>
            </a:r>
            <a:endParaRPr lang="en-US" altLang="zh-TW" sz="2000" dirty="0">
              <a:solidFill>
                <a:srgbClr val="7030A0"/>
              </a:solidFill>
              <a:latin typeface="標楷體" pitchFamily="65" charset="-120"/>
              <a:ea typeface="標楷體" pitchFamily="65" charset="-120"/>
            </a:endParaRPr>
          </a:p>
          <a:p>
            <a:pPr algn="ctr" fontAlgn="auto">
              <a:spcBef>
                <a:spcPts val="0"/>
              </a:spcBef>
              <a:spcAft>
                <a:spcPts val="0"/>
              </a:spcAft>
              <a:defRPr/>
            </a:pPr>
            <a:r>
              <a:rPr lang="zh-TW" altLang="en-US" sz="2000" dirty="0">
                <a:solidFill>
                  <a:srgbClr val="7030A0"/>
                </a:solidFill>
                <a:latin typeface="標楷體" pitchFamily="65" charset="-120"/>
                <a:ea typeface="標楷體" pitchFamily="65" charset="-120"/>
              </a:rPr>
              <a:t>課後、下課短時間進行</a:t>
            </a:r>
          </a:p>
        </p:txBody>
      </p:sp>
      <p:sp>
        <p:nvSpPr>
          <p:cNvPr id="13" name="五邊形 12"/>
          <p:cNvSpPr/>
          <p:nvPr/>
        </p:nvSpPr>
        <p:spPr>
          <a:xfrm>
            <a:off x="381001" y="4786313"/>
            <a:ext cx="3524251" cy="1428750"/>
          </a:xfrm>
          <a:prstGeom prst="homePlate">
            <a:avLst/>
          </a:prstGeom>
          <a:ln>
            <a:solidFill>
              <a:srgbClr val="00B050"/>
            </a:solidFill>
          </a:ln>
        </p:spPr>
        <p:style>
          <a:lnRef idx="2">
            <a:schemeClr val="accent6"/>
          </a:lnRef>
          <a:fillRef idx="1">
            <a:schemeClr val="lt1"/>
          </a:fillRef>
          <a:effectRef idx="0">
            <a:schemeClr val="accent6"/>
          </a:effectRef>
          <a:fontRef idx="minor">
            <a:schemeClr val="dk1"/>
          </a:fontRef>
        </p:style>
        <p:txBody>
          <a:bodyPr anchor="ctr"/>
          <a:lstStyle/>
          <a:p>
            <a:pPr algn="ctr" fontAlgn="auto">
              <a:spcBef>
                <a:spcPts val="0"/>
              </a:spcBef>
              <a:spcAft>
                <a:spcPts val="0"/>
              </a:spcAft>
              <a:defRPr/>
            </a:pPr>
            <a:r>
              <a:rPr lang="zh-TW" altLang="en-US" sz="2000" b="1" dirty="0">
                <a:solidFill>
                  <a:srgbClr val="7030A0"/>
                </a:solidFill>
                <a:latin typeface="標楷體" pitchFamily="65" charset="-120"/>
                <a:ea typeface="標楷體" pitchFamily="65" charset="-120"/>
              </a:rPr>
              <a:t>不是不斷練習考試</a:t>
            </a:r>
            <a:endParaRPr lang="en-US" altLang="zh-TW" sz="2000" b="1" dirty="0">
              <a:solidFill>
                <a:srgbClr val="7030A0"/>
              </a:solidFill>
              <a:latin typeface="標楷體" pitchFamily="65" charset="-120"/>
              <a:ea typeface="標楷體" pitchFamily="65" charset="-120"/>
            </a:endParaRPr>
          </a:p>
          <a:p>
            <a:pPr algn="ctr" fontAlgn="auto">
              <a:spcBef>
                <a:spcPts val="0"/>
              </a:spcBef>
              <a:spcAft>
                <a:spcPts val="0"/>
              </a:spcAft>
              <a:defRPr/>
            </a:pPr>
            <a:r>
              <a:rPr lang="zh-TW" altLang="en-US" sz="2000" dirty="0">
                <a:solidFill>
                  <a:srgbClr val="7030A0"/>
                </a:solidFill>
                <a:latin typeface="標楷體" pitchFamily="65" charset="-120"/>
                <a:ea typeface="標楷體" pitchFamily="65" charset="-120"/>
              </a:rPr>
              <a:t>需不同方式、不同步驟去教相同概念或技能</a:t>
            </a:r>
          </a:p>
        </p:txBody>
      </p:sp>
      <p:sp>
        <p:nvSpPr>
          <p:cNvPr id="14" name="圓角矩形 13"/>
          <p:cNvSpPr/>
          <p:nvPr/>
        </p:nvSpPr>
        <p:spPr>
          <a:xfrm>
            <a:off x="6667502" y="1214441"/>
            <a:ext cx="3714751" cy="1071562"/>
          </a:xfrm>
          <a:prstGeom prst="roundRect">
            <a:avLst/>
          </a:prstGeom>
          <a:ln>
            <a:solidFill>
              <a:srgbClr val="00B050"/>
            </a:solidFill>
          </a:ln>
        </p:spPr>
        <p:style>
          <a:lnRef idx="2">
            <a:schemeClr val="accent6"/>
          </a:lnRef>
          <a:fillRef idx="1">
            <a:schemeClr val="lt1"/>
          </a:fillRef>
          <a:effectRef idx="0">
            <a:schemeClr val="accent6"/>
          </a:effectRef>
          <a:fontRef idx="minor">
            <a:schemeClr val="dk1"/>
          </a:fontRef>
        </p:style>
        <p:txBody>
          <a:bodyPr anchor="ctr"/>
          <a:lstStyle/>
          <a:p>
            <a:pPr algn="ctr" fontAlgn="auto">
              <a:spcBef>
                <a:spcPts val="0"/>
              </a:spcBef>
              <a:spcAft>
                <a:spcPts val="0"/>
              </a:spcAft>
              <a:defRPr/>
            </a:pPr>
            <a:r>
              <a:rPr lang="zh-TW" altLang="en-US" sz="2400" dirty="0">
                <a:latin typeface="華康海報體W9" pitchFamily="81" charset="-120"/>
                <a:ea typeface="華康海報體W9" pitchFamily="81" charset="-120"/>
              </a:rPr>
              <a:t>單純的學習困難</a:t>
            </a:r>
            <a:endParaRPr lang="en-US" altLang="zh-TW" sz="2400" dirty="0">
              <a:latin typeface="華康海報體W9" pitchFamily="81" charset="-120"/>
              <a:ea typeface="華康海報體W9" pitchFamily="81" charset="-120"/>
            </a:endParaRPr>
          </a:p>
          <a:p>
            <a:pPr algn="ctr" fontAlgn="auto">
              <a:spcBef>
                <a:spcPts val="0"/>
              </a:spcBef>
              <a:spcAft>
                <a:spcPts val="0"/>
              </a:spcAft>
              <a:defRPr/>
            </a:pPr>
            <a:r>
              <a:rPr lang="en-US" altLang="zh-TW" sz="2400" dirty="0">
                <a:latin typeface="華康海報體W9" pitchFamily="81" charset="-120"/>
                <a:ea typeface="華康海報體W9" pitchFamily="81" charset="-120"/>
              </a:rPr>
              <a:t>70~80% </a:t>
            </a:r>
            <a:r>
              <a:rPr lang="zh-TW" altLang="en-US" sz="2400" dirty="0">
                <a:latin typeface="華康海報體W9" pitchFamily="81" charset="-120"/>
                <a:ea typeface="華康海報體W9" pitchFamily="81" charset="-120"/>
              </a:rPr>
              <a:t>學生</a:t>
            </a:r>
            <a:endParaRPr lang="en-US" altLang="zh-TW" sz="2400" dirty="0">
              <a:latin typeface="華康海報體W9" pitchFamily="81" charset="-120"/>
              <a:ea typeface="華康海報體W9" pitchFamily="81" charset="-120"/>
            </a:endParaRPr>
          </a:p>
        </p:txBody>
      </p:sp>
      <p:sp>
        <p:nvSpPr>
          <p:cNvPr id="10" name="文字方塊 6"/>
          <p:cNvSpPr txBox="1">
            <a:spLocks noChangeArrowheads="1"/>
          </p:cNvSpPr>
          <p:nvPr/>
        </p:nvSpPr>
        <p:spPr bwMode="auto">
          <a:xfrm>
            <a:off x="10629093" y="6487775"/>
            <a:ext cx="146549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omic Sans MS" pitchFamily="66" charset="0"/>
              </a:defRPr>
            </a:lvl1pPr>
            <a:lvl2pPr marL="742950" indent="-285750">
              <a:defRPr>
                <a:solidFill>
                  <a:schemeClr val="tx1"/>
                </a:solidFill>
                <a:latin typeface="Comic Sans MS" pitchFamily="66" charset="0"/>
              </a:defRPr>
            </a:lvl2pPr>
            <a:lvl3pPr marL="1143000" indent="-228600">
              <a:defRPr>
                <a:solidFill>
                  <a:schemeClr val="tx1"/>
                </a:solidFill>
                <a:latin typeface="Comic Sans MS" pitchFamily="66" charset="0"/>
              </a:defRPr>
            </a:lvl3pPr>
            <a:lvl4pPr marL="1600200" indent="-228600">
              <a:defRPr>
                <a:solidFill>
                  <a:schemeClr val="tx1"/>
                </a:solidFill>
                <a:latin typeface="Comic Sans MS" pitchFamily="66" charset="0"/>
              </a:defRPr>
            </a:lvl4pPr>
            <a:lvl5pPr marL="2057400" indent="-228600">
              <a:defRPr>
                <a:solidFill>
                  <a:schemeClr val="tx1"/>
                </a:solidFill>
                <a:latin typeface="Comic Sans MS" pitchFamily="66" charset="0"/>
              </a:defRPr>
            </a:lvl5pPr>
            <a:lvl6pPr marL="2514600" indent="-228600" eaLnBrk="0" fontAlgn="base" hangingPunct="0">
              <a:spcBef>
                <a:spcPct val="0"/>
              </a:spcBef>
              <a:spcAft>
                <a:spcPct val="0"/>
              </a:spcAft>
              <a:defRPr>
                <a:solidFill>
                  <a:schemeClr val="tx1"/>
                </a:solidFill>
                <a:latin typeface="Comic Sans MS" pitchFamily="66" charset="0"/>
              </a:defRPr>
            </a:lvl6pPr>
            <a:lvl7pPr marL="2971800" indent="-228600" eaLnBrk="0" fontAlgn="base" hangingPunct="0">
              <a:spcBef>
                <a:spcPct val="0"/>
              </a:spcBef>
              <a:spcAft>
                <a:spcPct val="0"/>
              </a:spcAft>
              <a:defRPr>
                <a:solidFill>
                  <a:schemeClr val="tx1"/>
                </a:solidFill>
                <a:latin typeface="Comic Sans MS" pitchFamily="66" charset="0"/>
              </a:defRPr>
            </a:lvl7pPr>
            <a:lvl8pPr marL="3429000" indent="-228600" eaLnBrk="0" fontAlgn="base" hangingPunct="0">
              <a:spcBef>
                <a:spcPct val="0"/>
              </a:spcBef>
              <a:spcAft>
                <a:spcPct val="0"/>
              </a:spcAft>
              <a:defRPr>
                <a:solidFill>
                  <a:schemeClr val="tx1"/>
                </a:solidFill>
                <a:latin typeface="Comic Sans MS" pitchFamily="66" charset="0"/>
              </a:defRPr>
            </a:lvl8pPr>
            <a:lvl9pPr marL="3886200" indent="-228600" eaLnBrk="0" fontAlgn="base" hangingPunct="0">
              <a:spcBef>
                <a:spcPct val="0"/>
              </a:spcBef>
              <a:spcAft>
                <a:spcPct val="0"/>
              </a:spcAft>
              <a:defRPr>
                <a:solidFill>
                  <a:schemeClr val="tx1"/>
                </a:solidFill>
                <a:latin typeface="Comic Sans MS" pitchFamily="66" charset="0"/>
              </a:defRPr>
            </a:lvl9pPr>
          </a:lstStyle>
          <a:p>
            <a:pPr eaLnBrk="0" fontAlgn="base" hangingPunct="0">
              <a:spcBef>
                <a:spcPct val="0"/>
              </a:spcBef>
              <a:spcAft>
                <a:spcPct val="0"/>
              </a:spcAft>
            </a:pPr>
            <a:r>
              <a:rPr lang="en-US" altLang="zh-TW" sz="1400" dirty="0" smtClean="0">
                <a:solidFill>
                  <a:srgbClr val="000000"/>
                </a:solidFill>
                <a:latin typeface="+mn-ea"/>
              </a:rPr>
              <a:t>(</a:t>
            </a:r>
            <a:r>
              <a:rPr lang="zh-TW" altLang="en-US" sz="1400" dirty="0">
                <a:solidFill>
                  <a:srgbClr val="000000"/>
                </a:solidFill>
                <a:latin typeface="+mn-ea"/>
              </a:rPr>
              <a:t>洪儷</a:t>
            </a:r>
            <a:r>
              <a:rPr lang="zh-TW" altLang="en-US" sz="1400" dirty="0" smtClean="0">
                <a:solidFill>
                  <a:srgbClr val="000000"/>
                </a:solidFill>
                <a:latin typeface="+mn-ea"/>
              </a:rPr>
              <a:t>瑜，</a:t>
            </a:r>
            <a:r>
              <a:rPr lang="en-US" altLang="zh-TW" sz="1400" dirty="0" smtClean="0">
                <a:solidFill>
                  <a:srgbClr val="000000"/>
                </a:solidFill>
                <a:latin typeface="+mn-ea"/>
              </a:rPr>
              <a:t>2012)</a:t>
            </a:r>
            <a:endParaRPr lang="zh-TW" altLang="en-US" sz="1400" dirty="0" smtClean="0">
              <a:solidFill>
                <a:srgbClr val="000000"/>
              </a:solidFill>
              <a:latin typeface="+mn-ea"/>
            </a:endParaRPr>
          </a:p>
        </p:txBody>
      </p:sp>
    </p:spTree>
    <p:extLst>
      <p:ext uri="{BB962C8B-B14F-4D97-AF65-F5344CB8AC3E}">
        <p14:creationId xmlns:p14="http://schemas.microsoft.com/office/powerpoint/2010/main" val="24890143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animBg="1"/>
      <p:bldP spid="1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標題 2"/>
          <p:cNvSpPr>
            <a:spLocks noGrp="1"/>
          </p:cNvSpPr>
          <p:nvPr>
            <p:ph type="title"/>
          </p:nvPr>
        </p:nvSpPr>
        <p:spPr/>
        <p:txBody>
          <a:bodyPr/>
          <a:lstStyle/>
          <a:p>
            <a:r>
              <a:rPr lang="zh-TW" altLang="en-US" dirty="0"/>
              <a:t>差異化教學的相關名詞</a:t>
            </a:r>
          </a:p>
        </p:txBody>
      </p:sp>
      <p:sp>
        <p:nvSpPr>
          <p:cNvPr id="2" name="內容版面配置區 1"/>
          <p:cNvSpPr>
            <a:spLocks noGrp="1"/>
          </p:cNvSpPr>
          <p:nvPr>
            <p:ph idx="1"/>
          </p:nvPr>
        </p:nvSpPr>
        <p:spPr>
          <a:xfrm>
            <a:off x="903515" y="2372782"/>
            <a:ext cx="10972800" cy="4389437"/>
          </a:xfrm>
        </p:spPr>
        <p:txBody>
          <a:bodyPr/>
          <a:lstStyle/>
          <a:p>
            <a:r>
              <a:rPr lang="zh-TW" altLang="en-US" dirty="0"/>
              <a:t>教學實踐的多層次教學、課程調整（身心障礙教育）</a:t>
            </a:r>
          </a:p>
          <a:p>
            <a:r>
              <a:rPr lang="zh-TW" altLang="en-US" dirty="0"/>
              <a:t>區分性教學（資優教育）</a:t>
            </a:r>
          </a:p>
          <a:p>
            <a:r>
              <a:rPr lang="zh-TW" altLang="en-US" dirty="0"/>
              <a:t>有效教學（普通教育）</a:t>
            </a:r>
          </a:p>
          <a:p>
            <a:endParaRPr lang="zh-TW" altLang="en-US" dirty="0"/>
          </a:p>
        </p:txBody>
      </p:sp>
      <p:sp>
        <p:nvSpPr>
          <p:cNvPr id="6" name="矩形 5"/>
          <p:cNvSpPr/>
          <p:nvPr/>
        </p:nvSpPr>
        <p:spPr>
          <a:xfrm>
            <a:off x="10314507" y="6375895"/>
            <a:ext cx="1800493" cy="276999"/>
          </a:xfrm>
          <a:prstGeom prst="rect">
            <a:avLst/>
          </a:prstGeom>
        </p:spPr>
        <p:txBody>
          <a:bodyPr wrap="none">
            <a:spAutoFit/>
          </a:bodyPr>
          <a:lstStyle/>
          <a:p>
            <a:pPr eaLnBrk="0" fontAlgn="base" hangingPunct="0">
              <a:spcBef>
                <a:spcPct val="0"/>
              </a:spcBef>
              <a:spcAft>
                <a:spcPct val="0"/>
              </a:spcAft>
            </a:pPr>
            <a:r>
              <a:rPr lang="en-US" altLang="zh-TW" sz="1200" dirty="0" smtClean="0">
                <a:solidFill>
                  <a:srgbClr val="000000"/>
                </a:solidFill>
                <a:latin typeface="+mn-ea"/>
              </a:rPr>
              <a:t>(</a:t>
            </a:r>
            <a:r>
              <a:rPr lang="zh-TW" altLang="en-US" sz="1200" dirty="0" smtClean="0">
                <a:solidFill>
                  <a:srgbClr val="000000"/>
                </a:solidFill>
                <a:latin typeface="+mn-ea"/>
              </a:rPr>
              <a:t>陳美芳、洪</a:t>
            </a:r>
            <a:r>
              <a:rPr lang="zh-TW" altLang="en-US" sz="1200" dirty="0">
                <a:solidFill>
                  <a:srgbClr val="000000"/>
                </a:solidFill>
                <a:latin typeface="+mn-ea"/>
              </a:rPr>
              <a:t>儷瑜，</a:t>
            </a:r>
            <a:r>
              <a:rPr lang="en-US" altLang="zh-TW" sz="1200" dirty="0" smtClean="0">
                <a:solidFill>
                  <a:srgbClr val="000000"/>
                </a:solidFill>
                <a:latin typeface="+mn-ea"/>
              </a:rPr>
              <a:t>2013)</a:t>
            </a:r>
            <a:endParaRPr lang="zh-TW" altLang="en-US" sz="1200" dirty="0">
              <a:solidFill>
                <a:srgbClr val="000000"/>
              </a:solidFill>
              <a:latin typeface="+mn-ea"/>
            </a:endParaRPr>
          </a:p>
        </p:txBody>
      </p:sp>
    </p:spTree>
    <p:extLst>
      <p:ext uri="{BB962C8B-B14F-4D97-AF65-F5344CB8AC3E}">
        <p14:creationId xmlns:p14="http://schemas.microsoft.com/office/powerpoint/2010/main" val="380422987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圖片 3" descr="304135_576185699075144_1503144822_n.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453031" y="666750"/>
            <a:ext cx="6496050" cy="590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矩形 4"/>
          <p:cNvSpPr/>
          <p:nvPr/>
        </p:nvSpPr>
        <p:spPr>
          <a:xfrm>
            <a:off x="10287960" y="6433750"/>
            <a:ext cx="1800493" cy="276999"/>
          </a:xfrm>
          <a:prstGeom prst="rect">
            <a:avLst/>
          </a:prstGeom>
        </p:spPr>
        <p:txBody>
          <a:bodyPr wrap="none">
            <a:spAutoFit/>
          </a:bodyPr>
          <a:lstStyle/>
          <a:p>
            <a:pPr eaLnBrk="0" fontAlgn="base" hangingPunct="0">
              <a:spcBef>
                <a:spcPct val="0"/>
              </a:spcBef>
              <a:spcAft>
                <a:spcPct val="0"/>
              </a:spcAft>
            </a:pPr>
            <a:r>
              <a:rPr lang="en-US" altLang="zh-TW" sz="1200" dirty="0" smtClean="0">
                <a:solidFill>
                  <a:srgbClr val="000000"/>
                </a:solidFill>
                <a:latin typeface="+mn-ea"/>
              </a:rPr>
              <a:t>(</a:t>
            </a:r>
            <a:r>
              <a:rPr lang="zh-TW" altLang="en-US" sz="1200" dirty="0" smtClean="0">
                <a:solidFill>
                  <a:srgbClr val="000000"/>
                </a:solidFill>
                <a:latin typeface="+mn-ea"/>
              </a:rPr>
              <a:t>陳美芳、洪</a:t>
            </a:r>
            <a:r>
              <a:rPr lang="zh-TW" altLang="en-US" sz="1200" dirty="0">
                <a:solidFill>
                  <a:srgbClr val="000000"/>
                </a:solidFill>
                <a:latin typeface="+mn-ea"/>
              </a:rPr>
              <a:t>儷瑜，</a:t>
            </a:r>
            <a:r>
              <a:rPr lang="en-US" altLang="zh-TW" sz="1200" dirty="0" smtClean="0">
                <a:solidFill>
                  <a:srgbClr val="000000"/>
                </a:solidFill>
                <a:latin typeface="+mn-ea"/>
              </a:rPr>
              <a:t>2013)</a:t>
            </a:r>
            <a:endParaRPr lang="zh-TW" altLang="en-US" sz="1200" dirty="0">
              <a:solidFill>
                <a:srgbClr val="000000"/>
              </a:solidFill>
              <a:latin typeface="+mn-ea"/>
            </a:endParaRPr>
          </a:p>
        </p:txBody>
      </p:sp>
    </p:spTree>
    <p:extLst>
      <p:ext uri="{BB962C8B-B14F-4D97-AF65-F5344CB8AC3E}">
        <p14:creationId xmlns:p14="http://schemas.microsoft.com/office/powerpoint/2010/main" val="407627143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標題 2"/>
          <p:cNvSpPr>
            <a:spLocks noGrp="1"/>
          </p:cNvSpPr>
          <p:nvPr>
            <p:ph type="title"/>
          </p:nvPr>
        </p:nvSpPr>
        <p:spPr/>
        <p:txBody>
          <a:bodyPr>
            <a:normAutofit/>
          </a:bodyPr>
          <a:lstStyle/>
          <a:p>
            <a:r>
              <a:rPr lang="zh-TW" altLang="en-US" dirty="0" smtClean="0"/>
              <a:t>讓全班提升至相同的水準嗎？</a:t>
            </a:r>
            <a:endParaRPr lang="zh-TW" altLang="en-US" dirty="0"/>
          </a:p>
        </p:txBody>
      </p:sp>
      <p:pic>
        <p:nvPicPr>
          <p:cNvPr id="4" name="內容版面配置區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123528" y="2392133"/>
            <a:ext cx="4601633" cy="3451225"/>
          </a:xfrm>
        </p:spPr>
      </p:pic>
      <p:pic>
        <p:nvPicPr>
          <p:cNvPr id="5" name="圖片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20032" y="2422687"/>
            <a:ext cx="4572001" cy="3429001"/>
          </a:xfrm>
          <a:prstGeom prst="rect">
            <a:avLst/>
          </a:prstGeom>
        </p:spPr>
      </p:pic>
      <p:sp>
        <p:nvSpPr>
          <p:cNvPr id="6" name="文字方塊 5"/>
          <p:cNvSpPr txBox="1"/>
          <p:nvPr/>
        </p:nvSpPr>
        <p:spPr>
          <a:xfrm>
            <a:off x="1291472" y="6004874"/>
            <a:ext cx="4336330" cy="461665"/>
          </a:xfrm>
          <a:prstGeom prst="rect">
            <a:avLst/>
          </a:prstGeom>
          <a:noFill/>
        </p:spPr>
        <p:txBody>
          <a:bodyPr wrap="square" rtlCol="0">
            <a:spAutoFit/>
          </a:bodyPr>
          <a:lstStyle/>
          <a:p>
            <a:r>
              <a:rPr lang="zh-TW" altLang="en-US" sz="2400" dirty="0" smtClean="0"/>
              <a:t>程度參差但全班學習目標劃一</a:t>
            </a:r>
            <a:endParaRPr lang="zh-TW" altLang="en-US" sz="2400" dirty="0"/>
          </a:p>
        </p:txBody>
      </p:sp>
      <p:sp>
        <p:nvSpPr>
          <p:cNvPr id="7" name="文字方塊 6"/>
          <p:cNvSpPr txBox="1"/>
          <p:nvPr/>
        </p:nvSpPr>
        <p:spPr>
          <a:xfrm>
            <a:off x="6155704" y="6004874"/>
            <a:ext cx="4336330" cy="461665"/>
          </a:xfrm>
          <a:prstGeom prst="rect">
            <a:avLst/>
          </a:prstGeom>
          <a:noFill/>
        </p:spPr>
        <p:txBody>
          <a:bodyPr wrap="square" rtlCol="0">
            <a:spAutoFit/>
          </a:bodyPr>
          <a:lstStyle/>
          <a:p>
            <a:r>
              <a:rPr lang="zh-TW" altLang="en-US" sz="2400" dirty="0" smtClean="0"/>
              <a:t>程度參差但資源及目標差異化</a:t>
            </a:r>
            <a:endParaRPr lang="zh-TW" altLang="en-US" sz="2400" dirty="0"/>
          </a:p>
        </p:txBody>
      </p:sp>
      <p:sp>
        <p:nvSpPr>
          <p:cNvPr id="8" name="文字方塊 7"/>
          <p:cNvSpPr txBox="1"/>
          <p:nvPr/>
        </p:nvSpPr>
        <p:spPr>
          <a:xfrm>
            <a:off x="10784377" y="6466539"/>
            <a:ext cx="1879076" cy="276999"/>
          </a:xfrm>
          <a:prstGeom prst="rect">
            <a:avLst/>
          </a:prstGeom>
          <a:noFill/>
        </p:spPr>
        <p:txBody>
          <a:bodyPr wrap="square" rtlCol="0">
            <a:spAutoFit/>
          </a:bodyPr>
          <a:lstStyle/>
          <a:p>
            <a:r>
              <a:rPr lang="zh-TW" altLang="en-US" sz="1200" dirty="0" smtClean="0"/>
              <a:t>（葉錫南，</a:t>
            </a:r>
            <a:r>
              <a:rPr lang="en-US" altLang="zh-TW" sz="1200" dirty="0" smtClean="0"/>
              <a:t>2013</a:t>
            </a:r>
            <a:r>
              <a:rPr lang="zh-TW" altLang="en-US" sz="1200" dirty="0" smtClean="0"/>
              <a:t>）</a:t>
            </a:r>
            <a:endParaRPr lang="zh-TW" altLang="en-US" sz="1200" dirty="0"/>
          </a:p>
        </p:txBody>
      </p:sp>
    </p:spTree>
    <p:extLst>
      <p:ext uri="{BB962C8B-B14F-4D97-AF65-F5344CB8AC3E}">
        <p14:creationId xmlns:p14="http://schemas.microsoft.com/office/powerpoint/2010/main" val="402264470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1"/>
          <p:cNvSpPr>
            <a:spLocks noGrp="1"/>
          </p:cNvSpPr>
          <p:nvPr>
            <p:ph type="title"/>
          </p:nvPr>
        </p:nvSpPr>
        <p:spPr/>
        <p:txBody>
          <a:bodyPr>
            <a:normAutofit/>
          </a:bodyPr>
          <a:lstStyle/>
          <a:p>
            <a:r>
              <a:rPr lang="zh-TW" altLang="en-US" sz="4000" b="1" dirty="0" smtClean="0">
                <a:solidFill>
                  <a:srgbClr val="C00000"/>
                </a:solidFill>
              </a:rPr>
              <a:t>今天我們在這裡的原因</a:t>
            </a:r>
            <a:endParaRPr lang="zh-TW" altLang="en-US" sz="4000" b="1" dirty="0">
              <a:solidFill>
                <a:srgbClr val="C00000"/>
              </a:solidFill>
            </a:endParaRPr>
          </a:p>
        </p:txBody>
      </p:sp>
      <p:sp>
        <p:nvSpPr>
          <p:cNvPr id="5" name="內容版面配置區 2"/>
          <p:cNvSpPr>
            <a:spLocks noGrp="1"/>
          </p:cNvSpPr>
          <p:nvPr>
            <p:ph idx="1"/>
          </p:nvPr>
        </p:nvSpPr>
        <p:spPr>
          <a:xfrm>
            <a:off x="1420462" y="1988327"/>
            <a:ext cx="9013372" cy="4713387"/>
          </a:xfrm>
        </p:spPr>
        <p:txBody>
          <a:bodyPr>
            <a:normAutofit lnSpcReduction="10000"/>
          </a:bodyPr>
          <a:lstStyle/>
          <a:p>
            <a:pPr marL="0" indent="0">
              <a:buNone/>
            </a:pPr>
            <a:r>
              <a:rPr lang="zh-TW" altLang="en-US" sz="2000" dirty="0" smtClean="0">
                <a:latin typeface="標楷體" pitchFamily="65" charset="-120"/>
                <a:ea typeface="標楷體" pitchFamily="65" charset="-120"/>
              </a:rPr>
              <a:t>如果學校想讓一般教室裡的教師能有效的滿足學生多元的學業需求，就需要全面、持續的教師專業發展。我們必須協助教師：</a:t>
            </a:r>
            <a:endParaRPr lang="en-US" altLang="zh-TW" sz="2000" dirty="0" smtClean="0">
              <a:latin typeface="標楷體" pitchFamily="65" charset="-120"/>
              <a:ea typeface="標楷體" pitchFamily="65" charset="-120"/>
            </a:endParaRPr>
          </a:p>
          <a:p>
            <a:pPr marL="0" indent="0">
              <a:buNone/>
            </a:pPr>
            <a:r>
              <a:rPr lang="zh-TW" altLang="en-US" sz="2000" dirty="0" smtClean="0">
                <a:latin typeface="標楷體" pitchFamily="65" charset="-120"/>
                <a:ea typeface="標楷體" pitchFamily="65" charset="-120"/>
              </a:rPr>
              <a:t>˙發展差異化教學的理由。</a:t>
            </a:r>
            <a:endParaRPr lang="en-US" altLang="zh-TW" sz="2000" dirty="0" smtClean="0">
              <a:latin typeface="標楷體" pitchFamily="65" charset="-120"/>
              <a:ea typeface="標楷體" pitchFamily="65" charset="-120"/>
            </a:endParaRPr>
          </a:p>
          <a:p>
            <a:pPr marL="0" indent="0">
              <a:buNone/>
            </a:pPr>
            <a:r>
              <a:rPr lang="zh-TW" altLang="en-US" sz="2000" dirty="0" smtClean="0">
                <a:latin typeface="標楷體" pitchFamily="65" charset="-120"/>
                <a:ea typeface="標楷體" pitchFamily="65" charset="-120"/>
              </a:rPr>
              <a:t>˙幫助他們捨棄根深蒂固的大班教學模式</a:t>
            </a:r>
            <a:r>
              <a:rPr lang="en-US" altLang="zh-TW" sz="2000" dirty="0" smtClean="0">
                <a:latin typeface="標楷體" pitchFamily="65" charset="-120"/>
                <a:ea typeface="標楷體" pitchFamily="65" charset="-120"/>
              </a:rPr>
              <a:t>--</a:t>
            </a:r>
          </a:p>
          <a:p>
            <a:pPr marL="0" indent="0">
              <a:buNone/>
            </a:pPr>
            <a:r>
              <a:rPr lang="zh-TW" altLang="en-US" sz="2000" dirty="0" smtClean="0">
                <a:latin typeface="標楷體" pitchFamily="65" charset="-120"/>
                <a:ea typeface="標楷體" pitchFamily="65" charset="-120"/>
              </a:rPr>
              <a:t>  假定所有學生都必須在同樣的時間、以同樣的</a:t>
            </a:r>
            <a:endParaRPr lang="en-US" altLang="zh-TW" sz="2000" dirty="0" smtClean="0">
              <a:latin typeface="標楷體" pitchFamily="65" charset="-120"/>
              <a:ea typeface="標楷體" pitchFamily="65" charset="-120"/>
            </a:endParaRPr>
          </a:p>
          <a:p>
            <a:pPr marL="0" indent="0">
              <a:buNone/>
            </a:pPr>
            <a:r>
              <a:rPr lang="zh-TW" altLang="en-US" sz="2000" dirty="0" smtClean="0">
                <a:latin typeface="標楷體" pitchFamily="65" charset="-120"/>
                <a:ea typeface="標楷體" pitchFamily="65" charset="-120"/>
              </a:rPr>
              <a:t>  方式和速度來學習同樣的教材。</a:t>
            </a:r>
            <a:endParaRPr lang="en-US" altLang="zh-TW" sz="2000" dirty="0" smtClean="0">
              <a:latin typeface="標楷體" pitchFamily="65" charset="-120"/>
              <a:ea typeface="標楷體" pitchFamily="65" charset="-120"/>
            </a:endParaRPr>
          </a:p>
          <a:p>
            <a:pPr marL="0" indent="0">
              <a:buNone/>
            </a:pPr>
            <a:r>
              <a:rPr lang="zh-TW" altLang="en-US" sz="2000" dirty="0" smtClean="0">
                <a:latin typeface="標楷體" pitchFamily="65" charset="-120"/>
                <a:ea typeface="標楷體" pitchFamily="65" charset="-120"/>
              </a:rPr>
              <a:t>˙支持他們發展對學生和教學的新思考方式。</a:t>
            </a:r>
            <a:endParaRPr lang="en-US" altLang="zh-TW" sz="2000" dirty="0" smtClean="0">
              <a:latin typeface="標楷體" pitchFamily="65" charset="-120"/>
              <a:ea typeface="標楷體" pitchFamily="65" charset="-120"/>
            </a:endParaRPr>
          </a:p>
          <a:p>
            <a:pPr marL="0" indent="0">
              <a:buNone/>
            </a:pPr>
            <a:endParaRPr lang="en-US" altLang="zh-TW" sz="2000" dirty="0" smtClean="0">
              <a:latin typeface="標楷體" pitchFamily="65" charset="-120"/>
              <a:ea typeface="標楷體" pitchFamily="65" charset="-120"/>
            </a:endParaRPr>
          </a:p>
          <a:p>
            <a:pPr marL="0" indent="0">
              <a:buNone/>
            </a:pPr>
            <a:r>
              <a:rPr lang="zh-TW" altLang="en-US" sz="2000" dirty="0" smtClean="0">
                <a:latin typeface="標楷體" pitchFamily="65" charset="-120"/>
                <a:ea typeface="標楷體" pitchFamily="65" charset="-120"/>
              </a:rPr>
              <a:t>實踐差異化，需要具體的協助，我們需要有人經常跟我們並肩坐著，演示如何根據我們的年級課程來做差異化教學</a:t>
            </a:r>
            <a:r>
              <a:rPr lang="en-US" altLang="zh-TW" sz="2000" dirty="0" smtClean="0">
                <a:latin typeface="標楷體" pitchFamily="65" charset="-120"/>
                <a:ea typeface="標楷體" pitchFamily="65" charset="-120"/>
              </a:rPr>
              <a:t>…</a:t>
            </a:r>
            <a:r>
              <a:rPr lang="zh-TW" altLang="en-US" sz="2000" dirty="0" smtClean="0">
                <a:latin typeface="標楷體" pitchFamily="65" charset="-120"/>
                <a:ea typeface="標楷體" pitchFamily="65" charset="-120"/>
              </a:rPr>
              <a:t>除非你開始使用它，否則一點意義也沒有。我們需要有人可以在教室裡跟我們一起合作實施差異化教學</a:t>
            </a:r>
            <a:r>
              <a:rPr lang="en-US" altLang="zh-TW" sz="2000" dirty="0" smtClean="0">
                <a:latin typeface="標楷體" pitchFamily="65" charset="-120"/>
                <a:ea typeface="標楷體" pitchFamily="65" charset="-120"/>
              </a:rPr>
              <a:t>…</a:t>
            </a:r>
            <a:r>
              <a:rPr lang="zh-TW" altLang="en-US" sz="2000" dirty="0" smtClean="0">
                <a:latin typeface="標楷體" pitchFamily="65" charset="-120"/>
                <a:ea typeface="標楷體" pitchFamily="65" charset="-120"/>
              </a:rPr>
              <a:t>我們需要現場的課程領導。</a:t>
            </a:r>
            <a:endParaRPr lang="en-US" altLang="zh-TW" sz="2000" dirty="0" smtClean="0">
              <a:latin typeface="標楷體" pitchFamily="65" charset="-120"/>
              <a:ea typeface="標楷體" pitchFamily="65" charset="-120"/>
            </a:endParaRPr>
          </a:p>
          <a:p>
            <a:pPr marL="0" indent="0">
              <a:buNone/>
            </a:pPr>
            <a:endParaRPr lang="en-US" altLang="zh-TW" sz="1200" b="1" kern="0" dirty="0" smtClean="0">
              <a:solidFill>
                <a:srgbClr val="000000"/>
              </a:solidFill>
              <a:latin typeface="Arial Narrow" pitchFamily="34" charset="0"/>
              <a:ea typeface="新細明體" charset="-120"/>
              <a:cs typeface="+mj-cs"/>
            </a:endParaRPr>
          </a:p>
          <a:p>
            <a:pPr marL="0" indent="0">
              <a:buNone/>
            </a:pPr>
            <a:r>
              <a:rPr lang="en-US" altLang="zh-TW" sz="1600" b="1" kern="0" dirty="0" smtClean="0">
                <a:solidFill>
                  <a:srgbClr val="000000"/>
                </a:solidFill>
                <a:latin typeface="Arial Narrow" pitchFamily="34" charset="0"/>
                <a:ea typeface="新細明體" charset="-120"/>
                <a:cs typeface="+mj-cs"/>
              </a:rPr>
              <a:t>Tomlinson</a:t>
            </a:r>
            <a:r>
              <a:rPr lang="en-US" altLang="zh-TW" sz="1600" kern="0" dirty="0">
                <a:solidFill>
                  <a:srgbClr val="000000"/>
                </a:solidFill>
                <a:latin typeface="Arial Narrow" pitchFamily="34" charset="0"/>
                <a:ea typeface="新細明體" charset="-120"/>
                <a:cs typeface="+mj-cs"/>
              </a:rPr>
              <a:t>, </a:t>
            </a:r>
            <a:r>
              <a:rPr lang="en-US" altLang="zh-TW" sz="1600" b="1" kern="0" dirty="0">
                <a:solidFill>
                  <a:srgbClr val="000000"/>
                </a:solidFill>
                <a:latin typeface="Arial Narrow" pitchFamily="34" charset="0"/>
                <a:ea typeface="新細明體" charset="-120"/>
                <a:cs typeface="+mj-cs"/>
              </a:rPr>
              <a:t>Carol Ann. </a:t>
            </a:r>
            <a:r>
              <a:rPr lang="en-US" altLang="zh-TW" sz="1600" i="1" kern="0" dirty="0">
                <a:solidFill>
                  <a:srgbClr val="000000"/>
                </a:solidFill>
                <a:latin typeface="Arial Narrow" pitchFamily="34" charset="0"/>
                <a:ea typeface="新細明體" charset="-120"/>
                <a:cs typeface="+mj-cs"/>
              </a:rPr>
              <a:t>Deciding to </a:t>
            </a:r>
            <a:r>
              <a:rPr lang="en-US" altLang="zh-TW" sz="1600" i="1" kern="0" dirty="0" smtClean="0">
                <a:solidFill>
                  <a:srgbClr val="000000"/>
                </a:solidFill>
                <a:latin typeface="Arial Narrow" pitchFamily="34" charset="0"/>
                <a:ea typeface="新細明體" charset="-120"/>
                <a:cs typeface="+mj-cs"/>
              </a:rPr>
              <a:t>Differentiate</a:t>
            </a:r>
            <a:r>
              <a:rPr lang="zh-TW" altLang="en-US" sz="1600" i="1" kern="0" dirty="0" smtClean="0">
                <a:solidFill>
                  <a:srgbClr val="000000"/>
                </a:solidFill>
                <a:latin typeface="Arial Narrow" pitchFamily="34" charset="0"/>
                <a:ea typeface="新細明體" charset="-120"/>
                <a:cs typeface="+mj-cs"/>
              </a:rPr>
              <a:t> </a:t>
            </a:r>
            <a:r>
              <a:rPr lang="en-US" altLang="zh-TW" sz="1600" i="1" kern="0" dirty="0" smtClean="0">
                <a:solidFill>
                  <a:srgbClr val="000000"/>
                </a:solidFill>
                <a:latin typeface="Arial Narrow" pitchFamily="34" charset="0"/>
                <a:ea typeface="新細明體" charset="-120"/>
                <a:cs typeface="+mj-cs"/>
              </a:rPr>
              <a:t>Instruction in</a:t>
            </a:r>
            <a:r>
              <a:rPr lang="zh-TW" altLang="en-US" sz="1600" i="1" kern="0" dirty="0" smtClean="0">
                <a:solidFill>
                  <a:srgbClr val="000000"/>
                </a:solidFill>
                <a:latin typeface="Arial Narrow" pitchFamily="34" charset="0"/>
                <a:ea typeface="新細明體" charset="-120"/>
                <a:cs typeface="+mj-cs"/>
              </a:rPr>
              <a:t> </a:t>
            </a:r>
            <a:r>
              <a:rPr lang="en-US" altLang="zh-TW" sz="1600" i="1" kern="0" dirty="0" smtClean="0">
                <a:solidFill>
                  <a:srgbClr val="000000"/>
                </a:solidFill>
                <a:latin typeface="Arial Narrow" pitchFamily="34" charset="0"/>
                <a:ea typeface="新細明體" charset="-120"/>
                <a:cs typeface="+mj-cs"/>
              </a:rPr>
              <a:t>Middle </a:t>
            </a:r>
            <a:r>
              <a:rPr lang="en-US" altLang="zh-TW" sz="1600" i="1" kern="0" dirty="0">
                <a:solidFill>
                  <a:srgbClr val="000000"/>
                </a:solidFill>
                <a:latin typeface="Arial Narrow" pitchFamily="34" charset="0"/>
                <a:ea typeface="新細明體" charset="-120"/>
                <a:cs typeface="+mj-cs"/>
              </a:rPr>
              <a:t>School: One School’s Journey. </a:t>
            </a:r>
            <a:endParaRPr lang="en-US" altLang="zh-TW" sz="1600" i="1" kern="0" dirty="0" smtClean="0">
              <a:solidFill>
                <a:srgbClr val="000000"/>
              </a:solidFill>
              <a:latin typeface="Arial Narrow" pitchFamily="34" charset="0"/>
              <a:ea typeface="新細明體" charset="-120"/>
              <a:cs typeface="+mj-cs"/>
            </a:endParaRPr>
          </a:p>
          <a:p>
            <a:pPr marL="0" indent="0">
              <a:buNone/>
            </a:pPr>
            <a:r>
              <a:rPr lang="en-US" altLang="zh-TW" sz="1600" i="1" kern="0" dirty="0">
                <a:solidFill>
                  <a:srgbClr val="000000"/>
                </a:solidFill>
                <a:latin typeface="Arial Narrow" pitchFamily="34" charset="0"/>
                <a:ea typeface="新細明體" charset="-120"/>
                <a:cs typeface="+mj-cs"/>
              </a:rPr>
              <a:t> </a:t>
            </a:r>
            <a:r>
              <a:rPr lang="en-US" altLang="zh-TW" sz="1600" i="1" kern="0" dirty="0" smtClean="0">
                <a:solidFill>
                  <a:srgbClr val="000000"/>
                </a:solidFill>
                <a:latin typeface="Arial Narrow" pitchFamily="34" charset="0"/>
                <a:ea typeface="新細明體" charset="-120"/>
                <a:cs typeface="+mj-cs"/>
              </a:rPr>
              <a:t>       </a:t>
            </a:r>
            <a:r>
              <a:rPr lang="en-US" altLang="zh-TW" sz="1600" kern="0" dirty="0" smtClean="0">
                <a:solidFill>
                  <a:srgbClr val="000000"/>
                </a:solidFill>
                <a:latin typeface="Arial Narrow" pitchFamily="34" charset="0"/>
                <a:ea typeface="新細明體" charset="-120"/>
                <a:cs typeface="+mj-cs"/>
              </a:rPr>
              <a:t>Gifted </a:t>
            </a:r>
            <a:r>
              <a:rPr lang="en-US" altLang="zh-TW" sz="1600" kern="0" dirty="0">
                <a:solidFill>
                  <a:srgbClr val="000000"/>
                </a:solidFill>
                <a:latin typeface="Arial Narrow" pitchFamily="34" charset="0"/>
                <a:ea typeface="新細明體" charset="-120"/>
                <a:cs typeface="+mj-cs"/>
              </a:rPr>
              <a:t>Child Quarterly, V39, No. 2 (Spring 1995</a:t>
            </a:r>
            <a:r>
              <a:rPr lang="en-US" altLang="zh-TW" sz="1600" kern="0" dirty="0" smtClean="0">
                <a:solidFill>
                  <a:srgbClr val="000000"/>
                </a:solidFill>
                <a:latin typeface="Arial Narrow" pitchFamily="34" charset="0"/>
                <a:ea typeface="新細明體" charset="-120"/>
                <a:cs typeface="+mj-cs"/>
              </a:rPr>
              <a:t>).</a:t>
            </a:r>
            <a:endParaRPr lang="en-US" altLang="zh-TW" sz="1600" dirty="0" smtClean="0">
              <a:latin typeface="標楷體" pitchFamily="65" charset="-120"/>
              <a:ea typeface="標楷體" pitchFamily="65" charset="-120"/>
            </a:endParaRPr>
          </a:p>
          <a:p>
            <a:pPr marL="0" indent="0">
              <a:buNone/>
            </a:pPr>
            <a:endParaRPr lang="en-US" altLang="zh-TW" sz="2000" dirty="0" smtClean="0">
              <a:latin typeface="標楷體" pitchFamily="65" charset="-120"/>
              <a:ea typeface="標楷體" pitchFamily="65" charset="-120"/>
            </a:endParaRPr>
          </a:p>
          <a:p>
            <a:pPr marL="0" indent="0">
              <a:buNone/>
            </a:pPr>
            <a:endParaRPr lang="en-US" altLang="zh-TW" sz="2000" dirty="0" smtClean="0">
              <a:latin typeface="標楷體" pitchFamily="65" charset="-120"/>
              <a:ea typeface="標楷體" pitchFamily="65" charset="-120"/>
            </a:endParaRPr>
          </a:p>
          <a:p>
            <a:pPr marL="0" indent="0">
              <a:buNone/>
            </a:pPr>
            <a:endParaRPr lang="zh-TW" altLang="en-US" sz="2000" dirty="0">
              <a:latin typeface="標楷體" pitchFamily="65" charset="-120"/>
              <a:ea typeface="標楷體" pitchFamily="65" charset="-120"/>
            </a:endParaRPr>
          </a:p>
        </p:txBody>
      </p:sp>
    </p:spTree>
    <p:extLst>
      <p:ext uri="{BB962C8B-B14F-4D97-AF65-F5344CB8AC3E}">
        <p14:creationId xmlns:p14="http://schemas.microsoft.com/office/powerpoint/2010/main" val="201313661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標題 2"/>
          <p:cNvSpPr txBox="1">
            <a:spLocks/>
          </p:cNvSpPr>
          <p:nvPr/>
        </p:nvSpPr>
        <p:spPr bwMode="auto">
          <a:xfrm>
            <a:off x="609600" y="704850"/>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18288" bIns="0" numCol="1" anchor="b" anchorCtr="0" compatLnSpc="1">
            <a:prstTxWarp prst="textNoShape">
              <a:avLst/>
            </a:prstTxWarp>
            <a:normAutofit/>
            <a:scene3d>
              <a:camera prst="orthographicFront"/>
              <a:lightRig rig="freezing" dir="t">
                <a:rot lat="0" lon="0" rev="5640000"/>
              </a:lightRig>
            </a:scene3d>
            <a:sp3d prstMaterial="flat">
              <a:bevelT w="38100" h="38100"/>
              <a:contourClr>
                <a:schemeClr val="tx2"/>
              </a:contourClr>
            </a:sp3d>
          </a:bodyPr>
          <a:lstStyle>
            <a:lvl1pPr algn="r" rtl="0" eaLnBrk="0" fontAlgn="base" hangingPunct="0">
              <a:spcBef>
                <a:spcPct val="0"/>
              </a:spcBef>
              <a:spcAft>
                <a:spcPct val="0"/>
              </a:spcAft>
              <a:buNone/>
              <a:defRPr sz="5600" b="1" kern="1200">
                <a:ln>
                  <a:noFill/>
                </a:ln>
                <a:solidFill>
                  <a:schemeClr val="accent3">
                    <a:tint val="90000"/>
                    <a:satMod val="120000"/>
                  </a:schemeClr>
                </a:solidFill>
                <a:effectLst>
                  <a:outerShdw blurRad="38100" dist="25400" dir="5400000" algn="tl" rotWithShape="0">
                    <a:srgbClr val="000000">
                      <a:alpha val="43000"/>
                    </a:srgbClr>
                  </a:outerShdw>
                </a:effectLst>
                <a:latin typeface="標楷體" panose="03000509000000000000" pitchFamily="65" charset="-120"/>
                <a:ea typeface="標楷體" panose="03000509000000000000" pitchFamily="65" charset="-120"/>
                <a:cs typeface="+mj-cs"/>
              </a:defRPr>
            </a:lvl1pPr>
            <a:lvl2pPr algn="l" rtl="0" eaLnBrk="0" fontAlgn="base" hangingPunct="0">
              <a:spcBef>
                <a:spcPct val="0"/>
              </a:spcBef>
              <a:spcAft>
                <a:spcPct val="0"/>
              </a:spcAft>
              <a:defRPr sz="5000">
                <a:solidFill>
                  <a:schemeClr val="tx2"/>
                </a:solidFill>
                <a:latin typeface="Calibri" pitchFamily="34" charset="0"/>
              </a:defRPr>
            </a:lvl2pPr>
            <a:lvl3pPr algn="l" rtl="0" eaLnBrk="0" fontAlgn="base" hangingPunct="0">
              <a:spcBef>
                <a:spcPct val="0"/>
              </a:spcBef>
              <a:spcAft>
                <a:spcPct val="0"/>
              </a:spcAft>
              <a:defRPr sz="5000">
                <a:solidFill>
                  <a:schemeClr val="tx2"/>
                </a:solidFill>
                <a:latin typeface="Calibri" pitchFamily="34" charset="0"/>
              </a:defRPr>
            </a:lvl3pPr>
            <a:lvl4pPr algn="l" rtl="0" eaLnBrk="0" fontAlgn="base" hangingPunct="0">
              <a:spcBef>
                <a:spcPct val="0"/>
              </a:spcBef>
              <a:spcAft>
                <a:spcPct val="0"/>
              </a:spcAft>
              <a:defRPr sz="5000">
                <a:solidFill>
                  <a:schemeClr val="tx2"/>
                </a:solidFill>
                <a:latin typeface="Calibri" pitchFamily="34" charset="0"/>
              </a:defRPr>
            </a:lvl4pPr>
            <a:lvl5pPr algn="l" rtl="0" eaLnBrk="0" fontAlgn="base" hangingPunct="0">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a:lstStyle>
          <a:p>
            <a:pPr algn="l"/>
            <a:r>
              <a:rPr lang="zh-TW" altLang="en-US" dirty="0" smtClean="0">
                <a:solidFill>
                  <a:srgbClr val="0BD0D9">
                    <a:tint val="90000"/>
                    <a:satMod val="120000"/>
                  </a:srgbClr>
                </a:solidFill>
              </a:rPr>
              <a:t>差異化教學</a:t>
            </a:r>
            <a:endParaRPr lang="zh-TW" altLang="en-US" dirty="0">
              <a:solidFill>
                <a:srgbClr val="0BD0D9">
                  <a:tint val="90000"/>
                  <a:satMod val="120000"/>
                </a:srgbClr>
              </a:solidFill>
            </a:endParaRPr>
          </a:p>
        </p:txBody>
      </p:sp>
      <p:pic>
        <p:nvPicPr>
          <p:cNvPr id="8" name="內容版面配置區 3"/>
          <p:cNvPicPr>
            <a:picLocks noChangeAspect="1"/>
          </p:cNvPicPr>
          <p:nvPr/>
        </p:nvPicPr>
        <p:blipFill>
          <a:blip r:embed="rId2">
            <a:extLst>
              <a:ext uri="{BEBA8EAE-BF5A-486C-A8C5-ECC9F3942E4B}">
                <a14:imgProps xmlns:a14="http://schemas.microsoft.com/office/drawing/2010/main">
                  <a14:imgLayer r:embed="rId3">
                    <a14:imgEffect>
                      <a14:backgroundRemoval t="0" b="100000" l="0" r="100000"/>
                    </a14:imgEffect>
                  </a14:imgLayer>
                </a14:imgProps>
              </a:ext>
              <a:ext uri="{28A0092B-C50C-407E-A947-70E740481C1C}">
                <a14:useLocalDpi xmlns:a14="http://schemas.microsoft.com/office/drawing/2010/main" val="0"/>
              </a:ext>
            </a:extLst>
          </a:blip>
          <a:stretch>
            <a:fillRect/>
          </a:stretch>
        </p:blipFill>
        <p:spPr bwMode="auto">
          <a:xfrm>
            <a:off x="3333400" y="1828158"/>
            <a:ext cx="4764223" cy="47504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5919145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693820" y="519793"/>
            <a:ext cx="10972800" cy="1143000"/>
          </a:xfrm>
        </p:spPr>
        <p:txBody>
          <a:bodyPr/>
          <a:lstStyle/>
          <a:p>
            <a:r>
              <a:rPr lang="zh-TW" altLang="en-US" sz="4800" dirty="0"/>
              <a:t>差異化：一種「教」與「學」的思考方式</a:t>
            </a:r>
          </a:p>
        </p:txBody>
      </p:sp>
      <p:sp>
        <p:nvSpPr>
          <p:cNvPr id="3" name="內容版面配置區 2"/>
          <p:cNvSpPr>
            <a:spLocks noGrp="1"/>
          </p:cNvSpPr>
          <p:nvPr>
            <p:ph idx="1"/>
          </p:nvPr>
        </p:nvSpPr>
        <p:spPr>
          <a:xfrm>
            <a:off x="693819" y="2260732"/>
            <a:ext cx="11378438" cy="3706931"/>
          </a:xfrm>
        </p:spPr>
        <p:txBody>
          <a:bodyPr/>
          <a:lstStyle/>
          <a:p>
            <a:pPr eaLnBrk="1" hangingPunct="1">
              <a:lnSpc>
                <a:spcPct val="90000"/>
              </a:lnSpc>
            </a:pPr>
            <a:r>
              <a:rPr lang="zh-TW" altLang="en-US" sz="2800" b="1" dirty="0"/>
              <a:t>並非教學公式，也不是一種教學策略</a:t>
            </a:r>
          </a:p>
          <a:p>
            <a:pPr eaLnBrk="1" hangingPunct="1">
              <a:lnSpc>
                <a:spcPct val="90000"/>
              </a:lnSpc>
            </a:pPr>
            <a:r>
              <a:rPr lang="zh-TW" altLang="en-US" sz="2800" b="1" dirty="0"/>
              <a:t>信念基礎</a:t>
            </a:r>
            <a:r>
              <a:rPr lang="en-US" altLang="zh-TW" sz="2800" b="1" dirty="0"/>
              <a:t>:</a:t>
            </a:r>
          </a:p>
          <a:p>
            <a:pPr marL="393700" lvl="1" indent="0">
              <a:buNone/>
            </a:pPr>
            <a:r>
              <a:rPr lang="en-US" altLang="zh-TW" dirty="0" smtClean="0"/>
              <a:t>1.</a:t>
            </a:r>
            <a:r>
              <a:rPr lang="zh-TW" altLang="en-US" dirty="0" smtClean="0"/>
              <a:t>學生</a:t>
            </a:r>
            <a:r>
              <a:rPr lang="zh-TW" altLang="en-US" dirty="0"/>
              <a:t>即便年齡相同，但各自的學習準備度、經驗和生活環境都</a:t>
            </a:r>
            <a:r>
              <a:rPr lang="zh-TW" altLang="en-US" dirty="0" smtClean="0"/>
              <a:t>不一樣   </a:t>
            </a:r>
            <a:endParaRPr lang="en-US" altLang="zh-TW" dirty="0" smtClean="0"/>
          </a:p>
          <a:p>
            <a:pPr marL="393700" lvl="1" indent="0">
              <a:buNone/>
            </a:pPr>
            <a:r>
              <a:rPr lang="en-US" altLang="zh-TW" dirty="0" smtClean="0"/>
              <a:t>2.</a:t>
            </a:r>
            <a:r>
              <a:rPr lang="zh-TW" altLang="en-US" dirty="0" smtClean="0"/>
              <a:t>這些</a:t>
            </a:r>
            <a:r>
              <a:rPr lang="zh-TW" altLang="en-US" dirty="0"/>
              <a:t>差異會影響學生學到什麼、學習的步調速度和需要教師</a:t>
            </a:r>
            <a:r>
              <a:rPr lang="zh-TW" altLang="en-US" dirty="0" smtClean="0"/>
              <a:t>支持的程度</a:t>
            </a:r>
            <a:endParaRPr lang="zh-TW" altLang="en-US" dirty="0"/>
          </a:p>
          <a:p>
            <a:pPr marL="396000" lvl="1" indent="0">
              <a:buNone/>
            </a:pPr>
            <a:r>
              <a:rPr lang="en-US" altLang="zh-TW" dirty="0" smtClean="0"/>
              <a:t>3.</a:t>
            </a:r>
            <a:r>
              <a:rPr lang="zh-TW" altLang="en-US" dirty="0" smtClean="0"/>
              <a:t>當</a:t>
            </a:r>
            <a:r>
              <a:rPr lang="zh-TW" altLang="en-US" dirty="0"/>
              <a:t>教師在教室裡營造一種團體感，讓每個學生感到重要、受</a:t>
            </a:r>
            <a:r>
              <a:rPr lang="zh-TW" altLang="en-US" dirty="0" smtClean="0"/>
              <a:t>尊重的時候，</a:t>
            </a:r>
            <a:r>
              <a:rPr lang="en-US" altLang="zh-TW" dirty="0" smtClean="0"/>
              <a:t/>
            </a:r>
            <a:br>
              <a:rPr lang="en-US" altLang="zh-TW" dirty="0" smtClean="0"/>
            </a:br>
            <a:r>
              <a:rPr lang="zh-TW" altLang="en-US" dirty="0" smtClean="0"/>
              <a:t>  學生</a:t>
            </a:r>
            <a:r>
              <a:rPr lang="zh-TW" altLang="en-US" dirty="0"/>
              <a:t>的學習效果最好</a:t>
            </a:r>
          </a:p>
          <a:p>
            <a:pPr marL="393700" lvl="1" indent="0">
              <a:buNone/>
            </a:pPr>
            <a:r>
              <a:rPr lang="en-US" altLang="zh-TW" dirty="0" smtClean="0"/>
              <a:t>4.</a:t>
            </a:r>
            <a:r>
              <a:rPr lang="zh-TW" altLang="en-US" dirty="0" smtClean="0"/>
              <a:t>教師</a:t>
            </a:r>
            <a:r>
              <a:rPr lang="zh-TW" altLang="en-US" dirty="0"/>
              <a:t>應設法盡可能提升每個學生的學習</a:t>
            </a:r>
            <a:r>
              <a:rPr lang="zh-TW" altLang="en-US" dirty="0" smtClean="0"/>
              <a:t>能力，與直接教學告訴學生答案相比，</a:t>
            </a:r>
            <a:r>
              <a:rPr lang="en-US" altLang="zh-TW" dirty="0" smtClean="0"/>
              <a:t/>
            </a:r>
            <a:br>
              <a:rPr lang="en-US" altLang="zh-TW" dirty="0" smtClean="0"/>
            </a:br>
            <a:r>
              <a:rPr lang="zh-TW" altLang="en-US" dirty="0" smtClean="0"/>
              <a:t>  更重要的是輔導學生獨立思考、學習的責任心、激發學習的自豪感</a:t>
            </a:r>
            <a:endParaRPr lang="en-US" altLang="zh-TW" dirty="0" smtClean="0"/>
          </a:p>
        </p:txBody>
      </p:sp>
      <p:sp>
        <p:nvSpPr>
          <p:cNvPr id="4" name="矩形 3"/>
          <p:cNvSpPr/>
          <p:nvPr/>
        </p:nvSpPr>
        <p:spPr>
          <a:xfrm>
            <a:off x="10690016" y="6411465"/>
            <a:ext cx="1953209" cy="738664"/>
          </a:xfrm>
          <a:prstGeom prst="rect">
            <a:avLst/>
          </a:prstGeom>
        </p:spPr>
        <p:txBody>
          <a:bodyPr wrap="square">
            <a:spAutoFit/>
          </a:bodyPr>
          <a:lstStyle/>
          <a:p>
            <a:r>
              <a:rPr lang="en-US" altLang="zh-TW" sz="1200" dirty="0">
                <a:solidFill>
                  <a:prstClr val="black"/>
                </a:solidFill>
              </a:rPr>
              <a:t>(Tomlinson, 2000</a:t>
            </a:r>
            <a:r>
              <a:rPr lang="en-US" altLang="zh-TW" sz="1200" dirty="0" smtClean="0">
                <a:solidFill>
                  <a:prstClr val="black"/>
                </a:solidFill>
              </a:rPr>
              <a:t>)</a:t>
            </a:r>
          </a:p>
          <a:p>
            <a:r>
              <a:rPr lang="zh-TW" altLang="en-US" sz="1200" dirty="0" smtClean="0">
                <a:solidFill>
                  <a:prstClr val="black"/>
                </a:solidFill>
              </a:rPr>
              <a:t>（</a:t>
            </a:r>
            <a:r>
              <a:rPr lang="en-US" altLang="zh-TW" sz="1200" dirty="0" smtClean="0">
                <a:solidFill>
                  <a:prstClr val="black"/>
                </a:solidFill>
              </a:rPr>
              <a:t>Scruggs, 2013</a:t>
            </a:r>
            <a:r>
              <a:rPr lang="zh-TW" altLang="en-US" sz="1200" dirty="0" smtClean="0">
                <a:solidFill>
                  <a:prstClr val="black"/>
                </a:solidFill>
              </a:rPr>
              <a:t>）</a:t>
            </a:r>
            <a:endParaRPr lang="en-US" altLang="zh-TW" sz="1200" dirty="0">
              <a:solidFill>
                <a:prstClr val="black"/>
              </a:solidFill>
            </a:endParaRPr>
          </a:p>
          <a:p>
            <a:r>
              <a:rPr lang="en-US" altLang="zh-TW" dirty="0">
                <a:solidFill>
                  <a:prstClr val="black"/>
                </a:solidFill>
              </a:rPr>
              <a:t> </a:t>
            </a:r>
            <a:endParaRPr lang="zh-TW" altLang="en-US" dirty="0">
              <a:solidFill>
                <a:prstClr val="black"/>
              </a:solidFill>
            </a:endParaRPr>
          </a:p>
        </p:txBody>
      </p:sp>
    </p:spTree>
    <p:extLst>
      <p:ext uri="{BB962C8B-B14F-4D97-AF65-F5344CB8AC3E}">
        <p14:creationId xmlns:p14="http://schemas.microsoft.com/office/powerpoint/2010/main" val="145749743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差異化教學的假設</a:t>
            </a:r>
            <a:endParaRPr lang="zh-TW" altLang="en-US" dirty="0"/>
          </a:p>
        </p:txBody>
      </p:sp>
      <p:sp>
        <p:nvSpPr>
          <p:cNvPr id="3" name="內容版面配置區 2"/>
          <p:cNvSpPr>
            <a:spLocks noGrp="1"/>
          </p:cNvSpPr>
          <p:nvPr>
            <p:ph idx="1"/>
          </p:nvPr>
        </p:nvSpPr>
        <p:spPr>
          <a:xfrm>
            <a:off x="696685" y="2327050"/>
            <a:ext cx="10972800" cy="4389437"/>
          </a:xfrm>
        </p:spPr>
        <p:txBody>
          <a:bodyPr/>
          <a:lstStyle/>
          <a:p>
            <a:r>
              <a:rPr lang="zh-TW" altLang="en-US" dirty="0"/>
              <a:t>雖然每個學生都有不同的起點</a:t>
            </a:r>
            <a:r>
              <a:rPr lang="zh-TW" altLang="en-US" dirty="0" smtClean="0"/>
              <a:t>，差異化教學更關注所有學生有意義的學習，或重要知識和觀點的學習。</a:t>
            </a:r>
            <a:endParaRPr lang="en-US" altLang="zh-TW" dirty="0" smtClean="0"/>
          </a:p>
          <a:p>
            <a:endParaRPr lang="en-US" altLang="zh-TW" dirty="0"/>
          </a:p>
          <a:p>
            <a:r>
              <a:rPr lang="zh-TW" altLang="en-US" dirty="0" smtClean="0"/>
              <a:t>假設</a:t>
            </a:r>
            <a:r>
              <a:rPr lang="zh-TW" altLang="en-US" dirty="0"/>
              <a:t>多元化對每個學生都有益處</a:t>
            </a:r>
          </a:p>
          <a:p>
            <a:r>
              <a:rPr lang="zh-TW" altLang="en-US" dirty="0" smtClean="0"/>
              <a:t>假設</a:t>
            </a:r>
            <a:r>
              <a:rPr lang="zh-TW" altLang="en-US" dirty="0"/>
              <a:t>並非所有每個學生在學習同樣事物時，都用同樣的方法</a:t>
            </a:r>
          </a:p>
          <a:p>
            <a:r>
              <a:rPr lang="zh-TW" altLang="en-US" dirty="0" smtClean="0"/>
              <a:t>視</a:t>
            </a:r>
            <a:r>
              <a:rPr lang="zh-TW" altLang="en-US" dirty="0"/>
              <a:t>學生個別需要修正或彈性調整</a:t>
            </a:r>
            <a:r>
              <a:rPr lang="zh-TW" altLang="en-US" dirty="0" smtClean="0"/>
              <a:t>教學</a:t>
            </a:r>
            <a:endParaRPr lang="en-US" altLang="zh-TW" dirty="0" smtClean="0"/>
          </a:p>
          <a:p>
            <a:endParaRPr lang="en-US" altLang="zh-TW" dirty="0"/>
          </a:p>
          <a:p>
            <a:endParaRPr lang="en-US" altLang="zh-TW" dirty="0"/>
          </a:p>
          <a:p>
            <a:endParaRPr lang="zh-TW" altLang="en-US" dirty="0"/>
          </a:p>
        </p:txBody>
      </p:sp>
    </p:spTree>
    <p:extLst>
      <p:ext uri="{BB962C8B-B14F-4D97-AF65-F5344CB8AC3E}">
        <p14:creationId xmlns:p14="http://schemas.microsoft.com/office/powerpoint/2010/main" val="425973968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差異化教學的面向</a:t>
            </a:r>
            <a:endParaRPr lang="zh-TW" altLang="en-US" dirty="0"/>
          </a:p>
        </p:txBody>
      </p:sp>
      <p:sp>
        <p:nvSpPr>
          <p:cNvPr id="5" name="文字方塊 4"/>
          <p:cNvSpPr txBox="1"/>
          <p:nvPr/>
        </p:nvSpPr>
        <p:spPr>
          <a:xfrm>
            <a:off x="10704094" y="6468705"/>
            <a:ext cx="1949115" cy="276999"/>
          </a:xfrm>
          <a:prstGeom prst="rect">
            <a:avLst/>
          </a:prstGeom>
          <a:noFill/>
        </p:spPr>
        <p:txBody>
          <a:bodyPr wrap="square" rtlCol="0">
            <a:spAutoFit/>
          </a:bodyPr>
          <a:lstStyle/>
          <a:p>
            <a:r>
              <a:rPr lang="zh-TW" altLang="en-US" sz="1200" dirty="0" smtClean="0"/>
              <a:t>（</a:t>
            </a:r>
            <a:r>
              <a:rPr lang="en-US" altLang="zh-TW" sz="1200" dirty="0" smtClean="0"/>
              <a:t>Tomlinson, 1999</a:t>
            </a:r>
            <a:r>
              <a:rPr lang="zh-TW" altLang="en-US" sz="1200" dirty="0" smtClean="0"/>
              <a:t>）</a:t>
            </a:r>
            <a:endParaRPr lang="zh-TW" altLang="en-US" sz="1200" dirty="0"/>
          </a:p>
        </p:txBody>
      </p:sp>
      <p:pic>
        <p:nvPicPr>
          <p:cNvPr id="6" name="內容版面配置區 5"/>
          <p:cNvPicPr>
            <a:picLocks noGrp="1" noChangeAspect="1"/>
          </p:cNvPicPr>
          <p:nvPr>
            <p:ph idx="1"/>
          </p:nvPr>
        </p:nvPicPr>
        <p:blipFill>
          <a:blip r:embed="rId2"/>
          <a:stretch>
            <a:fillRect/>
          </a:stretch>
        </p:blipFill>
        <p:spPr>
          <a:xfrm>
            <a:off x="1483038" y="2217767"/>
            <a:ext cx="8028494" cy="4389437"/>
          </a:xfrm>
          <a:prstGeom prst="rect">
            <a:avLst/>
          </a:prstGeom>
        </p:spPr>
      </p:pic>
      <p:sp>
        <p:nvSpPr>
          <p:cNvPr id="3" name="文字方塊 2"/>
          <p:cNvSpPr txBox="1"/>
          <p:nvPr/>
        </p:nvSpPr>
        <p:spPr>
          <a:xfrm>
            <a:off x="5845630" y="1847850"/>
            <a:ext cx="849086" cy="400110"/>
          </a:xfrm>
          <a:prstGeom prst="rect">
            <a:avLst/>
          </a:prstGeom>
          <a:noFill/>
        </p:spPr>
        <p:txBody>
          <a:bodyPr wrap="square" rtlCol="0">
            <a:spAutoFit/>
          </a:bodyPr>
          <a:lstStyle/>
          <a:p>
            <a:r>
              <a:rPr lang="zh-TW" altLang="en-US" sz="2000" b="1" dirty="0" smtClean="0">
                <a:latin typeface="+mj-ea"/>
                <a:ea typeface="+mj-ea"/>
              </a:rPr>
              <a:t>內容</a:t>
            </a:r>
            <a:endParaRPr lang="zh-TW" altLang="en-US" sz="2000" b="1" dirty="0">
              <a:latin typeface="+mj-ea"/>
              <a:ea typeface="+mj-ea"/>
            </a:endParaRPr>
          </a:p>
        </p:txBody>
      </p:sp>
      <p:sp>
        <p:nvSpPr>
          <p:cNvPr id="7" name="文字方塊 6"/>
          <p:cNvSpPr txBox="1"/>
          <p:nvPr/>
        </p:nvSpPr>
        <p:spPr>
          <a:xfrm>
            <a:off x="7728858" y="2969078"/>
            <a:ext cx="849086" cy="400110"/>
          </a:xfrm>
          <a:prstGeom prst="rect">
            <a:avLst/>
          </a:prstGeom>
          <a:noFill/>
        </p:spPr>
        <p:txBody>
          <a:bodyPr wrap="square" rtlCol="0">
            <a:spAutoFit/>
          </a:bodyPr>
          <a:lstStyle/>
          <a:p>
            <a:r>
              <a:rPr lang="zh-TW" altLang="en-US" sz="2000" b="1" dirty="0" smtClean="0">
                <a:latin typeface="+mj-ea"/>
                <a:ea typeface="+mj-ea"/>
              </a:rPr>
              <a:t>過程</a:t>
            </a:r>
            <a:endParaRPr lang="zh-TW" altLang="en-US" sz="2000" b="1" dirty="0">
              <a:latin typeface="+mj-ea"/>
              <a:ea typeface="+mj-ea"/>
            </a:endParaRPr>
          </a:p>
        </p:txBody>
      </p:sp>
      <p:sp>
        <p:nvSpPr>
          <p:cNvPr id="8" name="文字方塊 7"/>
          <p:cNvSpPr txBox="1"/>
          <p:nvPr/>
        </p:nvSpPr>
        <p:spPr>
          <a:xfrm>
            <a:off x="8055430" y="4339105"/>
            <a:ext cx="849086" cy="400110"/>
          </a:xfrm>
          <a:prstGeom prst="rect">
            <a:avLst/>
          </a:prstGeom>
          <a:noFill/>
        </p:spPr>
        <p:txBody>
          <a:bodyPr wrap="square" rtlCol="0">
            <a:spAutoFit/>
          </a:bodyPr>
          <a:lstStyle/>
          <a:p>
            <a:r>
              <a:rPr lang="zh-TW" altLang="en-US" sz="2000" b="1" dirty="0" smtClean="0">
                <a:latin typeface="+mj-ea"/>
                <a:ea typeface="+mj-ea"/>
              </a:rPr>
              <a:t>成果</a:t>
            </a:r>
            <a:endParaRPr lang="zh-TW" altLang="en-US" sz="2000" b="1" dirty="0">
              <a:latin typeface="+mj-ea"/>
              <a:ea typeface="+mj-ea"/>
            </a:endParaRPr>
          </a:p>
        </p:txBody>
      </p:sp>
      <p:sp>
        <p:nvSpPr>
          <p:cNvPr id="9" name="文字方塊 8"/>
          <p:cNvSpPr txBox="1"/>
          <p:nvPr/>
        </p:nvSpPr>
        <p:spPr>
          <a:xfrm>
            <a:off x="7128851" y="5868540"/>
            <a:ext cx="849086" cy="400110"/>
          </a:xfrm>
          <a:prstGeom prst="rect">
            <a:avLst/>
          </a:prstGeom>
          <a:noFill/>
        </p:spPr>
        <p:txBody>
          <a:bodyPr wrap="square" rtlCol="0">
            <a:spAutoFit/>
          </a:bodyPr>
          <a:lstStyle/>
          <a:p>
            <a:r>
              <a:rPr lang="zh-TW" altLang="en-US" sz="2000" b="1" dirty="0" smtClean="0">
                <a:latin typeface="+mj-ea"/>
                <a:ea typeface="+mj-ea"/>
              </a:rPr>
              <a:t>環境</a:t>
            </a:r>
            <a:endParaRPr lang="zh-TW" altLang="en-US" sz="2000" b="1" dirty="0">
              <a:latin typeface="+mj-ea"/>
              <a:ea typeface="+mj-ea"/>
            </a:endParaRPr>
          </a:p>
        </p:txBody>
      </p:sp>
      <p:sp>
        <p:nvSpPr>
          <p:cNvPr id="10" name="文字方塊 9"/>
          <p:cNvSpPr txBox="1"/>
          <p:nvPr/>
        </p:nvSpPr>
        <p:spPr>
          <a:xfrm>
            <a:off x="4615544" y="6068595"/>
            <a:ext cx="979713" cy="400110"/>
          </a:xfrm>
          <a:prstGeom prst="rect">
            <a:avLst/>
          </a:prstGeom>
          <a:noFill/>
        </p:spPr>
        <p:txBody>
          <a:bodyPr wrap="square" rtlCol="0">
            <a:spAutoFit/>
          </a:bodyPr>
          <a:lstStyle/>
          <a:p>
            <a:r>
              <a:rPr lang="zh-TW" altLang="en-US" sz="2000" b="1" dirty="0" smtClean="0">
                <a:latin typeface="+mj-ea"/>
                <a:ea typeface="+mj-ea"/>
              </a:rPr>
              <a:t>準備度</a:t>
            </a:r>
            <a:endParaRPr lang="zh-TW" altLang="en-US" sz="2000" b="1" dirty="0">
              <a:latin typeface="+mj-ea"/>
              <a:ea typeface="+mj-ea"/>
            </a:endParaRPr>
          </a:p>
        </p:txBody>
      </p:sp>
      <p:sp>
        <p:nvSpPr>
          <p:cNvPr id="11" name="文字方塊 10"/>
          <p:cNvSpPr txBox="1"/>
          <p:nvPr/>
        </p:nvSpPr>
        <p:spPr>
          <a:xfrm>
            <a:off x="3472543" y="4360994"/>
            <a:ext cx="849086" cy="400110"/>
          </a:xfrm>
          <a:prstGeom prst="rect">
            <a:avLst/>
          </a:prstGeom>
          <a:noFill/>
        </p:spPr>
        <p:txBody>
          <a:bodyPr wrap="square" rtlCol="0">
            <a:spAutoFit/>
          </a:bodyPr>
          <a:lstStyle/>
          <a:p>
            <a:r>
              <a:rPr lang="zh-TW" altLang="en-US" sz="2000" b="1" dirty="0" smtClean="0">
                <a:latin typeface="+mj-ea"/>
                <a:ea typeface="+mj-ea"/>
              </a:rPr>
              <a:t>興趣</a:t>
            </a:r>
            <a:endParaRPr lang="zh-TW" altLang="en-US" sz="2000" b="1" dirty="0">
              <a:latin typeface="+mj-ea"/>
              <a:ea typeface="+mj-ea"/>
            </a:endParaRPr>
          </a:p>
        </p:txBody>
      </p:sp>
      <p:sp>
        <p:nvSpPr>
          <p:cNvPr id="12" name="文字方塊 11"/>
          <p:cNvSpPr txBox="1"/>
          <p:nvPr/>
        </p:nvSpPr>
        <p:spPr>
          <a:xfrm>
            <a:off x="3472543" y="2653393"/>
            <a:ext cx="1262744" cy="400110"/>
          </a:xfrm>
          <a:prstGeom prst="rect">
            <a:avLst/>
          </a:prstGeom>
          <a:noFill/>
        </p:spPr>
        <p:txBody>
          <a:bodyPr wrap="square" rtlCol="0">
            <a:spAutoFit/>
          </a:bodyPr>
          <a:lstStyle/>
          <a:p>
            <a:r>
              <a:rPr lang="zh-TW" altLang="en-US" sz="2000" b="1" dirty="0" smtClean="0">
                <a:latin typeface="+mj-ea"/>
                <a:ea typeface="+mj-ea"/>
              </a:rPr>
              <a:t>學習風格</a:t>
            </a:r>
            <a:endParaRPr lang="zh-TW" altLang="en-US" sz="2000" b="1" dirty="0">
              <a:latin typeface="+mj-ea"/>
              <a:ea typeface="+mj-ea"/>
            </a:endParaRPr>
          </a:p>
        </p:txBody>
      </p:sp>
    </p:spTree>
    <p:extLst>
      <p:ext uri="{BB962C8B-B14F-4D97-AF65-F5344CB8AC3E}">
        <p14:creationId xmlns:p14="http://schemas.microsoft.com/office/powerpoint/2010/main" val="130535722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標題 2"/>
          <p:cNvSpPr>
            <a:spLocks noGrp="1"/>
          </p:cNvSpPr>
          <p:nvPr>
            <p:ph type="title"/>
          </p:nvPr>
        </p:nvSpPr>
        <p:spPr/>
        <p:txBody>
          <a:bodyPr/>
          <a:lstStyle/>
          <a:p>
            <a:r>
              <a:rPr lang="zh-TW" altLang="en-US" dirty="0"/>
              <a:t>概括說明：差異化</a:t>
            </a:r>
          </a:p>
        </p:txBody>
      </p:sp>
      <p:sp>
        <p:nvSpPr>
          <p:cNvPr id="2" name="內容版面配置區 1"/>
          <p:cNvSpPr>
            <a:spLocks noGrp="1"/>
          </p:cNvSpPr>
          <p:nvPr>
            <p:ph idx="1"/>
          </p:nvPr>
        </p:nvSpPr>
        <p:spPr>
          <a:xfrm>
            <a:off x="1209891" y="2534065"/>
            <a:ext cx="9877777" cy="3450696"/>
          </a:xfrm>
        </p:spPr>
        <p:txBody>
          <a:bodyPr/>
          <a:lstStyle/>
          <a:p>
            <a:r>
              <a:rPr lang="zh-TW" altLang="en-US" sz="3600" dirty="0"/>
              <a:t>學生：準備度</a:t>
            </a:r>
            <a:r>
              <a:rPr lang="en-US" altLang="zh-TW" sz="3600" dirty="0"/>
              <a:t>/</a:t>
            </a:r>
            <a:r>
              <a:rPr lang="zh-TW" altLang="en-US" sz="3600" dirty="0"/>
              <a:t>興趣</a:t>
            </a:r>
            <a:r>
              <a:rPr lang="en-US" altLang="zh-TW" sz="3600" dirty="0"/>
              <a:t>/</a:t>
            </a:r>
            <a:r>
              <a:rPr lang="zh-TW" altLang="en-US" sz="3600" dirty="0"/>
              <a:t>學習風格</a:t>
            </a:r>
          </a:p>
          <a:p>
            <a:r>
              <a:rPr lang="zh-TW" altLang="en-US" sz="3600" dirty="0" smtClean="0"/>
              <a:t>課程：</a:t>
            </a:r>
            <a:r>
              <a:rPr lang="zh-TW" altLang="en-US" sz="3600" dirty="0"/>
              <a:t>內容</a:t>
            </a:r>
            <a:r>
              <a:rPr lang="en-US" altLang="zh-TW" sz="3600" dirty="0"/>
              <a:t>/</a:t>
            </a:r>
            <a:r>
              <a:rPr lang="zh-TW" altLang="en-US" sz="3600" dirty="0"/>
              <a:t>過程</a:t>
            </a:r>
            <a:r>
              <a:rPr lang="en-US" altLang="zh-TW" sz="3600" dirty="0" smtClean="0"/>
              <a:t>/</a:t>
            </a:r>
            <a:r>
              <a:rPr lang="zh-TW" altLang="en-US" sz="3600" dirty="0" smtClean="0"/>
              <a:t>成果</a:t>
            </a:r>
            <a:endParaRPr lang="zh-TW" altLang="en-US" dirty="0"/>
          </a:p>
        </p:txBody>
      </p:sp>
      <p:pic>
        <p:nvPicPr>
          <p:cNvPr id="4" name="圖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164985" y="2173703"/>
            <a:ext cx="3100045" cy="4246637"/>
          </a:xfrm>
          <a:prstGeom prst="rect">
            <a:avLst/>
          </a:prstGeom>
        </p:spPr>
      </p:pic>
      <p:pic>
        <p:nvPicPr>
          <p:cNvPr id="6" name="圖片 5"/>
          <p:cNvPicPr/>
          <p:nvPr/>
        </p:nvPicPr>
        <p:blipFill rotWithShape="1">
          <a:blip r:embed="rId3"/>
          <a:srcRect l="23151" t="7717" r="17344" b="10612"/>
          <a:stretch/>
        </p:blipFill>
        <p:spPr bwMode="auto">
          <a:xfrm>
            <a:off x="1644534" y="3829007"/>
            <a:ext cx="4804392" cy="2591333"/>
          </a:xfrm>
          <a:prstGeom prst="rect">
            <a:avLst/>
          </a:prstGeom>
          <a:ln>
            <a:noFill/>
          </a:ln>
          <a:extLst>
            <a:ext uri="{53640926-AAD7-44D8-BBD7-CCE9431645EC}">
              <a14:shadowObscured xmlns:a14="http://schemas.microsoft.com/office/drawing/2010/main"/>
            </a:ext>
          </a:extLst>
        </p:spPr>
      </p:pic>
      <p:sp>
        <p:nvSpPr>
          <p:cNvPr id="7" name="矩形 6"/>
          <p:cNvSpPr/>
          <p:nvPr/>
        </p:nvSpPr>
        <p:spPr>
          <a:xfrm>
            <a:off x="6212264" y="6511954"/>
            <a:ext cx="5979736" cy="276999"/>
          </a:xfrm>
          <a:prstGeom prst="rect">
            <a:avLst/>
          </a:prstGeom>
        </p:spPr>
        <p:txBody>
          <a:bodyPr wrap="square">
            <a:spAutoFit/>
          </a:bodyPr>
          <a:lstStyle/>
          <a:p>
            <a:r>
              <a:rPr lang="en-US" altLang="zh-TW" sz="1200" dirty="0"/>
              <a:t>http://prekandksharing.blogspot.tw/2012/06/differentiated-instruction-box-of-rocks.html</a:t>
            </a:r>
            <a:endParaRPr lang="zh-TW" altLang="en-US" sz="1200" dirty="0"/>
          </a:p>
        </p:txBody>
      </p:sp>
      <p:sp>
        <p:nvSpPr>
          <p:cNvPr id="8" name="矩形 7"/>
          <p:cNvSpPr/>
          <p:nvPr/>
        </p:nvSpPr>
        <p:spPr>
          <a:xfrm>
            <a:off x="0" y="6511954"/>
            <a:ext cx="6096000" cy="276999"/>
          </a:xfrm>
          <a:prstGeom prst="rect">
            <a:avLst/>
          </a:prstGeom>
        </p:spPr>
        <p:txBody>
          <a:bodyPr>
            <a:spAutoFit/>
          </a:bodyPr>
          <a:lstStyle/>
          <a:p>
            <a:r>
              <a:rPr lang="en-US" altLang="zh-TW" sz="1200" dirty="0"/>
              <a:t>http://www.docstoc.com/docs/108187598/Differentiated-Instruction</a:t>
            </a:r>
            <a:endParaRPr lang="zh-TW" altLang="en-US" sz="1200" dirty="0"/>
          </a:p>
        </p:txBody>
      </p:sp>
    </p:spTree>
    <p:extLst>
      <p:ext uri="{BB962C8B-B14F-4D97-AF65-F5344CB8AC3E}">
        <p14:creationId xmlns:p14="http://schemas.microsoft.com/office/powerpoint/2010/main" val="65986330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2"/>
          <p:cNvSpPr>
            <a:spLocks noGrp="1"/>
          </p:cNvSpPr>
          <p:nvPr>
            <p:ph type="title"/>
          </p:nvPr>
        </p:nvSpPr>
        <p:spPr>
          <a:xfrm>
            <a:off x="620486" y="563144"/>
            <a:ext cx="10972800" cy="1143000"/>
          </a:xfrm>
        </p:spPr>
        <p:txBody>
          <a:bodyPr>
            <a:normAutofit/>
          </a:bodyPr>
          <a:lstStyle/>
          <a:p>
            <a:r>
              <a:rPr lang="zh-TW" altLang="en-US" dirty="0" smtClean="0"/>
              <a:t>重要與必要的步驟：反省平日的教學</a:t>
            </a:r>
            <a:endParaRPr lang="zh-TW" altLang="en-US" dirty="0"/>
          </a:p>
        </p:txBody>
      </p:sp>
      <p:pic>
        <p:nvPicPr>
          <p:cNvPr id="5" name="內容版面配置區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42782" y="1813058"/>
            <a:ext cx="6080090" cy="4524867"/>
          </a:xfrm>
          <a:prstGeom prst="rect">
            <a:avLst/>
          </a:prstGeom>
        </p:spPr>
      </p:pic>
      <p:sp>
        <p:nvSpPr>
          <p:cNvPr id="6" name="矩形 5"/>
          <p:cNvSpPr/>
          <p:nvPr/>
        </p:nvSpPr>
        <p:spPr>
          <a:xfrm>
            <a:off x="8450561" y="6551753"/>
            <a:ext cx="3674404" cy="276999"/>
          </a:xfrm>
          <a:prstGeom prst="rect">
            <a:avLst/>
          </a:prstGeom>
        </p:spPr>
        <p:txBody>
          <a:bodyPr wrap="none">
            <a:spAutoFit/>
          </a:bodyPr>
          <a:lstStyle/>
          <a:p>
            <a:r>
              <a:rPr lang="en-US" altLang="zh-TW" sz="1200" dirty="0"/>
              <a:t>http://ablose.files.wordpress.com/2012/02/picture1.jpg</a:t>
            </a:r>
            <a:endParaRPr lang="zh-TW" altLang="en-US" sz="1200" dirty="0"/>
          </a:p>
        </p:txBody>
      </p:sp>
    </p:spTree>
    <p:extLst>
      <p:ext uri="{BB962C8B-B14F-4D97-AF65-F5344CB8AC3E}">
        <p14:creationId xmlns:p14="http://schemas.microsoft.com/office/powerpoint/2010/main" val="343639493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標題 2"/>
          <p:cNvSpPr>
            <a:spLocks noGrp="1"/>
          </p:cNvSpPr>
          <p:nvPr>
            <p:ph type="title"/>
          </p:nvPr>
        </p:nvSpPr>
        <p:spPr/>
        <p:txBody>
          <a:bodyPr>
            <a:normAutofit/>
          </a:bodyPr>
          <a:lstStyle/>
          <a:p>
            <a:r>
              <a:rPr lang="zh-TW" altLang="en-US" dirty="0" smtClean="0"/>
              <a:t>重要與必要的步驟：瞭解</a:t>
            </a:r>
            <a:r>
              <a:rPr lang="zh-TW" altLang="en-US" dirty="0"/>
              <a:t>學生的</a:t>
            </a:r>
            <a:r>
              <a:rPr lang="zh-TW" altLang="en-US" dirty="0" smtClean="0"/>
              <a:t>差異</a:t>
            </a:r>
            <a:endParaRPr lang="zh-TW" altLang="en-US" dirty="0"/>
          </a:p>
        </p:txBody>
      </p:sp>
      <p:pic>
        <p:nvPicPr>
          <p:cNvPr id="6" name="內容版面配置區 5"/>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728315" y="1942037"/>
            <a:ext cx="6160239" cy="4757301"/>
          </a:xfrm>
        </p:spPr>
      </p:pic>
      <p:sp>
        <p:nvSpPr>
          <p:cNvPr id="7" name="矩形 6"/>
          <p:cNvSpPr/>
          <p:nvPr/>
        </p:nvSpPr>
        <p:spPr>
          <a:xfrm>
            <a:off x="6655324" y="6560839"/>
            <a:ext cx="5536676" cy="276999"/>
          </a:xfrm>
          <a:prstGeom prst="rect">
            <a:avLst/>
          </a:prstGeom>
        </p:spPr>
        <p:txBody>
          <a:bodyPr wrap="square">
            <a:spAutoFit/>
          </a:bodyPr>
          <a:lstStyle/>
          <a:p>
            <a:r>
              <a:rPr lang="en-US" altLang="zh-TW" sz="1200" dirty="0"/>
              <a:t>http://staff.prairiesouth.ca/sites/kletnes/student-support/differentiated-instruction/</a:t>
            </a:r>
            <a:endParaRPr lang="zh-TW" altLang="en-US" sz="1200" dirty="0"/>
          </a:p>
        </p:txBody>
      </p:sp>
    </p:spTree>
    <p:extLst>
      <p:ext uri="{BB962C8B-B14F-4D97-AF65-F5344CB8AC3E}">
        <p14:creationId xmlns:p14="http://schemas.microsoft.com/office/powerpoint/2010/main" val="272005972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標題 2"/>
          <p:cNvSpPr>
            <a:spLocks noGrp="1"/>
          </p:cNvSpPr>
          <p:nvPr>
            <p:ph type="title"/>
          </p:nvPr>
        </p:nvSpPr>
        <p:spPr/>
        <p:txBody>
          <a:bodyPr>
            <a:normAutofit/>
          </a:bodyPr>
          <a:lstStyle/>
          <a:p>
            <a:r>
              <a:rPr lang="zh-TW" altLang="en-US" dirty="0"/>
              <a:t>學業低成就的</a:t>
            </a:r>
            <a:r>
              <a:rPr lang="zh-TW" altLang="en-US" dirty="0" smtClean="0"/>
              <a:t>因素</a:t>
            </a:r>
            <a:endParaRPr lang="zh-TW" altLang="en-US" dirty="0"/>
          </a:p>
        </p:txBody>
      </p:sp>
      <p:grpSp>
        <p:nvGrpSpPr>
          <p:cNvPr id="13" name="群組 12"/>
          <p:cNvGrpSpPr/>
          <p:nvPr/>
        </p:nvGrpSpPr>
        <p:grpSpPr>
          <a:xfrm>
            <a:off x="2341327" y="1882300"/>
            <a:ext cx="8215312" cy="4857750"/>
            <a:chOff x="1830388" y="1285875"/>
            <a:chExt cx="8215312" cy="4857750"/>
          </a:xfrm>
        </p:grpSpPr>
        <p:sp>
          <p:nvSpPr>
            <p:cNvPr id="4" name="Text Box 2"/>
            <p:cNvSpPr txBox="1">
              <a:spLocks noChangeArrowheads="1"/>
            </p:cNvSpPr>
            <p:nvPr/>
          </p:nvSpPr>
          <p:spPr bwMode="auto">
            <a:xfrm>
              <a:off x="2687638" y="1376312"/>
              <a:ext cx="2605087" cy="3267075"/>
            </a:xfrm>
            <a:prstGeom prst="rect">
              <a:avLst/>
            </a:prstGeom>
            <a:noFill/>
            <a:ln w="9525">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Comic Sans MS" pitchFamily="66" charset="0"/>
                </a:defRPr>
              </a:lvl1pPr>
              <a:lvl2pPr marL="742950" indent="-285750">
                <a:defRPr>
                  <a:solidFill>
                    <a:schemeClr val="tx1"/>
                  </a:solidFill>
                  <a:latin typeface="Comic Sans MS" pitchFamily="66" charset="0"/>
                </a:defRPr>
              </a:lvl2pPr>
              <a:lvl3pPr marL="1143000" indent="-228600">
                <a:defRPr>
                  <a:solidFill>
                    <a:schemeClr val="tx1"/>
                  </a:solidFill>
                  <a:latin typeface="Comic Sans MS" pitchFamily="66" charset="0"/>
                </a:defRPr>
              </a:lvl3pPr>
              <a:lvl4pPr marL="1600200" indent="-228600">
                <a:defRPr>
                  <a:solidFill>
                    <a:schemeClr val="tx1"/>
                  </a:solidFill>
                  <a:latin typeface="Comic Sans MS" pitchFamily="66" charset="0"/>
                </a:defRPr>
              </a:lvl4pPr>
              <a:lvl5pPr marL="2057400" indent="-228600">
                <a:defRPr>
                  <a:solidFill>
                    <a:schemeClr val="tx1"/>
                  </a:solidFill>
                  <a:latin typeface="Comic Sans MS" pitchFamily="66" charset="0"/>
                </a:defRPr>
              </a:lvl5pPr>
              <a:lvl6pPr marL="2514600" indent="-228600" eaLnBrk="0" fontAlgn="base" hangingPunct="0">
                <a:spcBef>
                  <a:spcPct val="0"/>
                </a:spcBef>
                <a:spcAft>
                  <a:spcPct val="0"/>
                </a:spcAft>
                <a:defRPr>
                  <a:solidFill>
                    <a:schemeClr val="tx1"/>
                  </a:solidFill>
                  <a:latin typeface="Comic Sans MS" pitchFamily="66" charset="0"/>
                </a:defRPr>
              </a:lvl6pPr>
              <a:lvl7pPr marL="2971800" indent="-228600" eaLnBrk="0" fontAlgn="base" hangingPunct="0">
                <a:spcBef>
                  <a:spcPct val="0"/>
                </a:spcBef>
                <a:spcAft>
                  <a:spcPct val="0"/>
                </a:spcAft>
                <a:defRPr>
                  <a:solidFill>
                    <a:schemeClr val="tx1"/>
                  </a:solidFill>
                  <a:latin typeface="Comic Sans MS" pitchFamily="66" charset="0"/>
                </a:defRPr>
              </a:lvl7pPr>
              <a:lvl8pPr marL="3429000" indent="-228600" eaLnBrk="0" fontAlgn="base" hangingPunct="0">
                <a:spcBef>
                  <a:spcPct val="0"/>
                </a:spcBef>
                <a:spcAft>
                  <a:spcPct val="0"/>
                </a:spcAft>
                <a:defRPr>
                  <a:solidFill>
                    <a:schemeClr val="tx1"/>
                  </a:solidFill>
                  <a:latin typeface="Comic Sans MS" pitchFamily="66" charset="0"/>
                </a:defRPr>
              </a:lvl8pPr>
              <a:lvl9pPr marL="3886200" indent="-228600" eaLnBrk="0" fontAlgn="base" hangingPunct="0">
                <a:spcBef>
                  <a:spcPct val="0"/>
                </a:spcBef>
                <a:spcAft>
                  <a:spcPct val="0"/>
                </a:spcAft>
                <a:defRPr>
                  <a:solidFill>
                    <a:schemeClr val="tx1"/>
                  </a:solidFill>
                  <a:latin typeface="Comic Sans MS" pitchFamily="66" charset="0"/>
                </a:defRPr>
              </a:lvl9pPr>
            </a:lstStyle>
            <a:p>
              <a:pPr eaLnBrk="1" hangingPunct="1">
                <a:spcBef>
                  <a:spcPct val="50000"/>
                </a:spcBef>
              </a:pPr>
              <a:r>
                <a:rPr lang="zh-TW" altLang="en-US" sz="2800" b="1" dirty="0">
                  <a:solidFill>
                    <a:srgbClr val="FF0000"/>
                  </a:solidFill>
                  <a:latin typeface="+mn-ea"/>
                  <a:cs typeface="華康中黑體"/>
                </a:rPr>
                <a:t>外在環境因素</a:t>
              </a:r>
            </a:p>
            <a:p>
              <a:pPr eaLnBrk="1" hangingPunct="1">
                <a:spcBef>
                  <a:spcPct val="50000"/>
                </a:spcBef>
              </a:pPr>
              <a:r>
                <a:rPr lang="zh-TW" altLang="en-US" sz="2400" dirty="0">
                  <a:latin typeface="+mn-ea"/>
                  <a:cs typeface="華康中黑體"/>
                </a:rPr>
                <a:t>  缺乏學習機會</a:t>
              </a:r>
            </a:p>
            <a:p>
              <a:pPr eaLnBrk="1" hangingPunct="1">
                <a:spcBef>
                  <a:spcPct val="50000"/>
                </a:spcBef>
              </a:pPr>
              <a:r>
                <a:rPr lang="zh-TW" altLang="en-US" sz="2400" dirty="0">
                  <a:latin typeface="+mn-ea"/>
                  <a:cs typeface="華康中黑體"/>
                </a:rPr>
                <a:t>    文化不利</a:t>
              </a:r>
            </a:p>
            <a:p>
              <a:pPr eaLnBrk="1" hangingPunct="1">
                <a:spcBef>
                  <a:spcPct val="50000"/>
                </a:spcBef>
              </a:pPr>
              <a:r>
                <a:rPr lang="zh-TW" altLang="en-US" sz="2400" dirty="0">
                  <a:latin typeface="+mn-ea"/>
                  <a:cs typeface="華康中黑體"/>
                </a:rPr>
                <a:t>    經濟不利</a:t>
              </a:r>
            </a:p>
            <a:p>
              <a:pPr eaLnBrk="1" hangingPunct="1">
                <a:spcBef>
                  <a:spcPct val="50000"/>
                </a:spcBef>
              </a:pPr>
              <a:r>
                <a:rPr lang="zh-TW" altLang="en-US" sz="2400" dirty="0">
                  <a:latin typeface="+mn-ea"/>
                  <a:cs typeface="華康中黑體"/>
                </a:rPr>
                <a:t>    教學不當</a:t>
              </a:r>
            </a:p>
            <a:p>
              <a:pPr eaLnBrk="1" hangingPunct="1">
                <a:spcBef>
                  <a:spcPct val="50000"/>
                </a:spcBef>
              </a:pPr>
              <a:endParaRPr lang="en-US" altLang="zh-TW" sz="2400" dirty="0">
                <a:latin typeface="+mn-ea"/>
                <a:cs typeface="華康中黑體"/>
              </a:endParaRPr>
            </a:p>
          </p:txBody>
        </p:sp>
        <p:sp>
          <p:nvSpPr>
            <p:cNvPr id="5" name="Text Box 3"/>
            <p:cNvSpPr txBox="1">
              <a:spLocks noChangeArrowheads="1"/>
            </p:cNvSpPr>
            <p:nvPr/>
          </p:nvSpPr>
          <p:spPr bwMode="auto">
            <a:xfrm>
              <a:off x="6616700" y="1285875"/>
              <a:ext cx="2643188" cy="3267075"/>
            </a:xfrm>
            <a:prstGeom prst="rect">
              <a:avLst/>
            </a:prstGeom>
            <a:noFill/>
            <a:ln w="9525">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Comic Sans MS" pitchFamily="66" charset="0"/>
                </a:defRPr>
              </a:lvl1pPr>
              <a:lvl2pPr marL="742950" indent="-285750">
                <a:defRPr>
                  <a:solidFill>
                    <a:schemeClr val="tx1"/>
                  </a:solidFill>
                  <a:latin typeface="Comic Sans MS" pitchFamily="66" charset="0"/>
                </a:defRPr>
              </a:lvl2pPr>
              <a:lvl3pPr marL="1143000" indent="-228600">
                <a:defRPr>
                  <a:solidFill>
                    <a:schemeClr val="tx1"/>
                  </a:solidFill>
                  <a:latin typeface="Comic Sans MS" pitchFamily="66" charset="0"/>
                </a:defRPr>
              </a:lvl3pPr>
              <a:lvl4pPr marL="1600200" indent="-228600">
                <a:defRPr>
                  <a:solidFill>
                    <a:schemeClr val="tx1"/>
                  </a:solidFill>
                  <a:latin typeface="Comic Sans MS" pitchFamily="66" charset="0"/>
                </a:defRPr>
              </a:lvl4pPr>
              <a:lvl5pPr marL="2057400" indent="-228600">
                <a:defRPr>
                  <a:solidFill>
                    <a:schemeClr val="tx1"/>
                  </a:solidFill>
                  <a:latin typeface="Comic Sans MS" pitchFamily="66" charset="0"/>
                </a:defRPr>
              </a:lvl5pPr>
              <a:lvl6pPr marL="2514600" indent="-228600" eaLnBrk="0" fontAlgn="base" hangingPunct="0">
                <a:spcBef>
                  <a:spcPct val="0"/>
                </a:spcBef>
                <a:spcAft>
                  <a:spcPct val="0"/>
                </a:spcAft>
                <a:defRPr>
                  <a:solidFill>
                    <a:schemeClr val="tx1"/>
                  </a:solidFill>
                  <a:latin typeface="Comic Sans MS" pitchFamily="66" charset="0"/>
                </a:defRPr>
              </a:lvl6pPr>
              <a:lvl7pPr marL="2971800" indent="-228600" eaLnBrk="0" fontAlgn="base" hangingPunct="0">
                <a:spcBef>
                  <a:spcPct val="0"/>
                </a:spcBef>
                <a:spcAft>
                  <a:spcPct val="0"/>
                </a:spcAft>
                <a:defRPr>
                  <a:solidFill>
                    <a:schemeClr val="tx1"/>
                  </a:solidFill>
                  <a:latin typeface="Comic Sans MS" pitchFamily="66" charset="0"/>
                </a:defRPr>
              </a:lvl7pPr>
              <a:lvl8pPr marL="3429000" indent="-228600" eaLnBrk="0" fontAlgn="base" hangingPunct="0">
                <a:spcBef>
                  <a:spcPct val="0"/>
                </a:spcBef>
                <a:spcAft>
                  <a:spcPct val="0"/>
                </a:spcAft>
                <a:defRPr>
                  <a:solidFill>
                    <a:schemeClr val="tx1"/>
                  </a:solidFill>
                  <a:latin typeface="Comic Sans MS" pitchFamily="66" charset="0"/>
                </a:defRPr>
              </a:lvl8pPr>
              <a:lvl9pPr marL="3886200" indent="-228600" eaLnBrk="0" fontAlgn="base" hangingPunct="0">
                <a:spcBef>
                  <a:spcPct val="0"/>
                </a:spcBef>
                <a:spcAft>
                  <a:spcPct val="0"/>
                </a:spcAft>
                <a:defRPr>
                  <a:solidFill>
                    <a:schemeClr val="tx1"/>
                  </a:solidFill>
                  <a:latin typeface="Comic Sans MS" pitchFamily="66" charset="0"/>
                </a:defRPr>
              </a:lvl9pPr>
            </a:lstStyle>
            <a:p>
              <a:pPr eaLnBrk="1" hangingPunct="1">
                <a:spcBef>
                  <a:spcPct val="50000"/>
                </a:spcBef>
              </a:pPr>
              <a:r>
                <a:rPr lang="zh-TW" altLang="en-US" sz="2800" b="1" dirty="0">
                  <a:solidFill>
                    <a:srgbClr val="FF0000"/>
                  </a:solidFill>
                  <a:latin typeface="+mn-ea"/>
                  <a:cs typeface="華康中黑體"/>
                </a:rPr>
                <a:t>個人內在因素</a:t>
              </a:r>
            </a:p>
            <a:p>
              <a:pPr eaLnBrk="1" hangingPunct="1">
                <a:spcBef>
                  <a:spcPct val="50000"/>
                </a:spcBef>
              </a:pPr>
              <a:r>
                <a:rPr lang="zh-TW" altLang="en-US" sz="2400" dirty="0">
                  <a:latin typeface="+mn-ea"/>
                </a:rPr>
                <a:t>  </a:t>
              </a:r>
              <a:r>
                <a:rPr lang="zh-TW" altLang="en-US" sz="2400" dirty="0" smtClean="0">
                  <a:latin typeface="+mn-ea"/>
                  <a:cs typeface="華康中黑體"/>
                </a:rPr>
                <a:t>智能</a:t>
              </a:r>
              <a:r>
                <a:rPr lang="zh-TW" altLang="en-US" sz="2400" dirty="0">
                  <a:latin typeface="+mn-ea"/>
                  <a:cs typeface="華康中黑體"/>
                </a:rPr>
                <a:t>障礙</a:t>
              </a:r>
            </a:p>
            <a:p>
              <a:pPr eaLnBrk="1" hangingPunct="1">
                <a:spcBef>
                  <a:spcPct val="50000"/>
                </a:spcBef>
              </a:pPr>
              <a:r>
                <a:rPr lang="zh-TW" altLang="en-US" sz="2400" dirty="0">
                  <a:latin typeface="+mn-ea"/>
                  <a:cs typeface="華康中黑體"/>
                </a:rPr>
                <a:t>  感官障礙</a:t>
              </a:r>
            </a:p>
            <a:p>
              <a:pPr eaLnBrk="1" hangingPunct="1">
                <a:spcBef>
                  <a:spcPct val="50000"/>
                </a:spcBef>
              </a:pPr>
              <a:r>
                <a:rPr lang="zh-TW" altLang="en-US" sz="2400" dirty="0">
                  <a:latin typeface="+mn-ea"/>
                  <a:cs typeface="華康中黑體"/>
                </a:rPr>
                <a:t>  情緒或行為障礙</a:t>
              </a:r>
            </a:p>
            <a:p>
              <a:pPr eaLnBrk="1" hangingPunct="1">
                <a:spcBef>
                  <a:spcPct val="50000"/>
                </a:spcBef>
              </a:pPr>
              <a:r>
                <a:rPr lang="zh-TW" altLang="en-US" sz="2400" dirty="0">
                  <a:latin typeface="+mn-ea"/>
                  <a:cs typeface="華康中黑體"/>
                </a:rPr>
                <a:t>  學習障礙</a:t>
              </a:r>
            </a:p>
            <a:p>
              <a:pPr eaLnBrk="1" hangingPunct="1">
                <a:spcBef>
                  <a:spcPct val="50000"/>
                </a:spcBef>
              </a:pPr>
              <a:r>
                <a:rPr lang="zh-TW" altLang="en-US" sz="2400" dirty="0">
                  <a:latin typeface="+mn-ea"/>
                  <a:cs typeface="華康中黑體"/>
                </a:rPr>
                <a:t>  生理病弱</a:t>
              </a:r>
            </a:p>
          </p:txBody>
        </p:sp>
        <p:sp>
          <p:nvSpPr>
            <p:cNvPr id="6" name="Oval 4"/>
            <p:cNvSpPr>
              <a:spLocks noChangeArrowheads="1"/>
            </p:cNvSpPr>
            <p:nvPr/>
          </p:nvSpPr>
          <p:spPr bwMode="auto">
            <a:xfrm>
              <a:off x="3668713" y="5000625"/>
              <a:ext cx="4448175" cy="1143000"/>
            </a:xfrm>
            <a:prstGeom prst="ellipse">
              <a:avLst/>
            </a:prstGeom>
            <a:solidFill>
              <a:schemeClr val="accent1"/>
            </a:solidFill>
            <a:ln w="9525">
              <a:solidFill>
                <a:schemeClr val="tx1"/>
              </a:solidFill>
              <a:round/>
              <a:headEnd/>
              <a:tailEnd/>
            </a:ln>
          </p:spPr>
          <p:txBody>
            <a:bodyPr wrap="none" anchor="ctr"/>
            <a:lstStyle/>
            <a:p>
              <a:pPr algn="ctr" eaLnBrk="1" hangingPunct="1"/>
              <a:r>
                <a:rPr lang="zh-TW" altLang="en-US" sz="2800" b="1">
                  <a:latin typeface="+mn-ea"/>
                </a:rPr>
                <a:t>學業低成就</a:t>
              </a:r>
            </a:p>
            <a:p>
              <a:pPr algn="ctr" eaLnBrk="1" hangingPunct="1"/>
              <a:r>
                <a:rPr lang="en-US" altLang="zh-TW" sz="2800" b="1">
                  <a:latin typeface="+mn-ea"/>
                </a:rPr>
                <a:t>Under /low achievement</a:t>
              </a:r>
            </a:p>
          </p:txBody>
        </p:sp>
        <p:sp>
          <p:nvSpPr>
            <p:cNvPr id="7" name="Line 5"/>
            <p:cNvSpPr>
              <a:spLocks noChangeShapeType="1"/>
            </p:cNvSpPr>
            <p:nvPr/>
          </p:nvSpPr>
          <p:spPr bwMode="auto">
            <a:xfrm>
              <a:off x="3957638" y="4652962"/>
              <a:ext cx="492125" cy="447675"/>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latin typeface="+mn-ea"/>
              </a:endParaRPr>
            </a:p>
          </p:txBody>
        </p:sp>
        <p:sp>
          <p:nvSpPr>
            <p:cNvPr id="8" name="Line 6"/>
            <p:cNvSpPr>
              <a:spLocks noChangeShapeType="1"/>
            </p:cNvSpPr>
            <p:nvPr/>
          </p:nvSpPr>
          <p:spPr bwMode="auto">
            <a:xfrm flipH="1">
              <a:off x="6973888" y="4572000"/>
              <a:ext cx="38100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latin typeface="+mn-ea"/>
              </a:endParaRPr>
            </a:p>
          </p:txBody>
        </p:sp>
        <p:sp>
          <p:nvSpPr>
            <p:cNvPr id="11" name="橢圓 11"/>
            <p:cNvSpPr>
              <a:spLocks noChangeArrowheads="1"/>
            </p:cNvSpPr>
            <p:nvPr/>
          </p:nvSpPr>
          <p:spPr bwMode="auto">
            <a:xfrm>
              <a:off x="1830388" y="1643062"/>
              <a:ext cx="1000125" cy="1857375"/>
            </a:xfrm>
            <a:prstGeom prst="ellipse">
              <a:avLst/>
            </a:prstGeom>
            <a:solidFill>
              <a:schemeClr val="accent1"/>
            </a:solidFill>
            <a:ln w="9525" algn="ctr">
              <a:solidFill>
                <a:schemeClr val="tx1"/>
              </a:solidFill>
              <a:round/>
              <a:headEnd/>
              <a:tailEnd/>
            </a:ln>
          </p:spPr>
          <p:txBody>
            <a:bodyPr/>
            <a:lstStyle/>
            <a:p>
              <a:pPr>
                <a:lnSpc>
                  <a:spcPct val="150000"/>
                </a:lnSpc>
              </a:pPr>
              <a:r>
                <a:rPr lang="zh-TW" altLang="en-US" sz="2000">
                  <a:latin typeface="+mn-ea"/>
                </a:rPr>
                <a:t>社區</a:t>
              </a:r>
              <a:endParaRPr lang="en-US" altLang="zh-TW" sz="2000">
                <a:latin typeface="+mn-ea"/>
              </a:endParaRPr>
            </a:p>
            <a:p>
              <a:pPr>
                <a:lnSpc>
                  <a:spcPct val="150000"/>
                </a:lnSpc>
              </a:pPr>
              <a:r>
                <a:rPr lang="zh-TW" altLang="en-US" sz="2000">
                  <a:latin typeface="+mn-ea"/>
                </a:rPr>
                <a:t>家庭</a:t>
              </a:r>
              <a:endParaRPr lang="en-US" altLang="zh-TW" sz="2000">
                <a:latin typeface="+mn-ea"/>
              </a:endParaRPr>
            </a:p>
            <a:p>
              <a:pPr>
                <a:lnSpc>
                  <a:spcPct val="150000"/>
                </a:lnSpc>
              </a:pPr>
              <a:r>
                <a:rPr lang="zh-TW" altLang="en-US" sz="2000">
                  <a:latin typeface="+mn-ea"/>
                </a:rPr>
                <a:t>學校</a:t>
              </a:r>
            </a:p>
          </p:txBody>
        </p:sp>
        <p:sp>
          <p:nvSpPr>
            <p:cNvPr id="12" name="橢圓 12"/>
            <p:cNvSpPr>
              <a:spLocks noChangeArrowheads="1"/>
            </p:cNvSpPr>
            <p:nvPr/>
          </p:nvSpPr>
          <p:spPr bwMode="auto">
            <a:xfrm>
              <a:off x="9045575" y="1571625"/>
              <a:ext cx="1000125" cy="1928812"/>
            </a:xfrm>
            <a:prstGeom prst="ellipse">
              <a:avLst/>
            </a:prstGeom>
            <a:solidFill>
              <a:schemeClr val="accent1"/>
            </a:solidFill>
            <a:ln w="9525" algn="ctr">
              <a:solidFill>
                <a:schemeClr val="tx1"/>
              </a:solidFill>
              <a:round/>
              <a:headEnd/>
              <a:tailEnd/>
            </a:ln>
          </p:spPr>
          <p:txBody>
            <a:bodyPr/>
            <a:lstStyle/>
            <a:p>
              <a:pPr>
                <a:lnSpc>
                  <a:spcPct val="150000"/>
                </a:lnSpc>
              </a:pPr>
              <a:r>
                <a:rPr lang="zh-TW" altLang="en-US" sz="2000">
                  <a:latin typeface="+mn-ea"/>
                </a:rPr>
                <a:t>能力</a:t>
              </a:r>
              <a:endParaRPr lang="en-US" altLang="zh-TW" sz="2000">
                <a:latin typeface="+mn-ea"/>
              </a:endParaRPr>
            </a:p>
            <a:p>
              <a:pPr>
                <a:lnSpc>
                  <a:spcPct val="150000"/>
                </a:lnSpc>
              </a:pPr>
              <a:r>
                <a:rPr lang="zh-TW" altLang="en-US" sz="2000">
                  <a:latin typeface="+mn-ea"/>
                </a:rPr>
                <a:t>策略</a:t>
              </a:r>
              <a:endParaRPr lang="en-US" altLang="zh-TW" sz="2000">
                <a:latin typeface="+mn-ea"/>
              </a:endParaRPr>
            </a:p>
            <a:p>
              <a:pPr>
                <a:lnSpc>
                  <a:spcPct val="150000"/>
                </a:lnSpc>
              </a:pPr>
              <a:r>
                <a:rPr lang="zh-TW" altLang="en-US" sz="2000">
                  <a:latin typeface="+mn-ea"/>
                </a:rPr>
                <a:t>動機</a:t>
              </a:r>
            </a:p>
          </p:txBody>
        </p:sp>
      </p:grpSp>
      <p:sp>
        <p:nvSpPr>
          <p:cNvPr id="14" name="文字方塊 13"/>
          <p:cNvSpPr txBox="1"/>
          <p:nvPr/>
        </p:nvSpPr>
        <p:spPr>
          <a:xfrm>
            <a:off x="10556639" y="6457213"/>
            <a:ext cx="1509671" cy="276999"/>
          </a:xfrm>
          <a:prstGeom prst="rect">
            <a:avLst/>
          </a:prstGeom>
          <a:noFill/>
        </p:spPr>
        <p:txBody>
          <a:bodyPr wrap="square" rtlCol="0">
            <a:spAutoFit/>
          </a:bodyPr>
          <a:lstStyle/>
          <a:p>
            <a:r>
              <a:rPr lang="zh-TW" altLang="en-US" sz="1200" dirty="0" smtClean="0"/>
              <a:t>（甄曉蘭，</a:t>
            </a:r>
            <a:r>
              <a:rPr lang="en-US" altLang="zh-TW" sz="1200" dirty="0" smtClean="0"/>
              <a:t>2012</a:t>
            </a:r>
            <a:r>
              <a:rPr lang="zh-TW" altLang="en-US" sz="1200" dirty="0" smtClean="0"/>
              <a:t>）</a:t>
            </a:r>
            <a:endParaRPr lang="zh-TW" altLang="en-US" sz="1200" dirty="0"/>
          </a:p>
        </p:txBody>
      </p:sp>
    </p:spTree>
    <p:extLst>
      <p:ext uri="{BB962C8B-B14F-4D97-AF65-F5344CB8AC3E}">
        <p14:creationId xmlns:p14="http://schemas.microsoft.com/office/powerpoint/2010/main" val="228959997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618534" y="516305"/>
            <a:ext cx="10972800" cy="1143000"/>
          </a:xfrm>
        </p:spPr>
        <p:txBody>
          <a:bodyPr/>
          <a:lstStyle/>
          <a:p>
            <a:r>
              <a:rPr lang="zh-TW" altLang="en-US" dirty="0"/>
              <a:t>影響學習品質三因素</a:t>
            </a:r>
          </a:p>
        </p:txBody>
      </p:sp>
      <p:sp>
        <p:nvSpPr>
          <p:cNvPr id="5" name="Line 3"/>
          <p:cNvSpPr>
            <a:spLocks noChangeShapeType="1"/>
          </p:cNvSpPr>
          <p:nvPr/>
        </p:nvSpPr>
        <p:spPr bwMode="auto">
          <a:xfrm>
            <a:off x="5761038" y="3039269"/>
            <a:ext cx="609600" cy="0"/>
          </a:xfrm>
          <a:prstGeom prst="line">
            <a:avLst/>
          </a:prstGeom>
          <a:noFill/>
          <a:ln w="9525">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zh-TW" altLang="en-US"/>
          </a:p>
        </p:txBody>
      </p:sp>
      <p:sp>
        <p:nvSpPr>
          <p:cNvPr id="6" name="Line 4"/>
          <p:cNvSpPr>
            <a:spLocks noChangeShapeType="1"/>
          </p:cNvSpPr>
          <p:nvPr/>
        </p:nvSpPr>
        <p:spPr bwMode="auto">
          <a:xfrm>
            <a:off x="4233863" y="3758406"/>
            <a:ext cx="1274762" cy="727075"/>
          </a:xfrm>
          <a:prstGeom prst="line">
            <a:avLst/>
          </a:prstGeom>
          <a:noFill/>
          <a:ln w="9525">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zh-TW" altLang="en-US"/>
          </a:p>
        </p:txBody>
      </p:sp>
      <p:sp>
        <p:nvSpPr>
          <p:cNvPr id="7" name="Line 5"/>
          <p:cNvSpPr>
            <a:spLocks noChangeShapeType="1"/>
          </p:cNvSpPr>
          <p:nvPr/>
        </p:nvSpPr>
        <p:spPr bwMode="auto">
          <a:xfrm flipH="1">
            <a:off x="6805613" y="3758406"/>
            <a:ext cx="1547812" cy="730250"/>
          </a:xfrm>
          <a:prstGeom prst="line">
            <a:avLst/>
          </a:prstGeom>
          <a:noFill/>
          <a:ln w="9525">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zh-TW" altLang="en-US"/>
          </a:p>
        </p:txBody>
      </p:sp>
      <p:sp>
        <p:nvSpPr>
          <p:cNvPr id="8" name="Rectangle 6"/>
          <p:cNvSpPr>
            <a:spLocks noChangeArrowheads="1"/>
          </p:cNvSpPr>
          <p:nvPr/>
        </p:nvSpPr>
        <p:spPr bwMode="auto">
          <a:xfrm>
            <a:off x="2952750" y="2320131"/>
            <a:ext cx="2663825" cy="1366838"/>
          </a:xfrm>
          <a:prstGeom prst="rect">
            <a:avLst/>
          </a:prstGeom>
          <a:solidFill>
            <a:srgbClr val="CCCCFF"/>
          </a:solidFill>
          <a:ln w="38100">
            <a:solidFill>
              <a:schemeClr val="tx1"/>
            </a:solidFill>
            <a:miter lim="800000"/>
            <a:headEnd/>
            <a:tailEnd/>
          </a:ln>
        </p:spPr>
        <p:txBody>
          <a:bodyPr wrap="none" anchor="ctr"/>
          <a:lstStyle/>
          <a:p>
            <a:pPr algn="ctr" eaLnBrk="1" hangingPunct="1"/>
            <a:r>
              <a:rPr lang="zh-TW" altLang="en-US" sz="3600" b="1">
                <a:ea typeface="標楷體" pitchFamily="65" charset="-120"/>
              </a:rPr>
              <a:t>「能不能學」</a:t>
            </a:r>
            <a:endParaRPr lang="zh-TW" altLang="en-US" sz="3200">
              <a:ea typeface="標楷體" pitchFamily="65" charset="-120"/>
            </a:endParaRPr>
          </a:p>
        </p:txBody>
      </p:sp>
      <p:sp>
        <p:nvSpPr>
          <p:cNvPr id="9" name="Rectangle 7"/>
          <p:cNvSpPr>
            <a:spLocks noChangeArrowheads="1"/>
          </p:cNvSpPr>
          <p:nvPr/>
        </p:nvSpPr>
        <p:spPr bwMode="auto">
          <a:xfrm>
            <a:off x="6553200" y="2320131"/>
            <a:ext cx="2663825" cy="1366838"/>
          </a:xfrm>
          <a:prstGeom prst="rect">
            <a:avLst/>
          </a:prstGeom>
          <a:solidFill>
            <a:srgbClr val="CCCCFF"/>
          </a:solidFill>
          <a:ln w="38100">
            <a:solidFill>
              <a:schemeClr val="tx1"/>
            </a:solidFill>
            <a:miter lim="800000"/>
            <a:headEnd/>
            <a:tailEnd/>
          </a:ln>
        </p:spPr>
        <p:txBody>
          <a:bodyPr wrap="none" anchor="ctr"/>
          <a:lstStyle/>
          <a:p>
            <a:pPr algn="ctr" eaLnBrk="1" hangingPunct="1"/>
            <a:r>
              <a:rPr lang="zh-TW" altLang="en-US" sz="3600" b="1">
                <a:ea typeface="標楷體" pitchFamily="65" charset="-120"/>
              </a:rPr>
              <a:t>「會不會學」</a:t>
            </a:r>
            <a:endParaRPr lang="zh-TW" altLang="en-US" sz="3200">
              <a:ea typeface="標楷體" pitchFamily="65" charset="-120"/>
            </a:endParaRPr>
          </a:p>
        </p:txBody>
      </p:sp>
      <p:sp>
        <p:nvSpPr>
          <p:cNvPr id="10" name="Rectangle 8"/>
          <p:cNvSpPr>
            <a:spLocks noChangeArrowheads="1"/>
          </p:cNvSpPr>
          <p:nvPr/>
        </p:nvSpPr>
        <p:spPr bwMode="auto">
          <a:xfrm>
            <a:off x="4392613" y="4550569"/>
            <a:ext cx="2879725" cy="1225550"/>
          </a:xfrm>
          <a:prstGeom prst="rect">
            <a:avLst/>
          </a:prstGeom>
          <a:solidFill>
            <a:srgbClr val="CCCCFF"/>
          </a:solidFill>
          <a:ln w="38100">
            <a:solidFill>
              <a:schemeClr val="tx1"/>
            </a:solidFill>
            <a:miter lim="800000"/>
            <a:headEnd/>
            <a:tailEnd/>
          </a:ln>
        </p:spPr>
        <p:txBody>
          <a:bodyPr wrap="none" anchor="ctr"/>
          <a:lstStyle/>
          <a:p>
            <a:pPr algn="ctr" eaLnBrk="1" hangingPunct="1"/>
            <a:r>
              <a:rPr lang="zh-TW" altLang="en-US" sz="3600" b="1">
                <a:ea typeface="標楷體" pitchFamily="65" charset="-120"/>
              </a:rPr>
              <a:t>「要不要學」</a:t>
            </a:r>
            <a:endParaRPr lang="zh-TW" altLang="en-US" sz="3200">
              <a:ea typeface="標楷體" pitchFamily="65" charset="-120"/>
            </a:endParaRPr>
          </a:p>
        </p:txBody>
      </p:sp>
      <p:sp>
        <p:nvSpPr>
          <p:cNvPr id="11" name="Text Box 9"/>
          <p:cNvSpPr txBox="1">
            <a:spLocks noChangeArrowheads="1"/>
          </p:cNvSpPr>
          <p:nvPr/>
        </p:nvSpPr>
        <p:spPr bwMode="auto">
          <a:xfrm>
            <a:off x="188536" y="2957438"/>
            <a:ext cx="288460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sz="3200">
                <a:solidFill>
                  <a:schemeClr val="tx1"/>
                </a:solidFill>
                <a:latin typeface="Tahoma" pitchFamily="34" charset="0"/>
                <a:ea typeface="新細明體" pitchFamily="18" charset="-120"/>
              </a:defRPr>
            </a:lvl1pPr>
            <a:lvl2pPr>
              <a:defRPr kumimoji="1" sz="2800">
                <a:solidFill>
                  <a:schemeClr val="tx1"/>
                </a:solidFill>
                <a:latin typeface="Tahoma" pitchFamily="34" charset="0"/>
                <a:ea typeface="新細明體" pitchFamily="18" charset="-120"/>
              </a:defRPr>
            </a:lvl2pPr>
            <a:lvl3pPr>
              <a:defRPr kumimoji="1" sz="2400">
                <a:solidFill>
                  <a:schemeClr val="tx1"/>
                </a:solidFill>
                <a:latin typeface="Tahoma" pitchFamily="34" charset="0"/>
                <a:ea typeface="新細明體" pitchFamily="18" charset="-120"/>
              </a:defRPr>
            </a:lvl3pPr>
            <a:lvl4pPr>
              <a:defRPr kumimoji="1" sz="2000">
                <a:solidFill>
                  <a:schemeClr val="tx1"/>
                </a:solidFill>
                <a:latin typeface="Tahoma" pitchFamily="34" charset="0"/>
                <a:ea typeface="新細明體" pitchFamily="18" charset="-120"/>
              </a:defRPr>
            </a:lvl4pPr>
            <a:lvl5pPr>
              <a:defRPr kumimoji="1" sz="2000">
                <a:solidFill>
                  <a:schemeClr val="tx1"/>
                </a:solidFill>
                <a:latin typeface="Tahoma" pitchFamily="34" charset="0"/>
                <a:ea typeface="新細明體" pitchFamily="18" charset="-120"/>
              </a:defRPr>
            </a:lvl5pPr>
            <a:lvl6pPr eaLnBrk="0" hangingPunct="0">
              <a:defRPr kumimoji="1" sz="2000">
                <a:solidFill>
                  <a:schemeClr val="tx1"/>
                </a:solidFill>
                <a:latin typeface="Tahoma" pitchFamily="34" charset="0"/>
                <a:ea typeface="新細明體" pitchFamily="18" charset="-120"/>
              </a:defRPr>
            </a:lvl6pPr>
            <a:lvl7pPr eaLnBrk="0" hangingPunct="0">
              <a:defRPr kumimoji="1" sz="2000">
                <a:solidFill>
                  <a:schemeClr val="tx1"/>
                </a:solidFill>
                <a:latin typeface="Tahoma" pitchFamily="34" charset="0"/>
                <a:ea typeface="新細明體" pitchFamily="18" charset="-120"/>
              </a:defRPr>
            </a:lvl7pPr>
            <a:lvl8pPr eaLnBrk="0" hangingPunct="0">
              <a:defRPr kumimoji="1" sz="2000">
                <a:solidFill>
                  <a:schemeClr val="tx1"/>
                </a:solidFill>
                <a:latin typeface="Tahoma" pitchFamily="34" charset="0"/>
                <a:ea typeface="新細明體" pitchFamily="18" charset="-120"/>
              </a:defRPr>
            </a:lvl8pPr>
            <a:lvl9pPr eaLnBrk="0" hangingPunct="0">
              <a:defRPr kumimoji="1" sz="2000">
                <a:solidFill>
                  <a:schemeClr val="tx1"/>
                </a:solidFill>
                <a:latin typeface="Tahoma" pitchFamily="34" charset="0"/>
                <a:ea typeface="新細明體" pitchFamily="18" charset="-120"/>
              </a:defRPr>
            </a:lvl9pPr>
          </a:lstStyle>
          <a:p>
            <a:pPr eaLnBrk="1" hangingPunct="1"/>
            <a:r>
              <a:rPr lang="zh-TW" altLang="en-US" sz="2100" b="1" dirty="0" smtClean="0">
                <a:ea typeface="標楷體" pitchFamily="65" charset="-120"/>
              </a:rPr>
              <a:t>還是</a:t>
            </a:r>
            <a:r>
              <a:rPr lang="zh-TW" altLang="en-US" sz="2800" b="1" dirty="0" smtClean="0"/>
              <a:t>「</a:t>
            </a:r>
            <a:r>
              <a:rPr lang="zh-TW" altLang="en-US" sz="2100" b="1" dirty="0">
                <a:ea typeface="標楷體" pitchFamily="65" charset="-120"/>
              </a:rPr>
              <a:t>缺乏資源」？</a:t>
            </a:r>
          </a:p>
        </p:txBody>
      </p:sp>
      <p:sp>
        <p:nvSpPr>
          <p:cNvPr id="12" name="Text Box 10"/>
          <p:cNvSpPr txBox="1">
            <a:spLocks noChangeArrowheads="1"/>
          </p:cNvSpPr>
          <p:nvPr/>
        </p:nvSpPr>
        <p:spPr bwMode="auto">
          <a:xfrm>
            <a:off x="9245303" y="2807067"/>
            <a:ext cx="2821005" cy="846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sz="3200">
                <a:solidFill>
                  <a:schemeClr val="tx1"/>
                </a:solidFill>
                <a:latin typeface="Tahoma" pitchFamily="34" charset="0"/>
                <a:ea typeface="新細明體" pitchFamily="18" charset="-120"/>
              </a:defRPr>
            </a:lvl1pPr>
            <a:lvl2pPr>
              <a:defRPr kumimoji="1" sz="2800">
                <a:solidFill>
                  <a:schemeClr val="tx1"/>
                </a:solidFill>
                <a:latin typeface="Tahoma" pitchFamily="34" charset="0"/>
                <a:ea typeface="新細明體" pitchFamily="18" charset="-120"/>
              </a:defRPr>
            </a:lvl2pPr>
            <a:lvl3pPr>
              <a:defRPr kumimoji="1" sz="2400">
                <a:solidFill>
                  <a:schemeClr val="tx1"/>
                </a:solidFill>
                <a:latin typeface="Tahoma" pitchFamily="34" charset="0"/>
                <a:ea typeface="新細明體" pitchFamily="18" charset="-120"/>
              </a:defRPr>
            </a:lvl3pPr>
            <a:lvl4pPr>
              <a:defRPr kumimoji="1" sz="2000">
                <a:solidFill>
                  <a:schemeClr val="tx1"/>
                </a:solidFill>
                <a:latin typeface="Tahoma" pitchFamily="34" charset="0"/>
                <a:ea typeface="新細明體" pitchFamily="18" charset="-120"/>
              </a:defRPr>
            </a:lvl4pPr>
            <a:lvl5pPr>
              <a:defRPr kumimoji="1" sz="2000">
                <a:solidFill>
                  <a:schemeClr val="tx1"/>
                </a:solidFill>
                <a:latin typeface="Tahoma" pitchFamily="34" charset="0"/>
                <a:ea typeface="新細明體" pitchFamily="18" charset="-120"/>
              </a:defRPr>
            </a:lvl5pPr>
            <a:lvl6pPr eaLnBrk="0" hangingPunct="0">
              <a:defRPr kumimoji="1" sz="2000">
                <a:solidFill>
                  <a:schemeClr val="tx1"/>
                </a:solidFill>
                <a:latin typeface="Tahoma" pitchFamily="34" charset="0"/>
                <a:ea typeface="新細明體" pitchFamily="18" charset="-120"/>
              </a:defRPr>
            </a:lvl6pPr>
            <a:lvl7pPr eaLnBrk="0" hangingPunct="0">
              <a:defRPr kumimoji="1" sz="2000">
                <a:solidFill>
                  <a:schemeClr val="tx1"/>
                </a:solidFill>
                <a:latin typeface="Tahoma" pitchFamily="34" charset="0"/>
                <a:ea typeface="新細明體" pitchFamily="18" charset="-120"/>
              </a:defRPr>
            </a:lvl7pPr>
            <a:lvl8pPr eaLnBrk="0" hangingPunct="0">
              <a:defRPr kumimoji="1" sz="2000">
                <a:solidFill>
                  <a:schemeClr val="tx1"/>
                </a:solidFill>
                <a:latin typeface="Tahoma" pitchFamily="34" charset="0"/>
                <a:ea typeface="新細明體" pitchFamily="18" charset="-120"/>
              </a:defRPr>
            </a:lvl8pPr>
            <a:lvl9pPr eaLnBrk="0" hangingPunct="0">
              <a:defRPr kumimoji="1" sz="2000">
                <a:solidFill>
                  <a:schemeClr val="tx1"/>
                </a:solidFill>
                <a:latin typeface="Tahoma" pitchFamily="34" charset="0"/>
                <a:ea typeface="新細明體" pitchFamily="18" charset="-120"/>
              </a:defRPr>
            </a:lvl9pPr>
          </a:lstStyle>
          <a:p>
            <a:pPr eaLnBrk="1" hangingPunct="1">
              <a:spcBef>
                <a:spcPct val="50000"/>
              </a:spcBef>
            </a:pPr>
            <a:r>
              <a:rPr lang="zh-TW" altLang="en-US" sz="2100" b="1" dirty="0">
                <a:ea typeface="標楷體" pitchFamily="65" charset="-120"/>
              </a:rPr>
              <a:t>還是</a:t>
            </a:r>
            <a:r>
              <a:rPr lang="zh-TW" altLang="en-US" sz="2800" b="1" dirty="0"/>
              <a:t>「</a:t>
            </a:r>
            <a:r>
              <a:rPr lang="zh-TW" altLang="en-US" sz="2100" b="1" dirty="0">
                <a:ea typeface="標楷體" pitchFamily="65" charset="-120"/>
              </a:rPr>
              <a:t>沒有好的學習方法」？</a:t>
            </a:r>
          </a:p>
        </p:txBody>
      </p:sp>
      <p:sp>
        <p:nvSpPr>
          <p:cNvPr id="13" name="Text Box 11"/>
          <p:cNvSpPr txBox="1">
            <a:spLocks noChangeArrowheads="1"/>
          </p:cNvSpPr>
          <p:nvPr/>
        </p:nvSpPr>
        <p:spPr bwMode="auto">
          <a:xfrm>
            <a:off x="7272698" y="5252244"/>
            <a:ext cx="4043804"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sz="3200">
                <a:solidFill>
                  <a:schemeClr val="tx1"/>
                </a:solidFill>
                <a:latin typeface="Tahoma" pitchFamily="34" charset="0"/>
                <a:ea typeface="新細明體" pitchFamily="18" charset="-120"/>
              </a:defRPr>
            </a:lvl1pPr>
            <a:lvl2pPr>
              <a:defRPr kumimoji="1" sz="2800">
                <a:solidFill>
                  <a:schemeClr val="tx1"/>
                </a:solidFill>
                <a:latin typeface="Tahoma" pitchFamily="34" charset="0"/>
                <a:ea typeface="新細明體" pitchFamily="18" charset="-120"/>
              </a:defRPr>
            </a:lvl2pPr>
            <a:lvl3pPr>
              <a:defRPr kumimoji="1" sz="2400">
                <a:solidFill>
                  <a:schemeClr val="tx1"/>
                </a:solidFill>
                <a:latin typeface="Tahoma" pitchFamily="34" charset="0"/>
                <a:ea typeface="新細明體" pitchFamily="18" charset="-120"/>
              </a:defRPr>
            </a:lvl3pPr>
            <a:lvl4pPr>
              <a:defRPr kumimoji="1" sz="2000">
                <a:solidFill>
                  <a:schemeClr val="tx1"/>
                </a:solidFill>
                <a:latin typeface="Tahoma" pitchFamily="34" charset="0"/>
                <a:ea typeface="新細明體" pitchFamily="18" charset="-120"/>
              </a:defRPr>
            </a:lvl4pPr>
            <a:lvl5pPr>
              <a:defRPr kumimoji="1" sz="2000">
                <a:solidFill>
                  <a:schemeClr val="tx1"/>
                </a:solidFill>
                <a:latin typeface="Tahoma" pitchFamily="34" charset="0"/>
                <a:ea typeface="新細明體" pitchFamily="18" charset="-120"/>
              </a:defRPr>
            </a:lvl5pPr>
            <a:lvl6pPr eaLnBrk="0" hangingPunct="0">
              <a:defRPr kumimoji="1" sz="2000">
                <a:solidFill>
                  <a:schemeClr val="tx1"/>
                </a:solidFill>
                <a:latin typeface="Tahoma" pitchFamily="34" charset="0"/>
                <a:ea typeface="新細明體" pitchFamily="18" charset="-120"/>
              </a:defRPr>
            </a:lvl6pPr>
            <a:lvl7pPr eaLnBrk="0" hangingPunct="0">
              <a:defRPr kumimoji="1" sz="2000">
                <a:solidFill>
                  <a:schemeClr val="tx1"/>
                </a:solidFill>
                <a:latin typeface="Tahoma" pitchFamily="34" charset="0"/>
                <a:ea typeface="新細明體" pitchFamily="18" charset="-120"/>
              </a:defRPr>
            </a:lvl7pPr>
            <a:lvl8pPr eaLnBrk="0" hangingPunct="0">
              <a:defRPr kumimoji="1" sz="2000">
                <a:solidFill>
                  <a:schemeClr val="tx1"/>
                </a:solidFill>
                <a:latin typeface="Tahoma" pitchFamily="34" charset="0"/>
                <a:ea typeface="新細明體" pitchFamily="18" charset="-120"/>
              </a:defRPr>
            </a:lvl8pPr>
            <a:lvl9pPr eaLnBrk="0" hangingPunct="0">
              <a:defRPr kumimoji="1" sz="2000">
                <a:solidFill>
                  <a:schemeClr val="tx1"/>
                </a:solidFill>
                <a:latin typeface="Tahoma" pitchFamily="34" charset="0"/>
                <a:ea typeface="新細明體" pitchFamily="18" charset="-120"/>
              </a:defRPr>
            </a:lvl9pPr>
          </a:lstStyle>
          <a:p>
            <a:pPr eaLnBrk="1" hangingPunct="1">
              <a:spcBef>
                <a:spcPct val="50000"/>
              </a:spcBef>
            </a:pPr>
            <a:r>
              <a:rPr lang="zh-TW" altLang="en-US" sz="2100" b="1" dirty="0">
                <a:ea typeface="標楷體" pitchFamily="65" charset="-120"/>
              </a:rPr>
              <a:t>還是「不相信努力是有用的」？</a:t>
            </a:r>
          </a:p>
        </p:txBody>
      </p:sp>
      <p:sp>
        <p:nvSpPr>
          <p:cNvPr id="14" name="Text Box 15"/>
          <p:cNvSpPr txBox="1">
            <a:spLocks noChangeArrowheads="1"/>
          </p:cNvSpPr>
          <p:nvPr/>
        </p:nvSpPr>
        <p:spPr bwMode="auto">
          <a:xfrm>
            <a:off x="618534" y="2507971"/>
            <a:ext cx="2115239"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sz="3200">
                <a:solidFill>
                  <a:schemeClr val="tx1"/>
                </a:solidFill>
                <a:latin typeface="Tahoma" pitchFamily="34" charset="0"/>
                <a:ea typeface="新細明體" pitchFamily="18" charset="-120"/>
              </a:defRPr>
            </a:lvl1pPr>
            <a:lvl2pPr>
              <a:defRPr kumimoji="1" sz="2800">
                <a:solidFill>
                  <a:schemeClr val="tx1"/>
                </a:solidFill>
                <a:latin typeface="Tahoma" pitchFamily="34" charset="0"/>
                <a:ea typeface="新細明體" pitchFamily="18" charset="-120"/>
              </a:defRPr>
            </a:lvl2pPr>
            <a:lvl3pPr>
              <a:defRPr kumimoji="1" sz="2400">
                <a:solidFill>
                  <a:schemeClr val="tx1"/>
                </a:solidFill>
                <a:latin typeface="Tahoma" pitchFamily="34" charset="0"/>
                <a:ea typeface="新細明體" pitchFamily="18" charset="-120"/>
              </a:defRPr>
            </a:lvl3pPr>
            <a:lvl4pPr>
              <a:defRPr kumimoji="1" sz="2000">
                <a:solidFill>
                  <a:schemeClr val="tx1"/>
                </a:solidFill>
                <a:latin typeface="Tahoma" pitchFamily="34" charset="0"/>
                <a:ea typeface="新細明體" pitchFamily="18" charset="-120"/>
              </a:defRPr>
            </a:lvl4pPr>
            <a:lvl5pPr>
              <a:defRPr kumimoji="1" sz="2000">
                <a:solidFill>
                  <a:schemeClr val="tx1"/>
                </a:solidFill>
                <a:latin typeface="Tahoma" pitchFamily="34" charset="0"/>
                <a:ea typeface="新細明體" pitchFamily="18" charset="-120"/>
              </a:defRPr>
            </a:lvl5pPr>
            <a:lvl6pPr eaLnBrk="0" hangingPunct="0">
              <a:defRPr kumimoji="1" sz="2000">
                <a:solidFill>
                  <a:schemeClr val="tx1"/>
                </a:solidFill>
                <a:latin typeface="Tahoma" pitchFamily="34" charset="0"/>
                <a:ea typeface="新細明體" pitchFamily="18" charset="-120"/>
              </a:defRPr>
            </a:lvl6pPr>
            <a:lvl7pPr eaLnBrk="0" hangingPunct="0">
              <a:defRPr kumimoji="1" sz="2000">
                <a:solidFill>
                  <a:schemeClr val="tx1"/>
                </a:solidFill>
                <a:latin typeface="Tahoma" pitchFamily="34" charset="0"/>
                <a:ea typeface="新細明體" pitchFamily="18" charset="-120"/>
              </a:defRPr>
            </a:lvl7pPr>
            <a:lvl8pPr eaLnBrk="0" hangingPunct="0">
              <a:defRPr kumimoji="1" sz="2000">
                <a:solidFill>
                  <a:schemeClr val="tx1"/>
                </a:solidFill>
                <a:latin typeface="Tahoma" pitchFamily="34" charset="0"/>
                <a:ea typeface="新細明體" pitchFamily="18" charset="-120"/>
              </a:defRPr>
            </a:lvl8pPr>
            <a:lvl9pPr eaLnBrk="0" hangingPunct="0">
              <a:defRPr kumimoji="1" sz="2000">
                <a:solidFill>
                  <a:schemeClr val="tx1"/>
                </a:solidFill>
                <a:latin typeface="Tahoma" pitchFamily="34" charset="0"/>
                <a:ea typeface="新細明體" pitchFamily="18" charset="-120"/>
              </a:defRPr>
            </a:lvl9pPr>
          </a:lstStyle>
          <a:p>
            <a:pPr eaLnBrk="1" hangingPunct="1">
              <a:spcBef>
                <a:spcPct val="50000"/>
              </a:spcBef>
            </a:pPr>
            <a:r>
              <a:rPr lang="zh-TW" altLang="en-US" sz="2100" b="1">
                <a:latin typeface="標楷體" pitchFamily="65" charset="-120"/>
                <a:ea typeface="標楷體" pitchFamily="65" charset="-120"/>
              </a:rPr>
              <a:t>是「沒有能力」？</a:t>
            </a:r>
          </a:p>
        </p:txBody>
      </p:sp>
      <p:sp>
        <p:nvSpPr>
          <p:cNvPr id="15" name="Text Box 16"/>
          <p:cNvSpPr txBox="1">
            <a:spLocks noChangeArrowheads="1"/>
          </p:cNvSpPr>
          <p:nvPr/>
        </p:nvSpPr>
        <p:spPr bwMode="auto">
          <a:xfrm>
            <a:off x="9217024" y="2391569"/>
            <a:ext cx="1878323"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sz="3200">
                <a:solidFill>
                  <a:schemeClr val="tx1"/>
                </a:solidFill>
                <a:latin typeface="Tahoma" pitchFamily="34" charset="0"/>
                <a:ea typeface="新細明體" pitchFamily="18" charset="-120"/>
              </a:defRPr>
            </a:lvl1pPr>
            <a:lvl2pPr>
              <a:defRPr kumimoji="1" sz="2800">
                <a:solidFill>
                  <a:schemeClr val="tx1"/>
                </a:solidFill>
                <a:latin typeface="Tahoma" pitchFamily="34" charset="0"/>
                <a:ea typeface="新細明體" pitchFamily="18" charset="-120"/>
              </a:defRPr>
            </a:lvl2pPr>
            <a:lvl3pPr>
              <a:defRPr kumimoji="1" sz="2400">
                <a:solidFill>
                  <a:schemeClr val="tx1"/>
                </a:solidFill>
                <a:latin typeface="Tahoma" pitchFamily="34" charset="0"/>
                <a:ea typeface="新細明體" pitchFamily="18" charset="-120"/>
              </a:defRPr>
            </a:lvl3pPr>
            <a:lvl4pPr>
              <a:defRPr kumimoji="1" sz="2000">
                <a:solidFill>
                  <a:schemeClr val="tx1"/>
                </a:solidFill>
                <a:latin typeface="Tahoma" pitchFamily="34" charset="0"/>
                <a:ea typeface="新細明體" pitchFamily="18" charset="-120"/>
              </a:defRPr>
            </a:lvl4pPr>
            <a:lvl5pPr>
              <a:defRPr kumimoji="1" sz="2000">
                <a:solidFill>
                  <a:schemeClr val="tx1"/>
                </a:solidFill>
                <a:latin typeface="Tahoma" pitchFamily="34" charset="0"/>
                <a:ea typeface="新細明體" pitchFamily="18" charset="-120"/>
              </a:defRPr>
            </a:lvl5pPr>
            <a:lvl6pPr eaLnBrk="0" hangingPunct="0">
              <a:defRPr kumimoji="1" sz="2000">
                <a:solidFill>
                  <a:schemeClr val="tx1"/>
                </a:solidFill>
                <a:latin typeface="Tahoma" pitchFamily="34" charset="0"/>
                <a:ea typeface="新細明體" pitchFamily="18" charset="-120"/>
              </a:defRPr>
            </a:lvl6pPr>
            <a:lvl7pPr eaLnBrk="0" hangingPunct="0">
              <a:defRPr kumimoji="1" sz="2000">
                <a:solidFill>
                  <a:schemeClr val="tx1"/>
                </a:solidFill>
                <a:latin typeface="Tahoma" pitchFamily="34" charset="0"/>
                <a:ea typeface="新細明體" pitchFamily="18" charset="-120"/>
              </a:defRPr>
            </a:lvl7pPr>
            <a:lvl8pPr eaLnBrk="0" hangingPunct="0">
              <a:defRPr kumimoji="1" sz="2000">
                <a:solidFill>
                  <a:schemeClr val="tx1"/>
                </a:solidFill>
                <a:latin typeface="Tahoma" pitchFamily="34" charset="0"/>
                <a:ea typeface="新細明體" pitchFamily="18" charset="-120"/>
              </a:defRPr>
            </a:lvl8pPr>
            <a:lvl9pPr eaLnBrk="0" hangingPunct="0">
              <a:defRPr kumimoji="1" sz="2000">
                <a:solidFill>
                  <a:schemeClr val="tx1"/>
                </a:solidFill>
                <a:latin typeface="Tahoma" pitchFamily="34" charset="0"/>
                <a:ea typeface="新細明體" pitchFamily="18" charset="-120"/>
              </a:defRPr>
            </a:lvl9pPr>
          </a:lstStyle>
          <a:p>
            <a:pPr eaLnBrk="1" hangingPunct="1">
              <a:spcBef>
                <a:spcPct val="50000"/>
              </a:spcBef>
            </a:pPr>
            <a:r>
              <a:rPr lang="zh-TW" altLang="en-US" sz="2100" b="1" dirty="0">
                <a:latin typeface="標楷體" pitchFamily="65" charset="-120"/>
                <a:ea typeface="標楷體" pitchFamily="65" charset="-120"/>
              </a:rPr>
              <a:t>是「懶惰」</a:t>
            </a:r>
            <a:r>
              <a:rPr lang="en-US" altLang="zh-TW" sz="2100" b="1" dirty="0">
                <a:latin typeface="標楷體" pitchFamily="65" charset="-120"/>
                <a:ea typeface="標楷體" pitchFamily="65" charset="-120"/>
              </a:rPr>
              <a:t>?</a:t>
            </a:r>
            <a:endParaRPr lang="zh-TW" altLang="en-US" sz="2100" b="1" dirty="0">
              <a:latin typeface="標楷體" pitchFamily="65" charset="-120"/>
              <a:ea typeface="標楷體" pitchFamily="65" charset="-120"/>
            </a:endParaRPr>
          </a:p>
        </p:txBody>
      </p:sp>
      <p:sp>
        <p:nvSpPr>
          <p:cNvPr id="16" name="Text Box 17"/>
          <p:cNvSpPr txBox="1">
            <a:spLocks noChangeArrowheads="1"/>
          </p:cNvSpPr>
          <p:nvPr/>
        </p:nvSpPr>
        <p:spPr bwMode="auto">
          <a:xfrm>
            <a:off x="7345363" y="4839494"/>
            <a:ext cx="2447925" cy="412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3200">
                <a:solidFill>
                  <a:schemeClr val="tx1"/>
                </a:solidFill>
                <a:latin typeface="Tahoma" pitchFamily="34" charset="0"/>
                <a:ea typeface="新細明體" pitchFamily="18" charset="-120"/>
              </a:defRPr>
            </a:lvl1pPr>
            <a:lvl2pPr>
              <a:defRPr kumimoji="1" sz="2800">
                <a:solidFill>
                  <a:schemeClr val="tx1"/>
                </a:solidFill>
                <a:latin typeface="Tahoma" pitchFamily="34" charset="0"/>
                <a:ea typeface="新細明體" pitchFamily="18" charset="-120"/>
              </a:defRPr>
            </a:lvl2pPr>
            <a:lvl3pPr>
              <a:defRPr kumimoji="1" sz="2400">
                <a:solidFill>
                  <a:schemeClr val="tx1"/>
                </a:solidFill>
                <a:latin typeface="Tahoma" pitchFamily="34" charset="0"/>
                <a:ea typeface="新細明體" pitchFamily="18" charset="-120"/>
              </a:defRPr>
            </a:lvl3pPr>
            <a:lvl4pPr>
              <a:defRPr kumimoji="1" sz="2000">
                <a:solidFill>
                  <a:schemeClr val="tx1"/>
                </a:solidFill>
                <a:latin typeface="Tahoma" pitchFamily="34" charset="0"/>
                <a:ea typeface="新細明體" pitchFamily="18" charset="-120"/>
              </a:defRPr>
            </a:lvl4pPr>
            <a:lvl5pPr>
              <a:defRPr kumimoji="1" sz="2000">
                <a:solidFill>
                  <a:schemeClr val="tx1"/>
                </a:solidFill>
                <a:latin typeface="Tahoma" pitchFamily="34" charset="0"/>
                <a:ea typeface="新細明體" pitchFamily="18" charset="-120"/>
              </a:defRPr>
            </a:lvl5pPr>
            <a:lvl6pPr eaLnBrk="0" hangingPunct="0">
              <a:defRPr kumimoji="1" sz="2000">
                <a:solidFill>
                  <a:schemeClr val="tx1"/>
                </a:solidFill>
                <a:latin typeface="Tahoma" pitchFamily="34" charset="0"/>
                <a:ea typeface="新細明體" pitchFamily="18" charset="-120"/>
              </a:defRPr>
            </a:lvl6pPr>
            <a:lvl7pPr eaLnBrk="0" hangingPunct="0">
              <a:defRPr kumimoji="1" sz="2000">
                <a:solidFill>
                  <a:schemeClr val="tx1"/>
                </a:solidFill>
                <a:latin typeface="Tahoma" pitchFamily="34" charset="0"/>
                <a:ea typeface="新細明體" pitchFamily="18" charset="-120"/>
              </a:defRPr>
            </a:lvl7pPr>
            <a:lvl8pPr eaLnBrk="0" hangingPunct="0">
              <a:defRPr kumimoji="1" sz="2000">
                <a:solidFill>
                  <a:schemeClr val="tx1"/>
                </a:solidFill>
                <a:latin typeface="Tahoma" pitchFamily="34" charset="0"/>
                <a:ea typeface="新細明體" pitchFamily="18" charset="-120"/>
              </a:defRPr>
            </a:lvl8pPr>
            <a:lvl9pPr eaLnBrk="0" hangingPunct="0">
              <a:defRPr kumimoji="1" sz="2000">
                <a:solidFill>
                  <a:schemeClr val="tx1"/>
                </a:solidFill>
                <a:latin typeface="Tahoma" pitchFamily="34" charset="0"/>
                <a:ea typeface="新細明體" pitchFamily="18" charset="-120"/>
              </a:defRPr>
            </a:lvl9pPr>
          </a:lstStyle>
          <a:p>
            <a:pPr eaLnBrk="1" hangingPunct="1">
              <a:spcBef>
                <a:spcPct val="50000"/>
              </a:spcBef>
            </a:pPr>
            <a:r>
              <a:rPr lang="zh-TW" altLang="en-US" sz="2100" b="1" dirty="0">
                <a:ea typeface="標楷體" pitchFamily="65" charset="-120"/>
              </a:rPr>
              <a:t>是「不在乎」？</a:t>
            </a:r>
          </a:p>
        </p:txBody>
      </p:sp>
      <p:sp>
        <p:nvSpPr>
          <p:cNvPr id="17" name="矩形 16"/>
          <p:cNvSpPr/>
          <p:nvPr/>
        </p:nvSpPr>
        <p:spPr>
          <a:xfrm>
            <a:off x="10890480" y="6431330"/>
            <a:ext cx="1383840" cy="276999"/>
          </a:xfrm>
          <a:prstGeom prst="rect">
            <a:avLst/>
          </a:prstGeom>
        </p:spPr>
        <p:txBody>
          <a:bodyPr wrap="none">
            <a:spAutoFit/>
          </a:bodyPr>
          <a:lstStyle/>
          <a:p>
            <a:r>
              <a:rPr lang="zh-TW" altLang="en-US" sz="1200" dirty="0" smtClean="0"/>
              <a:t>（唐淑華，</a:t>
            </a:r>
            <a:r>
              <a:rPr lang="en-US" altLang="zh-TW" sz="1200" dirty="0" smtClean="0"/>
              <a:t>2013</a:t>
            </a:r>
            <a:r>
              <a:rPr lang="zh-TW" altLang="en-US" sz="1200" dirty="0" smtClean="0"/>
              <a:t>）</a:t>
            </a:r>
            <a:endParaRPr lang="zh-TW" altLang="en-US" sz="1200" dirty="0"/>
          </a:p>
        </p:txBody>
      </p:sp>
    </p:spTree>
    <p:extLst>
      <p:ext uri="{BB962C8B-B14F-4D97-AF65-F5344CB8AC3E}">
        <p14:creationId xmlns:p14="http://schemas.microsoft.com/office/powerpoint/2010/main" val="3179336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ox(in)">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ox(in)">
                                      <p:cBhvr>
                                        <p:cTn id="12" dur="500"/>
                                        <p:tgtEl>
                                          <p:spTgt spid="5"/>
                                        </p:tgtEl>
                                      </p:cBhvr>
                                    </p:animEffect>
                                  </p:childTnLst>
                                </p:cTn>
                              </p:par>
                              <p:par>
                                <p:cTn id="13" presetID="4" presetClass="entr" presetSubtype="16"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box(in)">
                                      <p:cBhvr>
                                        <p:cTn id="15" dur="500"/>
                                        <p:tgtEl>
                                          <p:spTgt spid="9"/>
                                        </p:tgtEl>
                                      </p:cBhvr>
                                    </p:animEffect>
                                  </p:childTnLst>
                                </p:cTn>
                              </p:par>
                            </p:childTnLst>
                          </p:cTn>
                        </p:par>
                      </p:childTnLst>
                    </p:cTn>
                  </p:par>
                  <p:par>
                    <p:cTn id="16" fill="hold">
                      <p:stCondLst>
                        <p:cond delay="indefinite"/>
                      </p:stCondLst>
                      <p:childTnLst>
                        <p:par>
                          <p:cTn id="17" fill="hold">
                            <p:stCondLst>
                              <p:cond delay="0"/>
                            </p:stCondLst>
                            <p:childTnLst>
                              <p:par>
                                <p:cTn id="18" presetID="4" presetClass="entr" presetSubtype="16"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box(in)">
                                      <p:cBhvr>
                                        <p:cTn id="20" dur="500"/>
                                        <p:tgtEl>
                                          <p:spTgt spid="6"/>
                                        </p:tgtEl>
                                      </p:cBhvr>
                                    </p:animEffect>
                                  </p:childTnLst>
                                </p:cTn>
                              </p:par>
                              <p:par>
                                <p:cTn id="21" presetID="4" presetClass="entr" presetSubtype="16"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box(in)">
                                      <p:cBhvr>
                                        <p:cTn id="23" dur="500"/>
                                        <p:tgtEl>
                                          <p:spTgt spid="7"/>
                                        </p:tgtEl>
                                      </p:cBhvr>
                                    </p:animEffect>
                                  </p:childTnLst>
                                </p:cTn>
                              </p:par>
                              <p:par>
                                <p:cTn id="24" presetID="4" presetClass="entr" presetSubtype="16"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box(in)">
                                      <p:cBhvr>
                                        <p:cTn id="26" dur="500"/>
                                        <p:tgtEl>
                                          <p:spTgt spid="10"/>
                                        </p:tgtEl>
                                      </p:cBhvr>
                                    </p:animEffect>
                                  </p:childTnLst>
                                </p:cTn>
                              </p:par>
                            </p:childTnLst>
                          </p:cTn>
                        </p:par>
                      </p:childTnLst>
                    </p:cTn>
                  </p:par>
                  <p:par>
                    <p:cTn id="27" fill="hold">
                      <p:stCondLst>
                        <p:cond delay="indefinite"/>
                      </p:stCondLst>
                      <p:childTnLst>
                        <p:par>
                          <p:cTn id="28" fill="hold">
                            <p:stCondLst>
                              <p:cond delay="0"/>
                            </p:stCondLst>
                            <p:childTnLst>
                              <p:par>
                                <p:cTn id="29" presetID="4" presetClass="entr" presetSubtype="16"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box(in)">
                                      <p:cBhvr>
                                        <p:cTn id="31" dur="500"/>
                                        <p:tgtEl>
                                          <p:spTgt spid="14"/>
                                        </p:tgtEl>
                                      </p:cBhvr>
                                    </p:animEffect>
                                  </p:childTnLst>
                                </p:cTn>
                              </p:par>
                            </p:childTnLst>
                          </p:cTn>
                        </p:par>
                      </p:childTnLst>
                    </p:cTn>
                  </p:par>
                  <p:par>
                    <p:cTn id="32" fill="hold">
                      <p:stCondLst>
                        <p:cond delay="indefinite"/>
                      </p:stCondLst>
                      <p:childTnLst>
                        <p:par>
                          <p:cTn id="33" fill="hold">
                            <p:stCondLst>
                              <p:cond delay="0"/>
                            </p:stCondLst>
                            <p:childTnLst>
                              <p:par>
                                <p:cTn id="34" presetID="4" presetClass="entr" presetSubtype="16" fill="hold" grpId="0" nodeType="click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box(in)">
                                      <p:cBhvr>
                                        <p:cTn id="36" dur="500"/>
                                        <p:tgtEl>
                                          <p:spTgt spid="11"/>
                                        </p:tgtEl>
                                      </p:cBhvr>
                                    </p:animEffect>
                                  </p:childTnLst>
                                </p:cTn>
                              </p:par>
                            </p:childTnLst>
                          </p:cTn>
                        </p:par>
                      </p:childTnLst>
                    </p:cTn>
                  </p:par>
                  <p:par>
                    <p:cTn id="37" fill="hold">
                      <p:stCondLst>
                        <p:cond delay="indefinite"/>
                      </p:stCondLst>
                      <p:childTnLst>
                        <p:par>
                          <p:cTn id="38" fill="hold">
                            <p:stCondLst>
                              <p:cond delay="0"/>
                            </p:stCondLst>
                            <p:childTnLst>
                              <p:par>
                                <p:cTn id="39" presetID="4" presetClass="entr" presetSubtype="16" fill="hold" grpId="0" nodeType="click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box(in)">
                                      <p:cBhvr>
                                        <p:cTn id="41" dur="500"/>
                                        <p:tgtEl>
                                          <p:spTgt spid="15"/>
                                        </p:tgtEl>
                                      </p:cBhvr>
                                    </p:animEffect>
                                  </p:childTnLst>
                                </p:cTn>
                              </p:par>
                            </p:childTnLst>
                          </p:cTn>
                        </p:par>
                      </p:childTnLst>
                    </p:cTn>
                  </p:par>
                  <p:par>
                    <p:cTn id="42" fill="hold">
                      <p:stCondLst>
                        <p:cond delay="indefinite"/>
                      </p:stCondLst>
                      <p:childTnLst>
                        <p:par>
                          <p:cTn id="43" fill="hold">
                            <p:stCondLst>
                              <p:cond delay="0"/>
                            </p:stCondLst>
                            <p:childTnLst>
                              <p:par>
                                <p:cTn id="44" presetID="4" presetClass="entr" presetSubtype="16" fill="hold" grpId="0" nodeType="click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box(in)">
                                      <p:cBhvr>
                                        <p:cTn id="46" dur="500"/>
                                        <p:tgtEl>
                                          <p:spTgt spid="12"/>
                                        </p:tgtEl>
                                      </p:cBhvr>
                                    </p:animEffect>
                                  </p:childTnLst>
                                </p:cTn>
                              </p:par>
                            </p:childTnLst>
                          </p:cTn>
                        </p:par>
                      </p:childTnLst>
                    </p:cTn>
                  </p:par>
                  <p:par>
                    <p:cTn id="47" fill="hold">
                      <p:stCondLst>
                        <p:cond delay="indefinite"/>
                      </p:stCondLst>
                      <p:childTnLst>
                        <p:par>
                          <p:cTn id="48" fill="hold">
                            <p:stCondLst>
                              <p:cond delay="0"/>
                            </p:stCondLst>
                            <p:childTnLst>
                              <p:par>
                                <p:cTn id="49" presetID="4" presetClass="entr" presetSubtype="16" fill="hold" grpId="0" nodeType="clickEffect">
                                  <p:stCondLst>
                                    <p:cond delay="0"/>
                                  </p:stCondLst>
                                  <p:childTnLst>
                                    <p:set>
                                      <p:cBhvr>
                                        <p:cTn id="50" dur="1" fill="hold">
                                          <p:stCondLst>
                                            <p:cond delay="0"/>
                                          </p:stCondLst>
                                        </p:cTn>
                                        <p:tgtEl>
                                          <p:spTgt spid="16"/>
                                        </p:tgtEl>
                                        <p:attrNameLst>
                                          <p:attrName>style.visibility</p:attrName>
                                        </p:attrNameLst>
                                      </p:cBhvr>
                                      <p:to>
                                        <p:strVal val="visible"/>
                                      </p:to>
                                    </p:set>
                                    <p:animEffect transition="in" filter="box(in)">
                                      <p:cBhvr>
                                        <p:cTn id="51" dur="500"/>
                                        <p:tgtEl>
                                          <p:spTgt spid="16"/>
                                        </p:tgtEl>
                                      </p:cBhvr>
                                    </p:animEffect>
                                  </p:childTnLst>
                                </p:cTn>
                              </p:par>
                            </p:childTnLst>
                          </p:cTn>
                        </p:par>
                      </p:childTnLst>
                    </p:cTn>
                  </p:par>
                  <p:par>
                    <p:cTn id="52" fill="hold">
                      <p:stCondLst>
                        <p:cond delay="indefinite"/>
                      </p:stCondLst>
                      <p:childTnLst>
                        <p:par>
                          <p:cTn id="53" fill="hold">
                            <p:stCondLst>
                              <p:cond delay="0"/>
                            </p:stCondLst>
                            <p:childTnLst>
                              <p:par>
                                <p:cTn id="54" presetID="4" presetClass="entr" presetSubtype="16" fill="hold" grpId="0" nodeType="clickEffect">
                                  <p:stCondLst>
                                    <p:cond delay="0"/>
                                  </p:stCondLst>
                                  <p:childTnLst>
                                    <p:set>
                                      <p:cBhvr>
                                        <p:cTn id="55" dur="1" fill="hold">
                                          <p:stCondLst>
                                            <p:cond delay="0"/>
                                          </p:stCondLst>
                                        </p:cTn>
                                        <p:tgtEl>
                                          <p:spTgt spid="13"/>
                                        </p:tgtEl>
                                        <p:attrNameLst>
                                          <p:attrName>style.visibility</p:attrName>
                                        </p:attrNameLst>
                                      </p:cBhvr>
                                      <p:to>
                                        <p:strVal val="visible"/>
                                      </p:to>
                                    </p:set>
                                    <p:animEffect transition="in" filter="box(in)">
                                      <p:cBhvr>
                                        <p:cTn id="56"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p:bldP spid="12" grpId="0"/>
      <p:bldP spid="13" grpId="0"/>
      <p:bldP spid="14" grpId="0"/>
      <p:bldP spid="15" grpId="0"/>
      <p:bldP spid="1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標題 2"/>
          <p:cNvSpPr>
            <a:spLocks noGrp="1"/>
          </p:cNvSpPr>
          <p:nvPr>
            <p:ph type="title"/>
          </p:nvPr>
        </p:nvSpPr>
        <p:spPr>
          <a:xfrm>
            <a:off x="620486" y="541564"/>
            <a:ext cx="10972800" cy="1143000"/>
          </a:xfrm>
        </p:spPr>
        <p:txBody>
          <a:bodyPr/>
          <a:lstStyle/>
          <a:p>
            <a:r>
              <a:rPr lang="zh-TW" altLang="en-US" dirty="0" smtClean="0"/>
              <a:t>關注興趣（</a:t>
            </a:r>
            <a:r>
              <a:rPr lang="en-US" altLang="zh-TW" dirty="0" smtClean="0"/>
              <a:t>focus on interest</a:t>
            </a:r>
            <a:r>
              <a:rPr lang="zh-TW" altLang="en-US" dirty="0" smtClean="0"/>
              <a:t>）</a:t>
            </a:r>
            <a:endParaRPr lang="zh-TW" altLang="en-US" dirty="0"/>
          </a:p>
        </p:txBody>
      </p:sp>
      <p:sp>
        <p:nvSpPr>
          <p:cNvPr id="4" name="矩形 3"/>
          <p:cNvSpPr/>
          <p:nvPr/>
        </p:nvSpPr>
        <p:spPr>
          <a:xfrm>
            <a:off x="2889350" y="2033002"/>
            <a:ext cx="1826141" cy="584775"/>
          </a:xfrm>
          <a:prstGeom prst="rect">
            <a:avLst/>
          </a:prstGeom>
        </p:spPr>
        <p:txBody>
          <a:bodyPr wrap="none">
            <a:spAutoFit/>
          </a:bodyPr>
          <a:lstStyle/>
          <a:p>
            <a:r>
              <a:rPr lang="zh-TW" altLang="en-US" sz="3200" dirty="0">
                <a:latin typeface="標楷體" pitchFamily="65" charset="-120"/>
                <a:ea typeface="標楷體" pitchFamily="65" charset="-120"/>
              </a:rPr>
              <a:t>興趣領域</a:t>
            </a:r>
          </a:p>
        </p:txBody>
      </p:sp>
      <p:sp>
        <p:nvSpPr>
          <p:cNvPr id="6" name="矩形 5"/>
          <p:cNvSpPr/>
          <p:nvPr/>
        </p:nvSpPr>
        <p:spPr>
          <a:xfrm>
            <a:off x="7367405" y="2033003"/>
            <a:ext cx="1826141" cy="584775"/>
          </a:xfrm>
          <a:prstGeom prst="rect">
            <a:avLst/>
          </a:prstGeom>
        </p:spPr>
        <p:txBody>
          <a:bodyPr wrap="none">
            <a:spAutoFit/>
          </a:bodyPr>
          <a:lstStyle/>
          <a:p>
            <a:r>
              <a:rPr lang="zh-TW" altLang="en-US" sz="3200" dirty="0">
                <a:latin typeface="標楷體" pitchFamily="65" charset="-120"/>
                <a:ea typeface="標楷體" pitchFamily="65" charset="-120"/>
              </a:rPr>
              <a:t>表達方式</a:t>
            </a:r>
          </a:p>
        </p:txBody>
      </p:sp>
      <p:sp>
        <p:nvSpPr>
          <p:cNvPr id="16" name="矩形 15"/>
          <p:cNvSpPr/>
          <p:nvPr/>
        </p:nvSpPr>
        <p:spPr>
          <a:xfrm>
            <a:off x="10596340" y="6488668"/>
            <a:ext cx="1629485" cy="276999"/>
          </a:xfrm>
          <a:prstGeom prst="rect">
            <a:avLst/>
          </a:prstGeom>
        </p:spPr>
        <p:txBody>
          <a:bodyPr wrap="none">
            <a:spAutoFit/>
          </a:bodyPr>
          <a:lstStyle/>
          <a:p>
            <a:r>
              <a:rPr lang="en-US" altLang="zh-TW" sz="1200" dirty="0" smtClean="0"/>
              <a:t>(</a:t>
            </a:r>
            <a:r>
              <a:rPr lang="en-US" altLang="zh-TW" sz="1200" dirty="0"/>
              <a:t>Tomlinson</a:t>
            </a:r>
            <a:r>
              <a:rPr lang="en-US" altLang="zh-TW" sz="1200" dirty="0" smtClean="0"/>
              <a:t>, 2001</a:t>
            </a:r>
            <a:r>
              <a:rPr lang="zh-TW" altLang="en-US" sz="1200" dirty="0" smtClean="0"/>
              <a:t> </a:t>
            </a:r>
            <a:r>
              <a:rPr lang="en-US" altLang="zh-TW" sz="1200" dirty="0" smtClean="0"/>
              <a:t>: 56) </a:t>
            </a:r>
            <a:endParaRPr lang="zh-TW" altLang="en-US" sz="1200" dirty="0"/>
          </a:p>
        </p:txBody>
      </p:sp>
      <p:graphicFrame>
        <p:nvGraphicFramePr>
          <p:cNvPr id="10" name="表格 9"/>
          <p:cNvGraphicFramePr>
            <a:graphicFrameLocks noGrp="1"/>
          </p:cNvGraphicFramePr>
          <p:nvPr>
            <p:extLst>
              <p:ext uri="{D42A27DB-BD31-4B8C-83A1-F6EECF244321}">
                <p14:modId xmlns:p14="http://schemas.microsoft.com/office/powerpoint/2010/main" val="3901703872"/>
              </p:ext>
            </p:extLst>
          </p:nvPr>
        </p:nvGraphicFramePr>
        <p:xfrm>
          <a:off x="1243459" y="2617777"/>
          <a:ext cx="1502710" cy="1036320"/>
        </p:xfrm>
        <a:graphic>
          <a:graphicData uri="http://schemas.openxmlformats.org/drawingml/2006/table">
            <a:tbl>
              <a:tblPr firstRow="1" firstCol="1"/>
              <a:tblGrid>
                <a:gridCol w="1502710"/>
              </a:tblGrid>
              <a:tr h="0">
                <a:tc>
                  <a:txBody>
                    <a:bodyPr/>
                    <a:lstStyle/>
                    <a:p>
                      <a:pPr algn="l">
                        <a:spcAft>
                          <a:spcPts val="0"/>
                        </a:spcAft>
                      </a:pPr>
                      <a:r>
                        <a:rPr lang="zh-TW" altLang="zh-TW" sz="2000" kern="100" dirty="0" smtClean="0">
                          <a:effectLst/>
                          <a:latin typeface="Calibri"/>
                          <a:ea typeface="標楷體"/>
                          <a:cs typeface="Times New Roman"/>
                        </a:rPr>
                        <a:t>美術</a:t>
                      </a:r>
                      <a:endParaRPr lang="zh-TW" altLang="zh-TW" sz="2000" kern="100" dirty="0">
                        <a:effectLst/>
                        <a:latin typeface="Calibri"/>
                        <a:ea typeface="+mn-ea"/>
                        <a:cs typeface="Times New Roman"/>
                      </a:endParaRPr>
                    </a:p>
                  </a:txBody>
                  <a:tcPr marL="68580" marR="68580" marT="0" marB="0">
                    <a:lnL w="12700" cap="flat" cmpd="sng" algn="ctr">
                      <a:noFill/>
                      <a:prstDash val="solid"/>
                      <a:round/>
                      <a:headEnd type="none" w="med" len="med"/>
                      <a:tailEnd type="none" w="med" len="med"/>
                    </a:lnL>
                    <a:lnR w="31750" cap="flat" cmpd="dbl"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h="50800" prst="divot"/>
                      <a:lightRig rig="flood" dir="t"/>
                    </a:cell3D>
                    <a:solidFill>
                      <a:srgbClr val="DDD9C3"/>
                    </a:solidFill>
                  </a:tcPr>
                </a:tc>
              </a:tr>
              <a:tr h="0">
                <a:tc>
                  <a:txBody>
                    <a:bodyPr/>
                    <a:lstStyle/>
                    <a:p>
                      <a:pPr algn="l">
                        <a:spcAft>
                          <a:spcPts val="0"/>
                        </a:spcAft>
                      </a:pPr>
                      <a:r>
                        <a:rPr lang="zh-TW" altLang="zh-TW" sz="1600" kern="100" dirty="0" smtClean="0">
                          <a:effectLst/>
                          <a:latin typeface="Calibri"/>
                          <a:ea typeface="標楷體"/>
                          <a:cs typeface="Times New Roman"/>
                        </a:rPr>
                        <a:t>攝影</a:t>
                      </a:r>
                      <a:endParaRPr lang="zh-TW" altLang="zh-TW" sz="1600" kern="100" dirty="0">
                        <a:effectLst/>
                        <a:latin typeface="Calibri"/>
                        <a:ea typeface="+mn-ea"/>
                        <a:cs typeface="Times New Roman"/>
                      </a:endParaRPr>
                    </a:p>
                  </a:txBody>
                  <a:tcPr marL="68580" marR="68580" marT="0" marB="0">
                    <a:lnL w="12700" cap="flat" cmpd="sng" algn="ctr">
                      <a:noFill/>
                      <a:prstDash val="solid"/>
                      <a:round/>
                      <a:headEnd type="none" w="med" len="med"/>
                      <a:tailEnd type="none" w="med" len="med"/>
                    </a:lnL>
                    <a:lnR w="31750" cap="flat" cmpd="dbl"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h="50800" prst="divot"/>
                      <a:lightRig rig="flood" dir="t"/>
                    </a:cell3D>
                  </a:tcPr>
                </a:tc>
              </a:tr>
              <a:tr h="0">
                <a:tc>
                  <a:txBody>
                    <a:bodyPr/>
                    <a:lstStyle/>
                    <a:p>
                      <a:pPr algn="l">
                        <a:spcAft>
                          <a:spcPts val="0"/>
                        </a:spcAft>
                      </a:pPr>
                      <a:r>
                        <a:rPr lang="zh-TW" altLang="zh-TW" sz="1600" kern="100" dirty="0" smtClean="0">
                          <a:effectLst/>
                          <a:latin typeface="Calibri"/>
                          <a:ea typeface="標楷體"/>
                          <a:cs typeface="Times New Roman"/>
                        </a:rPr>
                        <a:t>繪畫</a:t>
                      </a:r>
                      <a:endParaRPr lang="zh-TW" altLang="zh-TW" sz="1600" kern="100" dirty="0">
                        <a:effectLst/>
                        <a:latin typeface="Calibri"/>
                        <a:ea typeface="+mn-ea"/>
                        <a:cs typeface="Times New Roman"/>
                      </a:endParaRPr>
                    </a:p>
                  </a:txBody>
                  <a:tcPr marL="68580" marR="68580" marT="0" marB="0">
                    <a:lnL w="12700" cap="flat" cmpd="sng" algn="ctr">
                      <a:noFill/>
                      <a:prstDash val="solid"/>
                      <a:round/>
                      <a:headEnd type="none" w="med" len="med"/>
                      <a:tailEnd type="none" w="med" len="med"/>
                    </a:lnL>
                    <a:lnR w="31750" cap="flat" cmpd="dbl"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h="50800" prst="divot"/>
                      <a:lightRig rig="flood" dir="t"/>
                    </a:cell3D>
                  </a:tcPr>
                </a:tc>
              </a:tr>
              <a:tr h="0">
                <a:tc>
                  <a:txBody>
                    <a:bodyPr/>
                    <a:lstStyle/>
                    <a:p>
                      <a:pPr algn="l">
                        <a:spcAft>
                          <a:spcPts val="0"/>
                        </a:spcAft>
                      </a:pPr>
                      <a:r>
                        <a:rPr lang="zh-TW" altLang="zh-TW" sz="1600" kern="100" dirty="0" smtClean="0">
                          <a:effectLst/>
                          <a:latin typeface="Calibri"/>
                          <a:ea typeface="標楷體"/>
                          <a:cs typeface="Times New Roman"/>
                        </a:rPr>
                        <a:t>雕刻</a:t>
                      </a:r>
                      <a:endParaRPr lang="zh-TW" altLang="zh-TW" sz="1600" kern="100" dirty="0">
                        <a:effectLst/>
                        <a:latin typeface="Calibri"/>
                        <a:ea typeface="+mn-ea"/>
                        <a:cs typeface="Times New Roman"/>
                      </a:endParaRPr>
                    </a:p>
                  </a:txBody>
                  <a:tcPr marL="68580" marR="68580" marT="0" marB="0">
                    <a:lnL w="12700" cap="flat" cmpd="sng" algn="ctr">
                      <a:noFill/>
                      <a:prstDash val="solid"/>
                      <a:round/>
                      <a:headEnd type="none" w="med" len="med"/>
                      <a:tailEnd type="none" w="med" len="med"/>
                    </a:lnL>
                    <a:lnR w="31750" cap="flat" cmpd="dbl"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h="50800" prst="divot"/>
                      <a:lightRig rig="flood" dir="t"/>
                    </a:cell3D>
                  </a:tcPr>
                </a:tc>
              </a:tr>
            </a:tbl>
          </a:graphicData>
        </a:graphic>
      </p:graphicFrame>
      <p:graphicFrame>
        <p:nvGraphicFramePr>
          <p:cNvPr id="12" name="表格 11"/>
          <p:cNvGraphicFramePr>
            <a:graphicFrameLocks noGrp="1"/>
          </p:cNvGraphicFramePr>
          <p:nvPr>
            <p:extLst>
              <p:ext uri="{D42A27DB-BD31-4B8C-83A1-F6EECF244321}">
                <p14:modId xmlns:p14="http://schemas.microsoft.com/office/powerpoint/2010/main" val="2695766166"/>
              </p:ext>
            </p:extLst>
          </p:nvPr>
        </p:nvGraphicFramePr>
        <p:xfrm>
          <a:off x="1219709" y="3886460"/>
          <a:ext cx="1526460" cy="1280160"/>
        </p:xfrm>
        <a:graphic>
          <a:graphicData uri="http://schemas.openxmlformats.org/drawingml/2006/table">
            <a:tbl>
              <a:tblPr firstRow="1" firstCol="1"/>
              <a:tblGrid>
                <a:gridCol w="1526460"/>
              </a:tblGrid>
              <a:tr h="0">
                <a:tc>
                  <a:txBody>
                    <a:bodyPr/>
                    <a:lstStyle/>
                    <a:p>
                      <a:pPr algn="l">
                        <a:spcAft>
                          <a:spcPts val="0"/>
                        </a:spcAft>
                      </a:pPr>
                      <a:r>
                        <a:rPr lang="zh-TW" altLang="zh-TW" sz="2000" kern="100" dirty="0" smtClean="0">
                          <a:effectLst/>
                          <a:latin typeface="Calibri"/>
                          <a:ea typeface="標楷體"/>
                          <a:cs typeface="Times New Roman"/>
                        </a:rPr>
                        <a:t>文學</a:t>
                      </a:r>
                      <a:endParaRPr lang="zh-TW" altLang="zh-TW" sz="2000" kern="100" dirty="0">
                        <a:effectLst/>
                        <a:latin typeface="Calibri"/>
                        <a:ea typeface="+mn-ea"/>
                        <a:cs typeface="Times New Roman"/>
                      </a:endParaRPr>
                    </a:p>
                  </a:txBody>
                  <a:tcPr marL="68580" marR="68580" marT="0" marB="0">
                    <a:lnL w="12700" cap="flat" cmpd="sng" algn="ctr">
                      <a:noFill/>
                      <a:prstDash val="solid"/>
                      <a:round/>
                      <a:headEnd type="none" w="med" len="med"/>
                      <a:tailEnd type="none" w="med" len="med"/>
                    </a:lnL>
                    <a:lnR w="31750" cap="flat" cmpd="dbl"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h="50800" prst="divot"/>
                      <a:lightRig rig="flood" dir="t"/>
                    </a:cell3D>
                    <a:solidFill>
                      <a:srgbClr val="DDD9C3"/>
                    </a:solidFill>
                  </a:tcPr>
                </a:tc>
              </a:tr>
              <a:tr h="0">
                <a:tc>
                  <a:txBody>
                    <a:bodyPr/>
                    <a:lstStyle/>
                    <a:p>
                      <a:pPr algn="l">
                        <a:spcAft>
                          <a:spcPts val="0"/>
                        </a:spcAft>
                      </a:pPr>
                      <a:r>
                        <a:rPr lang="zh-TW" altLang="zh-TW" sz="1600" kern="100" dirty="0" smtClean="0">
                          <a:effectLst/>
                          <a:latin typeface="Calibri"/>
                          <a:ea typeface="標楷體"/>
                          <a:cs typeface="Times New Roman"/>
                        </a:rPr>
                        <a:t>詩歌</a:t>
                      </a:r>
                      <a:endParaRPr lang="zh-TW" altLang="zh-TW" sz="1600" kern="100" dirty="0">
                        <a:effectLst/>
                        <a:latin typeface="Calibri"/>
                        <a:ea typeface="+mn-ea"/>
                        <a:cs typeface="Times New Roman"/>
                      </a:endParaRPr>
                    </a:p>
                  </a:txBody>
                  <a:tcPr marL="68580" marR="68580" marT="0" marB="0">
                    <a:lnL w="12700" cap="flat" cmpd="sng" algn="ctr">
                      <a:noFill/>
                      <a:prstDash val="solid"/>
                      <a:round/>
                      <a:headEnd type="none" w="med" len="med"/>
                      <a:tailEnd type="none" w="med" len="med"/>
                    </a:lnL>
                    <a:lnR w="31750" cap="flat" cmpd="dbl"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h="50800" prst="divot"/>
                      <a:lightRig rig="flood" dir="t"/>
                    </a:cell3D>
                  </a:tcPr>
                </a:tc>
              </a:tr>
              <a:tr h="0">
                <a:tc>
                  <a:txBody>
                    <a:bodyPr/>
                    <a:lstStyle/>
                    <a:p>
                      <a:pPr algn="l">
                        <a:spcAft>
                          <a:spcPts val="0"/>
                        </a:spcAft>
                      </a:pPr>
                      <a:r>
                        <a:rPr lang="zh-TW" sz="1600" kern="100" dirty="0">
                          <a:effectLst/>
                          <a:latin typeface="Calibri"/>
                          <a:ea typeface="標楷體"/>
                          <a:cs typeface="Times New Roman"/>
                        </a:rPr>
                        <a:t>散文</a:t>
                      </a:r>
                      <a:endParaRPr lang="zh-TW" sz="1600" kern="100" dirty="0">
                        <a:effectLst/>
                        <a:latin typeface="Calibri"/>
                        <a:ea typeface="新細明體"/>
                        <a:cs typeface="Times New Roman"/>
                      </a:endParaRPr>
                    </a:p>
                  </a:txBody>
                  <a:tcPr marL="68580" marR="68580" marT="0" marB="0" anchor="ctr">
                    <a:lnL w="12700" cap="flat" cmpd="sng" algn="ctr">
                      <a:noFill/>
                      <a:prstDash val="solid"/>
                      <a:round/>
                      <a:headEnd type="none" w="med" len="med"/>
                      <a:tailEnd type="none" w="med" len="med"/>
                    </a:lnL>
                    <a:lnR w="31750" cap="flat" cmpd="dbl"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h="50800" prst="divot"/>
                      <a:lightRig rig="flood" dir="t"/>
                    </a:cell3D>
                  </a:tcPr>
                </a:tc>
              </a:tr>
              <a:tr h="0">
                <a:tc>
                  <a:txBody>
                    <a:bodyPr/>
                    <a:lstStyle/>
                    <a:p>
                      <a:pPr algn="l">
                        <a:spcAft>
                          <a:spcPts val="0"/>
                        </a:spcAft>
                      </a:pPr>
                      <a:r>
                        <a:rPr lang="zh-TW" sz="1600" kern="100" dirty="0">
                          <a:effectLst/>
                          <a:latin typeface="Calibri"/>
                          <a:ea typeface="標楷體"/>
                          <a:cs typeface="Times New Roman"/>
                        </a:rPr>
                        <a:t>小說</a:t>
                      </a:r>
                      <a:endParaRPr lang="zh-TW" sz="1600" kern="100" dirty="0">
                        <a:effectLst/>
                        <a:latin typeface="Calibri"/>
                        <a:ea typeface="新細明體"/>
                        <a:cs typeface="Times New Roman"/>
                      </a:endParaRPr>
                    </a:p>
                  </a:txBody>
                  <a:tcPr marL="68580" marR="68580" marT="0" marB="0" anchor="ctr">
                    <a:lnL w="12700" cap="flat" cmpd="sng" algn="ctr">
                      <a:noFill/>
                      <a:prstDash val="solid"/>
                      <a:round/>
                      <a:headEnd type="none" w="med" len="med"/>
                      <a:tailEnd type="none" w="med" len="med"/>
                    </a:lnL>
                    <a:lnR w="31750" cap="flat" cmpd="dbl"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h="50800" prst="divot"/>
                      <a:lightRig rig="flood" dir="t"/>
                    </a:cell3D>
                  </a:tcPr>
                </a:tc>
              </a:tr>
              <a:tr h="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zh-TW" sz="1600" kern="100" dirty="0" smtClean="0">
                          <a:effectLst/>
                          <a:latin typeface="Calibri"/>
                          <a:ea typeface="標楷體"/>
                          <a:cs typeface="Times New Roman"/>
                        </a:rPr>
                        <a:t>非小說類</a:t>
                      </a:r>
                      <a:endParaRPr lang="zh-TW" altLang="zh-TW" sz="1600" kern="100" dirty="0" smtClean="0">
                        <a:effectLst/>
                        <a:latin typeface="Calibri"/>
                        <a:ea typeface="+mn-ea"/>
                        <a:cs typeface="Times New Roman"/>
                      </a:endParaRPr>
                    </a:p>
                  </a:txBody>
                  <a:tcPr marL="68580" marR="68580" marT="0" marB="0" anchor="ctr">
                    <a:lnL w="12700" cap="flat" cmpd="sng" algn="ctr">
                      <a:noFill/>
                      <a:prstDash val="solid"/>
                      <a:round/>
                      <a:headEnd type="none" w="med" len="med"/>
                      <a:tailEnd type="none" w="med" len="med"/>
                    </a:lnL>
                    <a:lnR w="31750" cap="flat" cmpd="dbl"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h="50800" prst="divot"/>
                      <a:lightRig rig="flood" dir="t"/>
                    </a:cell3D>
                  </a:tcPr>
                </a:tc>
              </a:tr>
            </a:tbl>
          </a:graphicData>
        </a:graphic>
      </p:graphicFrame>
      <p:graphicFrame>
        <p:nvGraphicFramePr>
          <p:cNvPr id="9" name="表格 8"/>
          <p:cNvGraphicFramePr>
            <a:graphicFrameLocks noGrp="1"/>
          </p:cNvGraphicFramePr>
          <p:nvPr>
            <p:extLst>
              <p:ext uri="{D42A27DB-BD31-4B8C-83A1-F6EECF244321}">
                <p14:modId xmlns:p14="http://schemas.microsoft.com/office/powerpoint/2010/main" val="3447205801"/>
              </p:ext>
            </p:extLst>
          </p:nvPr>
        </p:nvGraphicFramePr>
        <p:xfrm>
          <a:off x="1220867" y="5393533"/>
          <a:ext cx="1477801" cy="304800"/>
        </p:xfrm>
        <a:graphic>
          <a:graphicData uri="http://schemas.openxmlformats.org/drawingml/2006/table">
            <a:tbl>
              <a:tblPr firstRow="1" firstCol="1"/>
              <a:tblGrid>
                <a:gridCol w="1477801"/>
              </a:tblGrid>
              <a:tr h="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2000" kern="100" dirty="0" smtClean="0">
                          <a:solidFill>
                            <a:schemeClr val="tx1"/>
                          </a:solidFill>
                          <a:effectLst/>
                          <a:latin typeface="Calibri"/>
                          <a:ea typeface="標楷體"/>
                          <a:cs typeface="Times New Roman"/>
                        </a:rPr>
                        <a:t>科技</a:t>
                      </a:r>
                      <a:endParaRPr lang="zh-TW" altLang="zh-TW" sz="2000" kern="100" dirty="0" smtClean="0">
                        <a:solidFill>
                          <a:schemeClr val="tx1"/>
                        </a:solidFill>
                        <a:effectLst/>
                        <a:latin typeface="Calibri"/>
                        <a:ea typeface="標楷體"/>
                        <a:cs typeface="Times New Roman"/>
                      </a:endParaRPr>
                    </a:p>
                  </a:txBody>
                  <a:tcPr marL="68580" marR="68580" marT="0" marB="0">
                    <a:lnL w="12700" cap="flat" cmpd="sng" algn="ctr">
                      <a:noFill/>
                      <a:prstDash val="solid"/>
                      <a:round/>
                      <a:headEnd type="none" w="med" len="med"/>
                      <a:tailEnd type="none" w="med" len="med"/>
                    </a:lnL>
                    <a:lnR w="31750" cap="flat" cmpd="dbl"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h="50800" prst="divot"/>
                      <a:lightRig rig="flood" dir="t"/>
                    </a:cell3D>
                    <a:solidFill>
                      <a:srgbClr val="DDD9C3"/>
                    </a:solidFill>
                  </a:tcPr>
                </a:tc>
              </a:tr>
            </a:tbl>
          </a:graphicData>
        </a:graphic>
      </p:graphicFrame>
      <p:graphicFrame>
        <p:nvGraphicFramePr>
          <p:cNvPr id="17" name="表格 16"/>
          <p:cNvGraphicFramePr>
            <a:graphicFrameLocks noGrp="1"/>
          </p:cNvGraphicFramePr>
          <p:nvPr>
            <p:extLst>
              <p:ext uri="{D42A27DB-BD31-4B8C-83A1-F6EECF244321}">
                <p14:modId xmlns:p14="http://schemas.microsoft.com/office/powerpoint/2010/main" val="2332094450"/>
              </p:ext>
            </p:extLst>
          </p:nvPr>
        </p:nvGraphicFramePr>
        <p:xfrm>
          <a:off x="1218888" y="5837210"/>
          <a:ext cx="1527281" cy="304800"/>
        </p:xfrm>
        <a:graphic>
          <a:graphicData uri="http://schemas.openxmlformats.org/drawingml/2006/table">
            <a:tbl>
              <a:tblPr firstRow="1" firstCol="1"/>
              <a:tblGrid>
                <a:gridCol w="1527281"/>
              </a:tblGrid>
              <a:tr h="0">
                <a:tc>
                  <a:txBody>
                    <a:bodyPr/>
                    <a:lstStyle/>
                    <a:p>
                      <a:pPr algn="l">
                        <a:spcAft>
                          <a:spcPts val="0"/>
                        </a:spcAft>
                      </a:pPr>
                      <a:r>
                        <a:rPr lang="zh-TW" altLang="zh-TW" sz="2000" kern="100" dirty="0" smtClean="0">
                          <a:effectLst/>
                          <a:latin typeface="Calibri"/>
                          <a:ea typeface="標楷體"/>
                          <a:cs typeface="Times New Roman"/>
                        </a:rPr>
                        <a:t>體育</a:t>
                      </a:r>
                      <a:endParaRPr lang="zh-TW" altLang="zh-TW" sz="2000" kern="100" dirty="0">
                        <a:effectLst/>
                        <a:latin typeface="Calibri"/>
                        <a:ea typeface="+mn-ea"/>
                        <a:cs typeface="Times New Roman"/>
                      </a:endParaRPr>
                    </a:p>
                  </a:txBody>
                  <a:tcPr marL="68580" marR="68580" marT="0" marB="0">
                    <a:lnL w="12700" cap="flat" cmpd="sng" algn="ctr">
                      <a:noFill/>
                      <a:prstDash val="solid"/>
                      <a:round/>
                      <a:headEnd type="none" w="med" len="med"/>
                      <a:tailEnd type="none" w="med" len="med"/>
                    </a:lnL>
                    <a:lnR w="31750" cap="flat" cmpd="dbl"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h="50800" prst="divot"/>
                      <a:lightRig rig="flood" dir="t"/>
                    </a:cell3D>
                    <a:solidFill>
                      <a:srgbClr val="DDD9C3"/>
                    </a:solidFill>
                  </a:tcPr>
                </a:tc>
              </a:tr>
            </a:tbl>
          </a:graphicData>
        </a:graphic>
      </p:graphicFrame>
      <p:graphicFrame>
        <p:nvGraphicFramePr>
          <p:cNvPr id="18" name="表格 17"/>
          <p:cNvGraphicFramePr>
            <a:graphicFrameLocks noGrp="1"/>
          </p:cNvGraphicFramePr>
          <p:nvPr>
            <p:extLst>
              <p:ext uri="{D42A27DB-BD31-4B8C-83A1-F6EECF244321}">
                <p14:modId xmlns:p14="http://schemas.microsoft.com/office/powerpoint/2010/main" val="88774057"/>
              </p:ext>
            </p:extLst>
          </p:nvPr>
        </p:nvGraphicFramePr>
        <p:xfrm>
          <a:off x="1207013" y="6291412"/>
          <a:ext cx="1515406" cy="304800"/>
        </p:xfrm>
        <a:graphic>
          <a:graphicData uri="http://schemas.openxmlformats.org/drawingml/2006/table">
            <a:tbl>
              <a:tblPr firstRow="1" firstCol="1"/>
              <a:tblGrid>
                <a:gridCol w="1515406"/>
              </a:tblGrid>
              <a:tr h="0">
                <a:tc>
                  <a:txBody>
                    <a:bodyPr/>
                    <a:lstStyle/>
                    <a:p>
                      <a:pPr algn="l">
                        <a:spcAft>
                          <a:spcPts val="0"/>
                        </a:spcAft>
                      </a:pPr>
                      <a:r>
                        <a:rPr lang="zh-TW" altLang="en-US" sz="2000" kern="100" dirty="0" smtClean="0">
                          <a:effectLst/>
                          <a:latin typeface="Calibri"/>
                          <a:ea typeface="標楷體"/>
                          <a:cs typeface="Times New Roman"/>
                        </a:rPr>
                        <a:t>數學</a:t>
                      </a:r>
                      <a:endParaRPr lang="zh-TW" altLang="zh-TW" sz="2000" kern="100" dirty="0">
                        <a:effectLst/>
                        <a:latin typeface="Calibri"/>
                        <a:ea typeface="+mn-ea"/>
                        <a:cs typeface="Times New Roman"/>
                      </a:endParaRPr>
                    </a:p>
                  </a:txBody>
                  <a:tcPr marL="68580" marR="68580" marT="0" marB="0">
                    <a:lnL w="12700" cap="flat" cmpd="sng" algn="ctr">
                      <a:noFill/>
                      <a:prstDash val="solid"/>
                      <a:round/>
                      <a:headEnd type="none" w="med" len="med"/>
                      <a:tailEnd type="none" w="med" len="med"/>
                    </a:lnL>
                    <a:lnR w="31750" cap="flat" cmpd="dbl"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h="50800" prst="divot"/>
                      <a:lightRig rig="flood" dir="t"/>
                    </a:cell3D>
                    <a:solidFill>
                      <a:srgbClr val="DDD9C3"/>
                    </a:solidFill>
                  </a:tcPr>
                </a:tc>
              </a:tr>
            </a:tbl>
          </a:graphicData>
        </a:graphic>
      </p:graphicFrame>
      <p:graphicFrame>
        <p:nvGraphicFramePr>
          <p:cNvPr id="19" name="表格 18"/>
          <p:cNvGraphicFramePr>
            <a:graphicFrameLocks noGrp="1"/>
          </p:cNvGraphicFramePr>
          <p:nvPr>
            <p:extLst>
              <p:ext uri="{D42A27DB-BD31-4B8C-83A1-F6EECF244321}">
                <p14:modId xmlns:p14="http://schemas.microsoft.com/office/powerpoint/2010/main" val="3491134065"/>
              </p:ext>
            </p:extLst>
          </p:nvPr>
        </p:nvGraphicFramePr>
        <p:xfrm>
          <a:off x="2990290" y="2653402"/>
          <a:ext cx="1454051" cy="792480"/>
        </p:xfrm>
        <a:graphic>
          <a:graphicData uri="http://schemas.openxmlformats.org/drawingml/2006/table">
            <a:tbl>
              <a:tblPr firstRow="1" firstCol="1"/>
              <a:tblGrid>
                <a:gridCol w="1454051"/>
              </a:tblGrid>
              <a:tr h="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zh-TW" sz="2000" kern="100" dirty="0" smtClean="0">
                          <a:effectLst/>
                          <a:latin typeface="Calibri"/>
                          <a:ea typeface="標楷體"/>
                          <a:cs typeface="Times New Roman"/>
                        </a:rPr>
                        <a:t>科學</a:t>
                      </a:r>
                      <a:endParaRPr lang="zh-TW" altLang="zh-TW" sz="2000" kern="100" dirty="0" smtClean="0">
                        <a:effectLst/>
                        <a:latin typeface="Calibri"/>
                        <a:ea typeface="+mn-ea"/>
                        <a:cs typeface="Times New Roman"/>
                      </a:endParaRPr>
                    </a:p>
                  </a:txBody>
                  <a:tcPr marL="68580" marR="68580" marT="0" marB="0">
                    <a:lnL w="12700" cap="flat" cmpd="sng" algn="ctr">
                      <a:noFill/>
                      <a:prstDash val="solid"/>
                      <a:round/>
                      <a:headEnd type="none" w="med" len="med"/>
                      <a:tailEnd type="none" w="med" len="med"/>
                    </a:lnL>
                    <a:lnR w="31750" cap="flat" cmpd="dbl"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h="50800" prst="divot"/>
                      <a:lightRig rig="flood" dir="t"/>
                    </a:cell3D>
                    <a:solidFill>
                      <a:srgbClr val="DDD9C3"/>
                    </a:solidFill>
                  </a:tcPr>
                </a:tc>
              </a:tr>
              <a:tr h="0">
                <a:tc>
                  <a:txBody>
                    <a:bodyPr/>
                    <a:lstStyle/>
                    <a:p>
                      <a:pPr algn="l">
                        <a:spcAft>
                          <a:spcPts val="0"/>
                        </a:spcAft>
                      </a:pPr>
                      <a:r>
                        <a:rPr lang="zh-TW" sz="1600" kern="100" dirty="0">
                          <a:effectLst/>
                          <a:latin typeface="Calibri"/>
                          <a:ea typeface="標楷體"/>
                          <a:cs typeface="Times New Roman"/>
                        </a:rPr>
                        <a:t>生命科學</a:t>
                      </a:r>
                      <a:endParaRPr lang="zh-TW" sz="1600" kern="100" dirty="0">
                        <a:effectLst/>
                        <a:latin typeface="Calibri"/>
                        <a:ea typeface="新細明體"/>
                        <a:cs typeface="Times New Roman"/>
                      </a:endParaRPr>
                    </a:p>
                  </a:txBody>
                  <a:tcPr marL="68580" marR="68580" marT="0" marB="0" anchor="ctr">
                    <a:lnL w="12700" cap="flat" cmpd="sng" algn="ctr">
                      <a:noFill/>
                      <a:prstDash val="solid"/>
                      <a:round/>
                      <a:headEnd type="none" w="med" len="med"/>
                      <a:tailEnd type="none" w="med" len="med"/>
                    </a:lnL>
                    <a:lnR w="31750" cap="flat" cmpd="dbl"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h="50800" prst="divot"/>
                      <a:lightRig rig="flood" dir="t"/>
                    </a:cell3D>
                  </a:tcPr>
                </a:tc>
              </a:tr>
              <a:tr h="0">
                <a:tc>
                  <a:txBody>
                    <a:bodyPr/>
                    <a:lstStyle/>
                    <a:p>
                      <a:pPr algn="l">
                        <a:spcAft>
                          <a:spcPts val="0"/>
                        </a:spcAft>
                      </a:pPr>
                      <a:r>
                        <a:rPr lang="zh-TW" sz="1600" kern="100" dirty="0">
                          <a:effectLst/>
                          <a:latin typeface="Calibri"/>
                          <a:ea typeface="標楷體"/>
                          <a:cs typeface="Times New Roman"/>
                        </a:rPr>
                        <a:t>自然科學</a:t>
                      </a:r>
                      <a:endParaRPr lang="zh-TW" sz="1600" kern="100" dirty="0">
                        <a:effectLst/>
                        <a:latin typeface="Calibri"/>
                        <a:ea typeface="新細明體"/>
                        <a:cs typeface="Times New Roman"/>
                      </a:endParaRPr>
                    </a:p>
                  </a:txBody>
                  <a:tcPr marL="68580" marR="68580" marT="0" marB="0" anchor="ctr">
                    <a:lnL w="12700" cap="flat" cmpd="sng" algn="ctr">
                      <a:noFill/>
                      <a:prstDash val="solid"/>
                      <a:round/>
                      <a:headEnd type="none" w="med" len="med"/>
                      <a:tailEnd type="none" w="med" len="med"/>
                    </a:lnL>
                    <a:lnR w="31750" cap="flat" cmpd="dbl"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h="50800" prst="divot"/>
                      <a:lightRig rig="flood" dir="t"/>
                    </a:cell3D>
                  </a:tcPr>
                </a:tc>
              </a:tr>
            </a:tbl>
          </a:graphicData>
        </a:graphic>
      </p:graphicFrame>
      <p:graphicFrame>
        <p:nvGraphicFramePr>
          <p:cNvPr id="20" name="表格 19"/>
          <p:cNvGraphicFramePr>
            <a:graphicFrameLocks noGrp="1"/>
          </p:cNvGraphicFramePr>
          <p:nvPr>
            <p:extLst>
              <p:ext uri="{D42A27DB-BD31-4B8C-83A1-F6EECF244321}">
                <p14:modId xmlns:p14="http://schemas.microsoft.com/office/powerpoint/2010/main" val="3370087923"/>
              </p:ext>
            </p:extLst>
          </p:nvPr>
        </p:nvGraphicFramePr>
        <p:xfrm>
          <a:off x="3002191" y="6301261"/>
          <a:ext cx="1465900" cy="304800"/>
        </p:xfrm>
        <a:graphic>
          <a:graphicData uri="http://schemas.openxmlformats.org/drawingml/2006/table">
            <a:tbl>
              <a:tblPr firstRow="1" firstCol="1"/>
              <a:tblGrid>
                <a:gridCol w="1465900"/>
              </a:tblGrid>
              <a:tr h="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2000" kern="100" dirty="0" smtClean="0">
                          <a:solidFill>
                            <a:schemeClr val="tx1"/>
                          </a:solidFill>
                          <a:effectLst/>
                          <a:latin typeface="Calibri"/>
                          <a:ea typeface="標楷體"/>
                          <a:cs typeface="Times New Roman"/>
                        </a:rPr>
                        <a:t>科技</a:t>
                      </a:r>
                      <a:endParaRPr lang="zh-TW" altLang="zh-TW" sz="2000" kern="100" dirty="0" smtClean="0">
                        <a:solidFill>
                          <a:schemeClr val="tx1"/>
                        </a:solidFill>
                        <a:effectLst/>
                        <a:latin typeface="Calibri"/>
                        <a:ea typeface="標楷體"/>
                        <a:cs typeface="Times New Roman"/>
                      </a:endParaRPr>
                    </a:p>
                  </a:txBody>
                  <a:tcPr marL="68580" marR="68580" marT="0" marB="0">
                    <a:lnL w="12700" cap="flat" cmpd="sng" algn="ctr">
                      <a:noFill/>
                      <a:prstDash val="solid"/>
                      <a:round/>
                      <a:headEnd type="none" w="med" len="med"/>
                      <a:tailEnd type="none" w="med" len="med"/>
                    </a:lnL>
                    <a:lnR w="31750" cap="flat" cmpd="dbl"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h="50800" prst="divot"/>
                      <a:lightRig rig="flood" dir="t"/>
                    </a:cell3D>
                    <a:solidFill>
                      <a:srgbClr val="DDD9C3"/>
                    </a:solidFill>
                  </a:tcPr>
                </a:tc>
              </a:tr>
            </a:tbl>
          </a:graphicData>
        </a:graphic>
      </p:graphicFrame>
      <p:graphicFrame>
        <p:nvGraphicFramePr>
          <p:cNvPr id="21" name="表格 20"/>
          <p:cNvGraphicFramePr>
            <a:graphicFrameLocks noGrp="1"/>
          </p:cNvGraphicFramePr>
          <p:nvPr>
            <p:extLst>
              <p:ext uri="{D42A27DB-BD31-4B8C-83A1-F6EECF244321}">
                <p14:modId xmlns:p14="http://schemas.microsoft.com/office/powerpoint/2010/main" val="2348549587"/>
              </p:ext>
            </p:extLst>
          </p:nvPr>
        </p:nvGraphicFramePr>
        <p:xfrm>
          <a:off x="2953533" y="3589576"/>
          <a:ext cx="1502683" cy="1280160"/>
        </p:xfrm>
        <a:graphic>
          <a:graphicData uri="http://schemas.openxmlformats.org/drawingml/2006/table">
            <a:tbl>
              <a:tblPr firstRow="1" firstCol="1"/>
              <a:tblGrid>
                <a:gridCol w="1502683"/>
              </a:tblGrid>
              <a:tr h="0">
                <a:tc>
                  <a:txBody>
                    <a:bodyPr/>
                    <a:lstStyle/>
                    <a:p>
                      <a:pPr algn="l">
                        <a:spcAft>
                          <a:spcPts val="0"/>
                        </a:spcAft>
                      </a:pPr>
                      <a:r>
                        <a:rPr lang="zh-TW" altLang="zh-TW" sz="2000" kern="100" dirty="0" smtClean="0">
                          <a:effectLst/>
                          <a:latin typeface="Calibri"/>
                          <a:ea typeface="標楷體"/>
                          <a:cs typeface="Times New Roman"/>
                        </a:rPr>
                        <a:t>音樂</a:t>
                      </a:r>
                      <a:endParaRPr lang="zh-TW" altLang="zh-TW" sz="2000" kern="100" dirty="0">
                        <a:effectLst/>
                        <a:latin typeface="Calibri"/>
                        <a:ea typeface="+mn-ea"/>
                        <a:cs typeface="Times New Roman"/>
                      </a:endParaRPr>
                    </a:p>
                  </a:txBody>
                  <a:tcPr marL="68580" marR="68580" marT="0" marB="0">
                    <a:lnL w="12700" cap="flat" cmpd="sng" algn="ctr">
                      <a:noFill/>
                      <a:prstDash val="solid"/>
                      <a:round/>
                      <a:headEnd type="none" w="med" len="med"/>
                      <a:tailEnd type="none" w="med" len="med"/>
                    </a:lnL>
                    <a:lnR w="31750" cap="flat" cmpd="dbl"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h="50800" prst="divot"/>
                      <a:lightRig rig="flood" dir="t"/>
                    </a:cell3D>
                    <a:solidFill>
                      <a:srgbClr val="DDD9C3"/>
                    </a:solidFill>
                  </a:tcPr>
                </a:tc>
              </a:tr>
              <a:tr h="0">
                <a:tc>
                  <a:txBody>
                    <a:bodyPr/>
                    <a:lstStyle/>
                    <a:p>
                      <a:pPr algn="l">
                        <a:spcAft>
                          <a:spcPts val="0"/>
                        </a:spcAft>
                      </a:pPr>
                      <a:r>
                        <a:rPr lang="zh-TW" sz="1600" kern="100" dirty="0">
                          <a:effectLst/>
                          <a:latin typeface="Calibri"/>
                          <a:ea typeface="標楷體"/>
                          <a:cs typeface="Times New Roman"/>
                        </a:rPr>
                        <a:t>歌曲</a:t>
                      </a:r>
                      <a:endParaRPr lang="zh-TW" sz="1600" kern="100" dirty="0">
                        <a:effectLst/>
                        <a:latin typeface="Calibri"/>
                        <a:ea typeface="新細明體"/>
                        <a:cs typeface="Times New Roman"/>
                      </a:endParaRPr>
                    </a:p>
                  </a:txBody>
                  <a:tcPr marL="68580" marR="68580" marT="0" marB="0" anchor="ctr">
                    <a:lnL w="12700" cap="flat" cmpd="sng" algn="ctr">
                      <a:noFill/>
                      <a:prstDash val="solid"/>
                      <a:round/>
                      <a:headEnd type="none" w="med" len="med"/>
                      <a:tailEnd type="none" w="med" len="med"/>
                    </a:lnL>
                    <a:lnR w="31750" cap="flat" cmpd="dbl"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h="50800" prst="divot"/>
                      <a:lightRig rig="flood" dir="t"/>
                    </a:cell3D>
                  </a:tcPr>
                </a:tc>
              </a:tr>
              <a:tr h="0">
                <a:tc>
                  <a:txBody>
                    <a:bodyPr/>
                    <a:lstStyle/>
                    <a:p>
                      <a:pPr algn="l">
                        <a:spcAft>
                          <a:spcPts val="0"/>
                        </a:spcAft>
                      </a:pPr>
                      <a:r>
                        <a:rPr lang="zh-TW" sz="1600" kern="100" dirty="0">
                          <a:effectLst/>
                          <a:latin typeface="Calibri"/>
                          <a:ea typeface="標楷體"/>
                          <a:cs typeface="Times New Roman"/>
                        </a:rPr>
                        <a:t>舞蹈</a:t>
                      </a:r>
                      <a:endParaRPr lang="zh-TW" sz="1600" kern="100" dirty="0">
                        <a:effectLst/>
                        <a:latin typeface="Calibri"/>
                        <a:ea typeface="新細明體"/>
                        <a:cs typeface="Times New Roman"/>
                      </a:endParaRPr>
                    </a:p>
                  </a:txBody>
                  <a:tcPr marL="68580" marR="68580" marT="0" marB="0" anchor="ctr">
                    <a:lnL w="12700" cap="flat" cmpd="sng" algn="ctr">
                      <a:noFill/>
                      <a:prstDash val="solid"/>
                      <a:round/>
                      <a:headEnd type="none" w="med" len="med"/>
                      <a:tailEnd type="none" w="med" len="med"/>
                    </a:lnL>
                    <a:lnR w="31750" cap="flat" cmpd="dbl"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h="50800" prst="divot"/>
                      <a:lightRig rig="flood" dir="t"/>
                    </a:cell3D>
                  </a:tcPr>
                </a:tc>
              </a:tr>
              <a:tr h="0">
                <a:tc>
                  <a:txBody>
                    <a:bodyPr/>
                    <a:lstStyle/>
                    <a:p>
                      <a:pPr algn="l">
                        <a:spcAft>
                          <a:spcPts val="0"/>
                        </a:spcAft>
                      </a:pPr>
                      <a:r>
                        <a:rPr lang="zh-TW" sz="1600" kern="100" dirty="0">
                          <a:effectLst/>
                          <a:latin typeface="Calibri"/>
                          <a:ea typeface="標楷體"/>
                          <a:cs typeface="Times New Roman"/>
                        </a:rPr>
                        <a:t>作曲</a:t>
                      </a:r>
                      <a:endParaRPr lang="zh-TW" sz="1600" kern="100" dirty="0">
                        <a:effectLst/>
                        <a:latin typeface="Calibri"/>
                        <a:ea typeface="新細明體"/>
                        <a:cs typeface="Times New Roman"/>
                      </a:endParaRPr>
                    </a:p>
                  </a:txBody>
                  <a:tcPr marL="68580" marR="68580" marT="0" marB="0" anchor="ctr">
                    <a:lnL w="12700" cap="flat" cmpd="sng" algn="ctr">
                      <a:noFill/>
                      <a:prstDash val="solid"/>
                      <a:round/>
                      <a:headEnd type="none" w="med" len="med"/>
                      <a:tailEnd type="none" w="med" len="med"/>
                    </a:lnL>
                    <a:lnR w="31750" cap="flat" cmpd="dbl"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h="50800" prst="divot"/>
                      <a:lightRig rig="flood" dir="t"/>
                    </a:cell3D>
                  </a:tcPr>
                </a:tc>
              </a:tr>
              <a:tr h="0">
                <a:tc>
                  <a:txBody>
                    <a:bodyPr/>
                    <a:lstStyle/>
                    <a:p>
                      <a:pPr algn="l">
                        <a:spcAft>
                          <a:spcPts val="0"/>
                        </a:spcAft>
                      </a:pPr>
                      <a:r>
                        <a:rPr lang="zh-TW" sz="1600" kern="100" dirty="0">
                          <a:effectLst/>
                          <a:latin typeface="Calibri"/>
                          <a:ea typeface="標楷體"/>
                          <a:cs typeface="Times New Roman"/>
                        </a:rPr>
                        <a:t>演奏</a:t>
                      </a:r>
                      <a:endParaRPr lang="zh-TW" sz="1600" kern="100" dirty="0">
                        <a:effectLst/>
                        <a:latin typeface="Calibri"/>
                        <a:ea typeface="新細明體"/>
                        <a:cs typeface="Times New Roman"/>
                      </a:endParaRPr>
                    </a:p>
                  </a:txBody>
                  <a:tcPr marL="68580" marR="68580" marT="0" marB="0" anchor="ctr">
                    <a:lnL w="12700" cap="flat" cmpd="sng" algn="ctr">
                      <a:noFill/>
                      <a:prstDash val="solid"/>
                      <a:round/>
                      <a:headEnd type="none" w="med" len="med"/>
                      <a:tailEnd type="none" w="med" len="med"/>
                    </a:lnL>
                    <a:lnR w="31750" cap="flat" cmpd="dbl"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h="50800" prst="divot"/>
                      <a:lightRig rig="flood" dir="t"/>
                    </a:cell3D>
                  </a:tcPr>
                </a:tc>
              </a:tr>
            </a:tbl>
          </a:graphicData>
        </a:graphic>
      </p:graphicFrame>
      <p:graphicFrame>
        <p:nvGraphicFramePr>
          <p:cNvPr id="22" name="表格 21"/>
          <p:cNvGraphicFramePr>
            <a:graphicFrameLocks noGrp="1"/>
          </p:cNvGraphicFramePr>
          <p:nvPr>
            <p:extLst>
              <p:ext uri="{D42A27DB-BD31-4B8C-83A1-F6EECF244321}">
                <p14:modId xmlns:p14="http://schemas.microsoft.com/office/powerpoint/2010/main" val="944369318"/>
              </p:ext>
            </p:extLst>
          </p:nvPr>
        </p:nvGraphicFramePr>
        <p:xfrm>
          <a:off x="2965406" y="5040342"/>
          <a:ext cx="1502685" cy="1036320"/>
        </p:xfrm>
        <a:graphic>
          <a:graphicData uri="http://schemas.openxmlformats.org/drawingml/2006/table">
            <a:tbl>
              <a:tblPr firstRow="1" firstCol="1"/>
              <a:tblGrid>
                <a:gridCol w="1502685"/>
              </a:tblGrid>
              <a:tr h="0">
                <a:tc>
                  <a:txBody>
                    <a:bodyPr/>
                    <a:lstStyle/>
                    <a:p>
                      <a:pPr algn="l">
                        <a:spcAft>
                          <a:spcPts val="0"/>
                        </a:spcAft>
                      </a:pPr>
                      <a:r>
                        <a:rPr lang="zh-TW" altLang="zh-TW" sz="2000" kern="100" dirty="0" smtClean="0">
                          <a:effectLst/>
                          <a:latin typeface="Calibri"/>
                          <a:ea typeface="標楷體"/>
                          <a:cs typeface="Times New Roman"/>
                        </a:rPr>
                        <a:t>人類</a:t>
                      </a:r>
                      <a:endParaRPr lang="zh-TW" altLang="zh-TW" sz="2000" kern="100" dirty="0">
                        <a:effectLst/>
                        <a:latin typeface="Calibri"/>
                        <a:ea typeface="+mn-ea"/>
                        <a:cs typeface="Times New Roman"/>
                      </a:endParaRPr>
                    </a:p>
                  </a:txBody>
                  <a:tcPr marL="68580" marR="68580" marT="0" marB="0">
                    <a:lnL w="12700" cap="flat" cmpd="sng" algn="ctr">
                      <a:noFill/>
                      <a:prstDash val="solid"/>
                      <a:round/>
                      <a:headEnd type="none" w="med" len="med"/>
                      <a:tailEnd type="none" w="med" len="med"/>
                    </a:lnL>
                    <a:lnR w="31750" cap="flat" cmpd="dbl"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h="50800" prst="divot"/>
                      <a:lightRig rig="flood" dir="t"/>
                    </a:cell3D>
                    <a:solidFill>
                      <a:srgbClr val="DDD9C3"/>
                    </a:solidFill>
                  </a:tcPr>
                </a:tc>
              </a:tr>
              <a:tr h="0">
                <a:tc>
                  <a:txBody>
                    <a:bodyPr/>
                    <a:lstStyle/>
                    <a:p>
                      <a:pPr algn="l">
                        <a:spcAft>
                          <a:spcPts val="0"/>
                        </a:spcAft>
                      </a:pPr>
                      <a:r>
                        <a:rPr lang="zh-TW" sz="1600" kern="100" dirty="0">
                          <a:effectLst/>
                          <a:latin typeface="Calibri"/>
                          <a:ea typeface="標楷體"/>
                          <a:cs typeface="Times New Roman"/>
                        </a:rPr>
                        <a:t>英雄人物</a:t>
                      </a:r>
                      <a:endParaRPr lang="zh-TW" sz="1600" kern="100" dirty="0">
                        <a:effectLst/>
                        <a:latin typeface="Calibri"/>
                        <a:ea typeface="新細明體"/>
                        <a:cs typeface="Times New Roman"/>
                      </a:endParaRPr>
                    </a:p>
                  </a:txBody>
                  <a:tcPr marL="68580" marR="68580" marT="0" marB="0" anchor="ctr">
                    <a:lnL w="12700" cap="flat" cmpd="sng" algn="ctr">
                      <a:noFill/>
                      <a:prstDash val="solid"/>
                      <a:round/>
                      <a:headEnd type="none" w="med" len="med"/>
                      <a:tailEnd type="none" w="med" len="med"/>
                    </a:lnL>
                    <a:lnR w="31750" cap="flat" cmpd="dbl"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h="50800" prst="divot"/>
                      <a:lightRig rig="flood" dir="t"/>
                    </a:cell3D>
                  </a:tcPr>
                </a:tc>
              </a:tr>
              <a:tr h="0">
                <a:tc>
                  <a:txBody>
                    <a:bodyPr/>
                    <a:lstStyle/>
                    <a:p>
                      <a:pPr algn="l">
                        <a:spcAft>
                          <a:spcPts val="0"/>
                        </a:spcAft>
                      </a:pPr>
                      <a:r>
                        <a:rPr lang="zh-TW" sz="1600" kern="100" dirty="0">
                          <a:effectLst/>
                          <a:latin typeface="Calibri"/>
                          <a:ea typeface="標楷體"/>
                          <a:cs typeface="Times New Roman"/>
                        </a:rPr>
                        <a:t>反面人物</a:t>
                      </a:r>
                      <a:endParaRPr lang="zh-TW" sz="1600" kern="100" dirty="0">
                        <a:effectLst/>
                        <a:latin typeface="Calibri"/>
                        <a:ea typeface="新細明體"/>
                        <a:cs typeface="Times New Roman"/>
                      </a:endParaRPr>
                    </a:p>
                  </a:txBody>
                  <a:tcPr marL="68580" marR="68580" marT="0" marB="0" anchor="ctr">
                    <a:lnL w="12700" cap="flat" cmpd="sng" algn="ctr">
                      <a:noFill/>
                      <a:prstDash val="solid"/>
                      <a:round/>
                      <a:headEnd type="none" w="med" len="med"/>
                      <a:tailEnd type="none" w="med" len="med"/>
                    </a:lnL>
                    <a:lnR w="31750" cap="flat" cmpd="dbl"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h="50800" prst="divot"/>
                      <a:lightRig rig="flood" dir="t"/>
                    </a:cell3D>
                  </a:tcPr>
                </a:tc>
              </a:tr>
              <a:tr h="0">
                <a:tc>
                  <a:txBody>
                    <a:bodyPr/>
                    <a:lstStyle/>
                    <a:p>
                      <a:pPr algn="l">
                        <a:spcAft>
                          <a:spcPts val="0"/>
                        </a:spcAft>
                      </a:pPr>
                      <a:r>
                        <a:rPr lang="zh-TW" sz="1600" kern="100" dirty="0">
                          <a:effectLst/>
                          <a:latin typeface="Calibri"/>
                          <a:ea typeface="標楷體"/>
                          <a:cs typeface="Times New Roman"/>
                        </a:rPr>
                        <a:t>青年人</a:t>
                      </a:r>
                      <a:endParaRPr lang="zh-TW" sz="1600" kern="100" dirty="0">
                        <a:effectLst/>
                        <a:latin typeface="Calibri"/>
                        <a:ea typeface="新細明體"/>
                        <a:cs typeface="Times New Roman"/>
                      </a:endParaRPr>
                    </a:p>
                  </a:txBody>
                  <a:tcPr marL="68580" marR="68580" marT="0" marB="0" anchor="ctr">
                    <a:lnL w="12700" cap="flat" cmpd="sng" algn="ctr">
                      <a:noFill/>
                      <a:prstDash val="solid"/>
                      <a:round/>
                      <a:headEnd type="none" w="med" len="med"/>
                      <a:tailEnd type="none" w="med" len="med"/>
                    </a:lnL>
                    <a:lnR w="31750" cap="flat" cmpd="dbl"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h="50800" prst="divot"/>
                      <a:lightRig rig="flood" dir="t"/>
                    </a:cell3D>
                  </a:tcPr>
                </a:tc>
              </a:tr>
            </a:tbl>
          </a:graphicData>
        </a:graphic>
      </p:graphicFrame>
      <p:graphicFrame>
        <p:nvGraphicFramePr>
          <p:cNvPr id="23" name="表格 22"/>
          <p:cNvGraphicFramePr>
            <a:graphicFrameLocks noGrp="1"/>
          </p:cNvGraphicFramePr>
          <p:nvPr>
            <p:extLst>
              <p:ext uri="{D42A27DB-BD31-4B8C-83A1-F6EECF244321}">
                <p14:modId xmlns:p14="http://schemas.microsoft.com/office/powerpoint/2010/main" val="3113674568"/>
              </p:ext>
            </p:extLst>
          </p:nvPr>
        </p:nvGraphicFramePr>
        <p:xfrm>
          <a:off x="4640986" y="2653402"/>
          <a:ext cx="1465900" cy="304800"/>
        </p:xfrm>
        <a:graphic>
          <a:graphicData uri="http://schemas.openxmlformats.org/drawingml/2006/table">
            <a:tbl>
              <a:tblPr firstRow="1" firstCol="1"/>
              <a:tblGrid>
                <a:gridCol w="1465900"/>
              </a:tblGrid>
              <a:tr h="0">
                <a:tc>
                  <a:txBody>
                    <a:bodyPr/>
                    <a:lstStyle/>
                    <a:p>
                      <a:pPr algn="l">
                        <a:spcAft>
                          <a:spcPts val="0"/>
                        </a:spcAft>
                      </a:pPr>
                      <a:r>
                        <a:rPr lang="zh-TW" altLang="zh-TW" sz="2000" kern="100" dirty="0" smtClean="0">
                          <a:effectLst/>
                          <a:latin typeface="Calibri"/>
                          <a:ea typeface="標楷體"/>
                          <a:cs typeface="Times New Roman"/>
                        </a:rPr>
                        <a:t>歷史</a:t>
                      </a:r>
                      <a:endParaRPr lang="zh-TW" altLang="zh-TW" sz="2000" kern="100" dirty="0">
                        <a:effectLst/>
                        <a:latin typeface="Calibri"/>
                        <a:ea typeface="+mn-ea"/>
                        <a:cs typeface="Times New Roman"/>
                      </a:endParaRPr>
                    </a:p>
                  </a:txBody>
                  <a:tcPr marL="68580" marR="68580" marT="0" marB="0">
                    <a:lnL w="12700" cap="flat" cmpd="sng" algn="ctr">
                      <a:noFill/>
                      <a:prstDash val="solid"/>
                      <a:round/>
                      <a:headEnd type="none" w="med" len="med"/>
                      <a:tailEnd type="none" w="med" len="med"/>
                    </a:lnL>
                    <a:lnR w="31750" cap="flat" cmpd="dbl"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h="50800" prst="divot"/>
                      <a:lightRig rig="flood" dir="t"/>
                    </a:cell3D>
                    <a:solidFill>
                      <a:srgbClr val="DDD9C3"/>
                    </a:solidFill>
                  </a:tcPr>
                </a:tc>
              </a:tr>
            </a:tbl>
          </a:graphicData>
        </a:graphic>
      </p:graphicFrame>
      <p:graphicFrame>
        <p:nvGraphicFramePr>
          <p:cNvPr id="24" name="表格 23"/>
          <p:cNvGraphicFramePr>
            <a:graphicFrameLocks noGrp="1"/>
          </p:cNvGraphicFramePr>
          <p:nvPr>
            <p:extLst>
              <p:ext uri="{D42A27DB-BD31-4B8C-83A1-F6EECF244321}">
                <p14:modId xmlns:p14="http://schemas.microsoft.com/office/powerpoint/2010/main" val="268828381"/>
              </p:ext>
            </p:extLst>
          </p:nvPr>
        </p:nvGraphicFramePr>
        <p:xfrm>
          <a:off x="4629110" y="3069040"/>
          <a:ext cx="1465900" cy="304800"/>
        </p:xfrm>
        <a:graphic>
          <a:graphicData uri="http://schemas.openxmlformats.org/drawingml/2006/table">
            <a:tbl>
              <a:tblPr firstRow="1" firstCol="1"/>
              <a:tblGrid>
                <a:gridCol w="1465900"/>
              </a:tblGrid>
              <a:tr h="0">
                <a:tc>
                  <a:txBody>
                    <a:bodyPr/>
                    <a:lstStyle/>
                    <a:p>
                      <a:pPr algn="l">
                        <a:spcAft>
                          <a:spcPts val="0"/>
                        </a:spcAft>
                      </a:pPr>
                      <a:r>
                        <a:rPr lang="zh-TW" altLang="zh-TW" sz="2000" kern="100" dirty="0" smtClean="0">
                          <a:effectLst/>
                          <a:latin typeface="Calibri"/>
                          <a:ea typeface="標楷體"/>
                          <a:cs typeface="Times New Roman"/>
                        </a:rPr>
                        <a:t>社會科學</a:t>
                      </a:r>
                      <a:endParaRPr lang="zh-TW" altLang="zh-TW" sz="2000" kern="100" dirty="0">
                        <a:effectLst/>
                        <a:latin typeface="Calibri"/>
                        <a:ea typeface="+mn-ea"/>
                        <a:cs typeface="Times New Roman"/>
                      </a:endParaRPr>
                    </a:p>
                  </a:txBody>
                  <a:tcPr marL="68580" marR="68580" marT="0" marB="0">
                    <a:lnL w="12700" cap="flat" cmpd="sng" algn="ctr">
                      <a:noFill/>
                      <a:prstDash val="solid"/>
                      <a:round/>
                      <a:headEnd type="none" w="med" len="med"/>
                      <a:tailEnd type="none" w="med" len="med"/>
                    </a:lnL>
                    <a:lnR w="31750" cap="flat" cmpd="dbl"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h="50800" prst="divot"/>
                      <a:lightRig rig="flood" dir="t"/>
                    </a:cell3D>
                    <a:solidFill>
                      <a:srgbClr val="DDD9C3"/>
                    </a:solidFill>
                  </a:tcPr>
                </a:tc>
              </a:tr>
            </a:tbl>
          </a:graphicData>
        </a:graphic>
      </p:graphicFrame>
      <p:graphicFrame>
        <p:nvGraphicFramePr>
          <p:cNvPr id="25" name="表格 24"/>
          <p:cNvGraphicFramePr>
            <a:graphicFrameLocks noGrp="1"/>
          </p:cNvGraphicFramePr>
          <p:nvPr>
            <p:extLst>
              <p:ext uri="{D42A27DB-BD31-4B8C-83A1-F6EECF244321}">
                <p14:modId xmlns:p14="http://schemas.microsoft.com/office/powerpoint/2010/main" val="685455148"/>
              </p:ext>
            </p:extLst>
          </p:nvPr>
        </p:nvGraphicFramePr>
        <p:xfrm>
          <a:off x="4605360" y="3508428"/>
          <a:ext cx="1465900" cy="304800"/>
        </p:xfrm>
        <a:graphic>
          <a:graphicData uri="http://schemas.openxmlformats.org/drawingml/2006/table">
            <a:tbl>
              <a:tblPr firstRow="1" firstCol="1"/>
              <a:tblGrid>
                <a:gridCol w="1465900"/>
              </a:tblGrid>
              <a:tr h="0">
                <a:tc>
                  <a:txBody>
                    <a:bodyPr/>
                    <a:lstStyle/>
                    <a:p>
                      <a:pPr algn="l">
                        <a:spcAft>
                          <a:spcPts val="0"/>
                        </a:spcAft>
                      </a:pPr>
                      <a:r>
                        <a:rPr lang="zh-TW" altLang="zh-TW" sz="2000" kern="100" dirty="0" smtClean="0">
                          <a:effectLst/>
                          <a:latin typeface="Calibri"/>
                          <a:ea typeface="標楷體"/>
                          <a:cs typeface="Times New Roman"/>
                        </a:rPr>
                        <a:t>新聞學</a:t>
                      </a:r>
                      <a:endParaRPr lang="zh-TW" altLang="zh-TW" sz="1800" kern="100" dirty="0">
                        <a:effectLst/>
                        <a:latin typeface="Calibri"/>
                        <a:ea typeface="+mn-ea"/>
                        <a:cs typeface="Times New Roman"/>
                      </a:endParaRPr>
                    </a:p>
                  </a:txBody>
                  <a:tcPr marL="68580" marR="68580" marT="0" marB="0">
                    <a:lnL w="12700" cap="flat" cmpd="sng" algn="ctr">
                      <a:noFill/>
                      <a:prstDash val="solid"/>
                      <a:round/>
                      <a:headEnd type="none" w="med" len="med"/>
                      <a:tailEnd type="none" w="med" len="med"/>
                    </a:lnL>
                    <a:lnR w="31750" cap="flat" cmpd="dbl"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h="50800" prst="divot"/>
                      <a:lightRig rig="flood" dir="t"/>
                    </a:cell3D>
                    <a:solidFill>
                      <a:srgbClr val="DDD9C3"/>
                    </a:solidFill>
                  </a:tcPr>
                </a:tc>
              </a:tr>
            </a:tbl>
          </a:graphicData>
        </a:graphic>
      </p:graphicFrame>
      <p:graphicFrame>
        <p:nvGraphicFramePr>
          <p:cNvPr id="26" name="表格 25"/>
          <p:cNvGraphicFramePr>
            <a:graphicFrameLocks noGrp="1"/>
          </p:cNvGraphicFramePr>
          <p:nvPr>
            <p:extLst>
              <p:ext uri="{D42A27DB-BD31-4B8C-83A1-F6EECF244321}">
                <p14:modId xmlns:p14="http://schemas.microsoft.com/office/powerpoint/2010/main" val="3768766433"/>
              </p:ext>
            </p:extLst>
          </p:nvPr>
        </p:nvGraphicFramePr>
        <p:xfrm>
          <a:off x="4593485" y="3935942"/>
          <a:ext cx="1465900" cy="274320"/>
        </p:xfrm>
        <a:graphic>
          <a:graphicData uri="http://schemas.openxmlformats.org/drawingml/2006/table">
            <a:tbl>
              <a:tblPr firstRow="1" firstCol="1"/>
              <a:tblGrid>
                <a:gridCol w="1465900"/>
              </a:tblGrid>
              <a:tr h="0">
                <a:tc>
                  <a:txBody>
                    <a:bodyPr/>
                    <a:lstStyle/>
                    <a:p>
                      <a:pPr algn="ctr">
                        <a:spcAft>
                          <a:spcPts val="0"/>
                        </a:spcAft>
                      </a:pPr>
                      <a:r>
                        <a:rPr lang="zh-TW" altLang="zh-TW" sz="1800" kern="100" dirty="0" smtClean="0">
                          <a:effectLst/>
                          <a:latin typeface="Calibri"/>
                          <a:ea typeface="標楷體"/>
                          <a:cs typeface="Times New Roman"/>
                        </a:rPr>
                        <a:t>政治學</a:t>
                      </a:r>
                      <a:r>
                        <a:rPr lang="en-US" altLang="zh-TW" sz="1800" kern="100" dirty="0" smtClean="0">
                          <a:effectLst/>
                          <a:latin typeface="Calibri"/>
                          <a:ea typeface="標楷體"/>
                          <a:cs typeface="Times New Roman"/>
                        </a:rPr>
                        <a:t>/</a:t>
                      </a:r>
                      <a:r>
                        <a:rPr lang="zh-TW" altLang="zh-TW" sz="1800" kern="100" dirty="0" smtClean="0">
                          <a:effectLst/>
                          <a:latin typeface="Calibri"/>
                          <a:ea typeface="標楷體"/>
                          <a:cs typeface="Times New Roman"/>
                        </a:rPr>
                        <a:t>政府</a:t>
                      </a:r>
                      <a:endParaRPr lang="zh-TW" altLang="zh-TW" sz="1800" kern="100" dirty="0">
                        <a:effectLst/>
                        <a:latin typeface="Calibri"/>
                        <a:ea typeface="+mn-ea"/>
                        <a:cs typeface="Times New Roman"/>
                      </a:endParaRPr>
                    </a:p>
                  </a:txBody>
                  <a:tcPr marL="68580" marR="68580" marT="0" marB="0">
                    <a:lnL w="12700" cap="flat" cmpd="sng" algn="ctr">
                      <a:noFill/>
                      <a:prstDash val="solid"/>
                      <a:round/>
                      <a:headEnd type="none" w="med" len="med"/>
                      <a:tailEnd type="none" w="med" len="med"/>
                    </a:lnL>
                    <a:lnR w="31750" cap="flat" cmpd="dbl"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h="50800" prst="divot"/>
                      <a:lightRig rig="flood" dir="t"/>
                    </a:cell3D>
                    <a:solidFill>
                      <a:srgbClr val="DDD9C3"/>
                    </a:solidFill>
                  </a:tcPr>
                </a:tc>
              </a:tr>
            </a:tbl>
          </a:graphicData>
        </a:graphic>
      </p:graphicFrame>
      <p:graphicFrame>
        <p:nvGraphicFramePr>
          <p:cNvPr id="27" name="表格 26"/>
          <p:cNvGraphicFramePr>
            <a:graphicFrameLocks noGrp="1"/>
          </p:cNvGraphicFramePr>
          <p:nvPr>
            <p:extLst>
              <p:ext uri="{D42A27DB-BD31-4B8C-83A1-F6EECF244321}">
                <p14:modId xmlns:p14="http://schemas.microsoft.com/office/powerpoint/2010/main" val="928677148"/>
              </p:ext>
            </p:extLst>
          </p:nvPr>
        </p:nvGraphicFramePr>
        <p:xfrm>
          <a:off x="4581610" y="4351577"/>
          <a:ext cx="1465900" cy="304800"/>
        </p:xfrm>
        <a:graphic>
          <a:graphicData uri="http://schemas.openxmlformats.org/drawingml/2006/table">
            <a:tbl>
              <a:tblPr firstRow="1" firstCol="1"/>
              <a:tblGrid>
                <a:gridCol w="1465900"/>
              </a:tblGrid>
              <a:tr h="0">
                <a:tc>
                  <a:txBody>
                    <a:bodyPr/>
                    <a:lstStyle/>
                    <a:p>
                      <a:pPr algn="l">
                        <a:spcAft>
                          <a:spcPts val="0"/>
                        </a:spcAft>
                      </a:pPr>
                      <a:r>
                        <a:rPr lang="zh-TW" altLang="zh-TW" sz="2000" kern="100" dirty="0" smtClean="0">
                          <a:effectLst/>
                          <a:latin typeface="Calibri"/>
                          <a:ea typeface="標楷體"/>
                          <a:cs typeface="Times New Roman"/>
                        </a:rPr>
                        <a:t>商業</a:t>
                      </a:r>
                      <a:endParaRPr lang="zh-TW" altLang="zh-TW" sz="2000" kern="100" dirty="0">
                        <a:effectLst/>
                        <a:latin typeface="Calibri"/>
                        <a:ea typeface="+mn-ea"/>
                        <a:cs typeface="Times New Roman"/>
                      </a:endParaRPr>
                    </a:p>
                  </a:txBody>
                  <a:tcPr marL="68580" marR="68580" marT="0" marB="0">
                    <a:lnL w="12700" cap="flat" cmpd="sng" algn="ctr">
                      <a:noFill/>
                      <a:prstDash val="solid"/>
                      <a:round/>
                      <a:headEnd type="none" w="med" len="med"/>
                      <a:tailEnd type="none" w="med" len="med"/>
                    </a:lnL>
                    <a:lnR w="31750" cap="flat" cmpd="dbl"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h="50800" prst="divot"/>
                      <a:lightRig rig="flood" dir="t"/>
                    </a:cell3D>
                    <a:solidFill>
                      <a:srgbClr val="DDD9C3"/>
                    </a:solidFill>
                  </a:tcPr>
                </a:tc>
              </a:tr>
            </a:tbl>
          </a:graphicData>
        </a:graphic>
      </p:graphicFrame>
      <p:graphicFrame>
        <p:nvGraphicFramePr>
          <p:cNvPr id="28" name="表格 27"/>
          <p:cNvGraphicFramePr>
            <a:graphicFrameLocks noGrp="1"/>
          </p:cNvGraphicFramePr>
          <p:nvPr>
            <p:extLst>
              <p:ext uri="{D42A27DB-BD31-4B8C-83A1-F6EECF244321}">
                <p14:modId xmlns:p14="http://schemas.microsoft.com/office/powerpoint/2010/main" val="65907027"/>
              </p:ext>
            </p:extLst>
          </p:nvPr>
        </p:nvGraphicFramePr>
        <p:xfrm>
          <a:off x="4569735" y="4790962"/>
          <a:ext cx="1465900" cy="548640"/>
        </p:xfrm>
        <a:graphic>
          <a:graphicData uri="http://schemas.openxmlformats.org/drawingml/2006/table">
            <a:tbl>
              <a:tblPr firstRow="1" firstCol="1"/>
              <a:tblGrid>
                <a:gridCol w="1465900"/>
              </a:tblGrid>
              <a:tr h="0">
                <a:tc>
                  <a:txBody>
                    <a:bodyPr/>
                    <a:lstStyle/>
                    <a:p>
                      <a:pPr algn="l">
                        <a:spcAft>
                          <a:spcPts val="0"/>
                        </a:spcAft>
                      </a:pPr>
                      <a:r>
                        <a:rPr lang="zh-TW" altLang="en-US" sz="1800" kern="100" dirty="0" smtClean="0">
                          <a:solidFill>
                            <a:schemeClr val="tx1"/>
                          </a:solidFill>
                          <a:effectLst/>
                          <a:latin typeface="Calibri"/>
                          <a:ea typeface="標楷體"/>
                          <a:cs typeface="Times New Roman"/>
                        </a:rPr>
                        <a:t>科技</a:t>
                      </a:r>
                      <a:r>
                        <a:rPr lang="zh-TW" altLang="zh-TW" sz="1800" kern="100" dirty="0" smtClean="0">
                          <a:effectLst/>
                          <a:latin typeface="Calibri"/>
                          <a:ea typeface="標楷體"/>
                          <a:cs typeface="Times New Roman"/>
                        </a:rPr>
                        <a:t>戲劇</a:t>
                      </a:r>
                      <a:r>
                        <a:rPr lang="en-US" altLang="zh-TW" sz="1800" kern="100" dirty="0" smtClean="0">
                          <a:effectLst/>
                          <a:latin typeface="Calibri"/>
                          <a:ea typeface="標楷體"/>
                          <a:cs typeface="Times New Roman"/>
                        </a:rPr>
                        <a:t>/</a:t>
                      </a:r>
                      <a:r>
                        <a:rPr lang="zh-TW" altLang="zh-TW" sz="1800" kern="100" dirty="0" smtClean="0">
                          <a:effectLst/>
                          <a:latin typeface="Calibri"/>
                          <a:ea typeface="標楷體"/>
                          <a:cs typeface="Times New Roman"/>
                        </a:rPr>
                        <a:t>電影</a:t>
                      </a:r>
                      <a:r>
                        <a:rPr lang="en-US" altLang="zh-TW" sz="1800" kern="100" dirty="0" smtClean="0">
                          <a:effectLst/>
                          <a:latin typeface="Calibri"/>
                          <a:ea typeface="標楷體"/>
                          <a:cs typeface="Times New Roman"/>
                        </a:rPr>
                        <a:t>/</a:t>
                      </a:r>
                      <a:r>
                        <a:rPr lang="zh-TW" altLang="zh-TW" sz="1800" kern="100" dirty="0" smtClean="0">
                          <a:effectLst/>
                          <a:latin typeface="Calibri"/>
                          <a:ea typeface="標楷體"/>
                          <a:cs typeface="Times New Roman"/>
                        </a:rPr>
                        <a:t>電視</a:t>
                      </a:r>
                      <a:endParaRPr lang="zh-TW" altLang="zh-TW" sz="1800" kern="100" dirty="0">
                        <a:effectLst/>
                        <a:latin typeface="Calibri"/>
                        <a:ea typeface="+mn-ea"/>
                        <a:cs typeface="Times New Roman"/>
                      </a:endParaRPr>
                    </a:p>
                  </a:txBody>
                  <a:tcPr marL="68580" marR="68580" marT="0" marB="0">
                    <a:lnL w="12700" cap="flat" cmpd="sng" algn="ctr">
                      <a:noFill/>
                      <a:prstDash val="solid"/>
                      <a:round/>
                      <a:headEnd type="none" w="med" len="med"/>
                      <a:tailEnd type="none" w="med" len="med"/>
                    </a:lnL>
                    <a:lnR w="31750" cap="flat" cmpd="dbl"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h="50800" prst="divot"/>
                      <a:lightRig rig="flood" dir="t"/>
                    </a:cell3D>
                    <a:solidFill>
                      <a:srgbClr val="DDD9C3"/>
                    </a:solidFill>
                  </a:tcPr>
                </a:tc>
              </a:tr>
            </a:tbl>
          </a:graphicData>
        </a:graphic>
      </p:graphicFrame>
      <p:graphicFrame>
        <p:nvGraphicFramePr>
          <p:cNvPr id="29" name="表格 28"/>
          <p:cNvGraphicFramePr>
            <a:graphicFrameLocks noGrp="1"/>
          </p:cNvGraphicFramePr>
          <p:nvPr>
            <p:extLst>
              <p:ext uri="{D42A27DB-BD31-4B8C-83A1-F6EECF244321}">
                <p14:modId xmlns:p14="http://schemas.microsoft.com/office/powerpoint/2010/main" val="1663927119"/>
              </p:ext>
            </p:extLst>
          </p:nvPr>
        </p:nvGraphicFramePr>
        <p:xfrm>
          <a:off x="4593485" y="5467858"/>
          <a:ext cx="1465900" cy="304800"/>
        </p:xfrm>
        <a:graphic>
          <a:graphicData uri="http://schemas.openxmlformats.org/drawingml/2006/table">
            <a:tbl>
              <a:tblPr firstRow="1" firstCol="1"/>
              <a:tblGrid>
                <a:gridCol w="1465900"/>
              </a:tblGrid>
              <a:tr h="0">
                <a:tc>
                  <a:txBody>
                    <a:bodyPr/>
                    <a:lstStyle/>
                    <a:p>
                      <a:pPr algn="l">
                        <a:spcAft>
                          <a:spcPts val="0"/>
                        </a:spcAft>
                      </a:pPr>
                      <a:r>
                        <a:rPr lang="zh-TW" altLang="zh-TW" sz="2000" kern="100" dirty="0" smtClean="0">
                          <a:effectLst/>
                          <a:latin typeface="Calibri"/>
                          <a:ea typeface="標楷體"/>
                          <a:cs typeface="Times New Roman"/>
                        </a:rPr>
                        <a:t>旅行</a:t>
                      </a:r>
                      <a:r>
                        <a:rPr lang="en-US" altLang="zh-TW" sz="2000" kern="100" dirty="0" smtClean="0">
                          <a:effectLst/>
                          <a:latin typeface="Calibri"/>
                          <a:ea typeface="標楷體"/>
                          <a:cs typeface="Times New Roman"/>
                        </a:rPr>
                        <a:t>/</a:t>
                      </a:r>
                      <a:r>
                        <a:rPr lang="zh-TW" altLang="zh-TW" sz="2000" kern="100" dirty="0" smtClean="0">
                          <a:effectLst/>
                          <a:latin typeface="Calibri"/>
                          <a:ea typeface="標楷體"/>
                          <a:cs typeface="Times New Roman"/>
                        </a:rPr>
                        <a:t>文化</a:t>
                      </a:r>
                      <a:endParaRPr lang="zh-TW" altLang="zh-TW" sz="2000" kern="100" dirty="0">
                        <a:effectLst/>
                        <a:latin typeface="Calibri"/>
                        <a:ea typeface="+mn-ea"/>
                        <a:cs typeface="Times New Roman"/>
                      </a:endParaRPr>
                    </a:p>
                  </a:txBody>
                  <a:tcPr marL="68580" marR="68580" marT="0" marB="0">
                    <a:lnL w="12700" cap="flat" cmpd="sng" algn="ctr">
                      <a:noFill/>
                      <a:prstDash val="solid"/>
                      <a:round/>
                      <a:headEnd type="none" w="med" len="med"/>
                      <a:tailEnd type="none" w="med" len="med"/>
                    </a:lnL>
                    <a:lnR w="31750" cap="flat" cmpd="dbl"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h="50800" prst="divot"/>
                      <a:lightRig rig="flood" dir="t"/>
                    </a:cell3D>
                    <a:solidFill>
                      <a:srgbClr val="DDD9C3"/>
                    </a:solidFill>
                  </a:tcPr>
                </a:tc>
              </a:tr>
            </a:tbl>
          </a:graphicData>
        </a:graphic>
      </p:graphicFrame>
      <p:graphicFrame>
        <p:nvGraphicFramePr>
          <p:cNvPr id="30" name="表格 29"/>
          <p:cNvGraphicFramePr>
            <a:graphicFrameLocks noGrp="1"/>
          </p:cNvGraphicFramePr>
          <p:nvPr>
            <p:extLst>
              <p:ext uri="{D42A27DB-BD31-4B8C-83A1-F6EECF244321}">
                <p14:modId xmlns:p14="http://schemas.microsoft.com/office/powerpoint/2010/main" val="2821621197"/>
              </p:ext>
            </p:extLst>
          </p:nvPr>
        </p:nvGraphicFramePr>
        <p:xfrm>
          <a:off x="4581610" y="5919121"/>
          <a:ext cx="1465900" cy="243840"/>
        </p:xfrm>
        <a:graphic>
          <a:graphicData uri="http://schemas.openxmlformats.org/drawingml/2006/table">
            <a:tbl>
              <a:tblPr firstRow="1" firstCol="1"/>
              <a:tblGrid>
                <a:gridCol w="1465900"/>
              </a:tblGrid>
              <a:tr h="0">
                <a:tc>
                  <a:txBody>
                    <a:bodyPr/>
                    <a:lstStyle/>
                    <a:p>
                      <a:pPr algn="ctr">
                        <a:spcAft>
                          <a:spcPts val="0"/>
                        </a:spcAft>
                      </a:pPr>
                      <a:r>
                        <a:rPr lang="zh-TW" altLang="zh-TW" sz="1600" kern="100" dirty="0" smtClean="0">
                          <a:effectLst/>
                          <a:latin typeface="Calibri"/>
                          <a:ea typeface="標楷體"/>
                          <a:cs typeface="Times New Roman"/>
                        </a:rPr>
                        <a:t>運動</a:t>
                      </a:r>
                      <a:r>
                        <a:rPr lang="en-US" altLang="zh-TW" sz="1600" kern="100" dirty="0" smtClean="0">
                          <a:effectLst/>
                          <a:latin typeface="Calibri"/>
                          <a:ea typeface="標楷體"/>
                          <a:cs typeface="Times New Roman"/>
                        </a:rPr>
                        <a:t>/</a:t>
                      </a:r>
                      <a:r>
                        <a:rPr lang="zh-TW" altLang="zh-TW" sz="1600" kern="100" dirty="0" smtClean="0">
                          <a:effectLst/>
                          <a:latin typeface="Calibri"/>
                          <a:ea typeface="標楷體"/>
                          <a:cs typeface="Times New Roman"/>
                        </a:rPr>
                        <a:t>休閒娛樂</a:t>
                      </a:r>
                      <a:endParaRPr lang="zh-TW" altLang="zh-TW" sz="1600" kern="100" dirty="0">
                        <a:effectLst/>
                        <a:latin typeface="Calibri"/>
                        <a:ea typeface="+mn-ea"/>
                        <a:cs typeface="Times New Roman"/>
                      </a:endParaRPr>
                    </a:p>
                  </a:txBody>
                  <a:tcPr marL="68580" marR="68580" marT="0" marB="0">
                    <a:lnL w="12700" cap="flat" cmpd="sng" algn="ctr">
                      <a:noFill/>
                      <a:prstDash val="solid"/>
                      <a:round/>
                      <a:headEnd type="none" w="med" len="med"/>
                      <a:tailEnd type="none" w="med" len="med"/>
                    </a:lnL>
                    <a:lnR w="31750" cap="flat" cmpd="dbl"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h="50800" prst="divot"/>
                      <a:lightRig rig="flood" dir="t"/>
                    </a:cell3D>
                    <a:solidFill>
                      <a:srgbClr val="DDD9C3"/>
                    </a:solidFill>
                  </a:tcPr>
                </a:tc>
              </a:tr>
            </a:tbl>
          </a:graphicData>
        </a:graphic>
      </p:graphicFrame>
      <p:graphicFrame>
        <p:nvGraphicFramePr>
          <p:cNvPr id="31" name="表格 30"/>
          <p:cNvGraphicFramePr>
            <a:graphicFrameLocks noGrp="1"/>
          </p:cNvGraphicFramePr>
          <p:nvPr>
            <p:extLst>
              <p:ext uri="{D42A27DB-BD31-4B8C-83A1-F6EECF244321}">
                <p14:modId xmlns:p14="http://schemas.microsoft.com/office/powerpoint/2010/main" val="988084619"/>
              </p:ext>
            </p:extLst>
          </p:nvPr>
        </p:nvGraphicFramePr>
        <p:xfrm>
          <a:off x="4569734" y="6321011"/>
          <a:ext cx="1465900" cy="304800"/>
        </p:xfrm>
        <a:graphic>
          <a:graphicData uri="http://schemas.openxmlformats.org/drawingml/2006/table">
            <a:tbl>
              <a:tblPr firstRow="1" firstCol="1"/>
              <a:tblGrid>
                <a:gridCol w="1465900"/>
              </a:tblGrid>
              <a:tr h="0">
                <a:tc>
                  <a:txBody>
                    <a:bodyPr/>
                    <a:lstStyle/>
                    <a:p>
                      <a:pPr algn="l">
                        <a:spcAft>
                          <a:spcPts val="0"/>
                        </a:spcAft>
                      </a:pPr>
                      <a:r>
                        <a:rPr lang="zh-TW" altLang="zh-TW" sz="2000" kern="100" dirty="0" smtClean="0">
                          <a:effectLst/>
                          <a:latin typeface="Calibri"/>
                          <a:ea typeface="標楷體"/>
                          <a:cs typeface="Times New Roman"/>
                        </a:rPr>
                        <a:t>手工藝</a:t>
                      </a:r>
                      <a:endParaRPr lang="zh-TW" altLang="zh-TW" sz="2000" kern="100" dirty="0">
                        <a:effectLst/>
                        <a:latin typeface="Calibri"/>
                        <a:ea typeface="+mn-ea"/>
                        <a:cs typeface="Times New Roman"/>
                      </a:endParaRPr>
                    </a:p>
                  </a:txBody>
                  <a:tcPr marL="68580" marR="68580" marT="0" marB="0">
                    <a:lnL w="12700" cap="flat" cmpd="sng" algn="ctr">
                      <a:noFill/>
                      <a:prstDash val="solid"/>
                      <a:round/>
                      <a:headEnd type="none" w="med" len="med"/>
                      <a:tailEnd type="none" w="med" len="med"/>
                    </a:lnL>
                    <a:lnR w="31750" cap="flat" cmpd="dbl"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h="50800" prst="divot"/>
                      <a:lightRig rig="flood" dir="t"/>
                    </a:cell3D>
                    <a:solidFill>
                      <a:srgbClr val="DDD9C3"/>
                    </a:solidFill>
                  </a:tcPr>
                </a:tc>
              </a:tr>
            </a:tbl>
          </a:graphicData>
        </a:graphic>
      </p:graphicFrame>
      <p:graphicFrame>
        <p:nvGraphicFramePr>
          <p:cNvPr id="32" name="表格 31"/>
          <p:cNvGraphicFramePr>
            <a:graphicFrameLocks noGrp="1"/>
          </p:cNvGraphicFramePr>
          <p:nvPr>
            <p:extLst>
              <p:ext uri="{D42A27DB-BD31-4B8C-83A1-F6EECF244321}">
                <p14:modId xmlns:p14="http://schemas.microsoft.com/office/powerpoint/2010/main" val="552340422"/>
              </p:ext>
            </p:extLst>
          </p:nvPr>
        </p:nvGraphicFramePr>
        <p:xfrm>
          <a:off x="6917301" y="2644754"/>
          <a:ext cx="1526460" cy="1280160"/>
        </p:xfrm>
        <a:graphic>
          <a:graphicData uri="http://schemas.openxmlformats.org/drawingml/2006/table">
            <a:tbl>
              <a:tblPr firstRow="1" firstCol="1"/>
              <a:tblGrid>
                <a:gridCol w="1526460"/>
              </a:tblGrid>
              <a:tr h="0">
                <a:tc>
                  <a:txBody>
                    <a:bodyPr/>
                    <a:lstStyle/>
                    <a:p>
                      <a:pPr algn="l">
                        <a:spcAft>
                          <a:spcPts val="0"/>
                        </a:spcAft>
                      </a:pPr>
                      <a:r>
                        <a:rPr lang="zh-TW" altLang="zh-TW" sz="2000" kern="100" dirty="0" smtClean="0">
                          <a:effectLst/>
                          <a:latin typeface="Calibri"/>
                          <a:ea typeface="標楷體"/>
                          <a:cs typeface="Times New Roman"/>
                        </a:rPr>
                        <a:t>口頭的</a:t>
                      </a:r>
                      <a:endParaRPr lang="zh-TW" altLang="zh-TW" sz="2000" kern="100" dirty="0">
                        <a:effectLst/>
                        <a:latin typeface="Calibri"/>
                        <a:ea typeface="+mn-ea"/>
                        <a:cs typeface="Times New Roman"/>
                      </a:endParaRPr>
                    </a:p>
                  </a:txBody>
                  <a:tcPr marL="68580" marR="68580" marT="0" marB="0">
                    <a:lnL w="12700" cap="flat" cmpd="sng" algn="ctr">
                      <a:noFill/>
                      <a:prstDash val="solid"/>
                      <a:round/>
                      <a:headEnd type="none" w="med" len="med"/>
                      <a:tailEnd type="none" w="med" len="med"/>
                    </a:lnL>
                    <a:lnR w="31750" cap="flat" cmpd="dbl"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h="50800" prst="divot"/>
                      <a:lightRig rig="flood" dir="t"/>
                    </a:cell3D>
                    <a:solidFill>
                      <a:schemeClr val="accent2">
                        <a:lumMod val="40000"/>
                        <a:lumOff val="60000"/>
                      </a:schemeClr>
                    </a:solidFill>
                  </a:tcPr>
                </a:tc>
              </a:tr>
              <a:tr h="0">
                <a:tc>
                  <a:txBody>
                    <a:bodyPr/>
                    <a:lstStyle/>
                    <a:p>
                      <a:pPr algn="l">
                        <a:spcAft>
                          <a:spcPts val="0"/>
                        </a:spcAft>
                      </a:pPr>
                      <a:r>
                        <a:rPr lang="zh-TW" sz="1600" kern="100" dirty="0">
                          <a:effectLst/>
                          <a:latin typeface="Calibri"/>
                          <a:ea typeface="標楷體"/>
                          <a:cs typeface="Times New Roman"/>
                        </a:rPr>
                        <a:t>演說</a:t>
                      </a:r>
                      <a:endParaRPr lang="zh-TW" sz="1600" kern="100" dirty="0">
                        <a:effectLst/>
                        <a:latin typeface="Calibri"/>
                        <a:ea typeface="新細明體"/>
                        <a:cs typeface="Times New Roman"/>
                      </a:endParaRPr>
                    </a:p>
                  </a:txBody>
                  <a:tcPr marL="68580" marR="68580" marT="0" marB="0" anchor="ctr">
                    <a:lnL w="12700" cap="flat" cmpd="sng" algn="ctr">
                      <a:noFill/>
                      <a:prstDash val="solid"/>
                      <a:round/>
                      <a:headEnd type="none" w="med" len="med"/>
                      <a:tailEnd type="none" w="med" len="med"/>
                    </a:lnL>
                    <a:lnR w="31750" cap="flat" cmpd="dbl"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h="50800" prst="divot"/>
                      <a:lightRig rig="flood" dir="t"/>
                    </a:cell3D>
                  </a:tcPr>
                </a:tc>
              </a:tr>
              <a:tr h="0">
                <a:tc>
                  <a:txBody>
                    <a:bodyPr/>
                    <a:lstStyle/>
                    <a:p>
                      <a:pPr algn="l">
                        <a:spcAft>
                          <a:spcPts val="0"/>
                        </a:spcAft>
                      </a:pPr>
                      <a:r>
                        <a:rPr lang="zh-TW" sz="1600" kern="100" dirty="0">
                          <a:effectLst/>
                          <a:latin typeface="Calibri"/>
                          <a:ea typeface="標楷體"/>
                          <a:cs typeface="Times New Roman"/>
                        </a:rPr>
                        <a:t>討論會</a:t>
                      </a:r>
                      <a:endParaRPr lang="zh-TW" sz="1600" kern="100" dirty="0">
                        <a:effectLst/>
                        <a:latin typeface="Calibri"/>
                        <a:ea typeface="新細明體"/>
                        <a:cs typeface="Times New Roman"/>
                      </a:endParaRPr>
                    </a:p>
                  </a:txBody>
                  <a:tcPr marL="68580" marR="68580" marT="0" marB="0" anchor="ctr">
                    <a:lnL w="12700" cap="flat" cmpd="sng" algn="ctr">
                      <a:noFill/>
                      <a:prstDash val="solid"/>
                      <a:round/>
                      <a:headEnd type="none" w="med" len="med"/>
                      <a:tailEnd type="none" w="med" len="med"/>
                    </a:lnL>
                    <a:lnR w="31750" cap="flat" cmpd="dbl"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h="50800" prst="divot"/>
                      <a:lightRig rig="flood" dir="t"/>
                    </a:cell3D>
                  </a:tcPr>
                </a:tc>
              </a:tr>
              <a:tr h="0">
                <a:tc>
                  <a:txBody>
                    <a:bodyPr/>
                    <a:lstStyle/>
                    <a:p>
                      <a:pPr algn="l">
                        <a:spcAft>
                          <a:spcPts val="0"/>
                        </a:spcAft>
                      </a:pPr>
                      <a:r>
                        <a:rPr lang="zh-TW" sz="1600" kern="100" dirty="0">
                          <a:effectLst/>
                          <a:latin typeface="Calibri"/>
                          <a:ea typeface="標楷體"/>
                          <a:cs typeface="Times New Roman"/>
                        </a:rPr>
                        <a:t>戲劇表演</a:t>
                      </a:r>
                      <a:endParaRPr lang="zh-TW" sz="1600" kern="100" dirty="0">
                        <a:effectLst/>
                        <a:latin typeface="Calibri"/>
                        <a:ea typeface="新細明體"/>
                        <a:cs typeface="Times New Roman"/>
                      </a:endParaRPr>
                    </a:p>
                  </a:txBody>
                  <a:tcPr marL="68580" marR="68580" marT="0" marB="0" anchor="ctr">
                    <a:lnL w="12700" cap="flat" cmpd="sng" algn="ctr">
                      <a:noFill/>
                      <a:prstDash val="solid"/>
                      <a:round/>
                      <a:headEnd type="none" w="med" len="med"/>
                      <a:tailEnd type="none" w="med" len="med"/>
                    </a:lnL>
                    <a:lnR w="31750" cap="flat" cmpd="dbl"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h="50800" prst="divot"/>
                      <a:lightRig rig="flood" dir="t"/>
                    </a:cell3D>
                  </a:tcPr>
                </a:tc>
              </a:tr>
              <a:tr h="0">
                <a:tc>
                  <a:txBody>
                    <a:bodyPr/>
                    <a:lstStyle/>
                    <a:p>
                      <a:pPr algn="l">
                        <a:spcAft>
                          <a:spcPts val="0"/>
                        </a:spcAft>
                      </a:pPr>
                      <a:r>
                        <a:rPr lang="zh-TW" sz="1600" kern="100" dirty="0">
                          <a:effectLst/>
                          <a:latin typeface="Calibri"/>
                          <a:ea typeface="標楷體"/>
                          <a:cs typeface="Times New Roman"/>
                        </a:rPr>
                        <a:t>座談會</a:t>
                      </a:r>
                      <a:endParaRPr lang="zh-TW" sz="1600" kern="100" dirty="0">
                        <a:effectLst/>
                        <a:latin typeface="Calibri"/>
                        <a:ea typeface="新細明體"/>
                        <a:cs typeface="Times New Roman"/>
                      </a:endParaRPr>
                    </a:p>
                  </a:txBody>
                  <a:tcPr marL="68580" marR="68580" marT="0" marB="0" anchor="ctr">
                    <a:lnL w="12700" cap="flat" cmpd="sng" algn="ctr">
                      <a:noFill/>
                      <a:prstDash val="solid"/>
                      <a:round/>
                      <a:headEnd type="none" w="med" len="med"/>
                      <a:tailEnd type="none" w="med" len="med"/>
                    </a:lnL>
                    <a:lnR w="31750" cap="flat" cmpd="dbl"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h="50800" prst="divot"/>
                      <a:lightRig rig="flood" dir="t"/>
                    </a:cell3D>
                  </a:tcPr>
                </a:tc>
              </a:tr>
            </a:tbl>
          </a:graphicData>
        </a:graphic>
      </p:graphicFrame>
      <p:graphicFrame>
        <p:nvGraphicFramePr>
          <p:cNvPr id="33" name="表格 32"/>
          <p:cNvGraphicFramePr>
            <a:graphicFrameLocks noGrp="1"/>
          </p:cNvGraphicFramePr>
          <p:nvPr>
            <p:extLst>
              <p:ext uri="{D42A27DB-BD31-4B8C-83A1-F6EECF244321}">
                <p14:modId xmlns:p14="http://schemas.microsoft.com/office/powerpoint/2010/main" val="901998948"/>
              </p:ext>
            </p:extLst>
          </p:nvPr>
        </p:nvGraphicFramePr>
        <p:xfrm>
          <a:off x="6832435" y="4075207"/>
          <a:ext cx="1526460" cy="1280160"/>
        </p:xfrm>
        <a:graphic>
          <a:graphicData uri="http://schemas.openxmlformats.org/drawingml/2006/table">
            <a:tbl>
              <a:tblPr firstRow="1" firstCol="1"/>
              <a:tblGrid>
                <a:gridCol w="1526460"/>
              </a:tblGrid>
              <a:tr h="0">
                <a:tc>
                  <a:txBody>
                    <a:bodyPr/>
                    <a:lstStyle/>
                    <a:p>
                      <a:pPr algn="l">
                        <a:spcAft>
                          <a:spcPts val="0"/>
                        </a:spcAft>
                      </a:pPr>
                      <a:r>
                        <a:rPr lang="zh-TW" altLang="zh-TW" sz="2000" kern="100" dirty="0" smtClean="0">
                          <a:effectLst/>
                          <a:latin typeface="Calibri"/>
                          <a:ea typeface="標楷體"/>
                          <a:cs typeface="Times New Roman"/>
                        </a:rPr>
                        <a:t>藝術的</a:t>
                      </a:r>
                      <a:endParaRPr lang="zh-TW" altLang="zh-TW" sz="2000" kern="100" dirty="0">
                        <a:effectLst/>
                        <a:latin typeface="Calibri"/>
                        <a:ea typeface="+mn-ea"/>
                        <a:cs typeface="Times New Roman"/>
                      </a:endParaRPr>
                    </a:p>
                  </a:txBody>
                  <a:tcPr marL="68580" marR="68580" marT="0" marB="0">
                    <a:lnL w="12700" cap="flat" cmpd="sng" algn="ctr">
                      <a:noFill/>
                      <a:prstDash val="solid"/>
                      <a:round/>
                      <a:headEnd type="none" w="med" len="med"/>
                      <a:tailEnd type="none" w="med" len="med"/>
                    </a:lnL>
                    <a:lnR w="31750" cap="flat" cmpd="dbl"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h="50800" prst="divot"/>
                      <a:lightRig rig="flood" dir="t"/>
                    </a:cell3D>
                    <a:solidFill>
                      <a:schemeClr val="accent2">
                        <a:lumMod val="40000"/>
                        <a:lumOff val="60000"/>
                      </a:schemeClr>
                    </a:solidFill>
                  </a:tcPr>
                </a:tc>
              </a:tr>
              <a:tr h="0">
                <a:tc>
                  <a:txBody>
                    <a:bodyPr/>
                    <a:lstStyle/>
                    <a:p>
                      <a:pPr algn="l">
                        <a:spcAft>
                          <a:spcPts val="0"/>
                        </a:spcAft>
                      </a:pPr>
                      <a:r>
                        <a:rPr lang="zh-TW" sz="1600" kern="100" dirty="0">
                          <a:effectLst/>
                          <a:latin typeface="Calibri"/>
                          <a:ea typeface="標楷體"/>
                          <a:cs typeface="Times New Roman"/>
                        </a:rPr>
                        <a:t>圖表</a:t>
                      </a:r>
                      <a:endParaRPr lang="zh-TW" sz="1600" kern="100" dirty="0">
                        <a:effectLst/>
                        <a:latin typeface="Calibri"/>
                        <a:ea typeface="新細明體"/>
                        <a:cs typeface="Times New Roman"/>
                      </a:endParaRPr>
                    </a:p>
                  </a:txBody>
                  <a:tcPr marL="68580" marR="68580" marT="0" marB="0" anchor="ctr">
                    <a:lnL w="12700" cap="flat" cmpd="sng" algn="ctr">
                      <a:noFill/>
                      <a:prstDash val="solid"/>
                      <a:round/>
                      <a:headEnd type="none" w="med" len="med"/>
                      <a:tailEnd type="none" w="med" len="med"/>
                    </a:lnL>
                    <a:lnR w="31750" cap="flat" cmpd="dbl"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h="50800" prst="divot"/>
                      <a:lightRig rig="flood" dir="t"/>
                    </a:cell3D>
                  </a:tcPr>
                </a:tc>
              </a:tr>
              <a:tr h="0">
                <a:tc>
                  <a:txBody>
                    <a:bodyPr/>
                    <a:lstStyle/>
                    <a:p>
                      <a:pPr algn="l">
                        <a:spcAft>
                          <a:spcPts val="0"/>
                        </a:spcAft>
                      </a:pPr>
                      <a:r>
                        <a:rPr lang="zh-TW" sz="1600" kern="100" dirty="0">
                          <a:effectLst/>
                          <a:latin typeface="Calibri"/>
                          <a:ea typeface="標楷體"/>
                          <a:cs typeface="Times New Roman"/>
                        </a:rPr>
                        <a:t>繪畫</a:t>
                      </a:r>
                      <a:endParaRPr lang="zh-TW" sz="1600" kern="100" dirty="0">
                        <a:effectLst/>
                        <a:latin typeface="Calibri"/>
                        <a:ea typeface="新細明體"/>
                        <a:cs typeface="Times New Roman"/>
                      </a:endParaRPr>
                    </a:p>
                  </a:txBody>
                  <a:tcPr marL="68580" marR="68580" marT="0" marB="0" anchor="ctr">
                    <a:lnL w="12700" cap="flat" cmpd="sng" algn="ctr">
                      <a:noFill/>
                      <a:prstDash val="solid"/>
                      <a:round/>
                      <a:headEnd type="none" w="med" len="med"/>
                      <a:tailEnd type="none" w="med" len="med"/>
                    </a:lnL>
                    <a:lnR w="31750" cap="flat" cmpd="dbl"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h="50800" prst="divot"/>
                      <a:lightRig rig="flood" dir="t"/>
                    </a:cell3D>
                  </a:tcPr>
                </a:tc>
              </a:tr>
              <a:tr h="0">
                <a:tc>
                  <a:txBody>
                    <a:bodyPr/>
                    <a:lstStyle/>
                    <a:p>
                      <a:pPr algn="l">
                        <a:spcAft>
                          <a:spcPts val="0"/>
                        </a:spcAft>
                      </a:pPr>
                      <a:r>
                        <a:rPr lang="zh-TW" sz="1600" kern="100" dirty="0">
                          <a:effectLst/>
                          <a:latin typeface="Calibri"/>
                          <a:ea typeface="標楷體"/>
                          <a:cs typeface="Times New Roman"/>
                        </a:rPr>
                        <a:t>攝影</a:t>
                      </a:r>
                      <a:endParaRPr lang="zh-TW" sz="1600" kern="100" dirty="0">
                        <a:effectLst/>
                        <a:latin typeface="Calibri"/>
                        <a:ea typeface="新細明體"/>
                        <a:cs typeface="Times New Roman"/>
                      </a:endParaRPr>
                    </a:p>
                  </a:txBody>
                  <a:tcPr marL="68580" marR="68580" marT="0" marB="0" anchor="ctr">
                    <a:lnL w="12700" cap="flat" cmpd="sng" algn="ctr">
                      <a:noFill/>
                      <a:prstDash val="solid"/>
                      <a:round/>
                      <a:headEnd type="none" w="med" len="med"/>
                      <a:tailEnd type="none" w="med" len="med"/>
                    </a:lnL>
                    <a:lnR w="31750" cap="flat" cmpd="dbl"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h="50800" prst="divot"/>
                      <a:lightRig rig="flood" dir="t"/>
                    </a:cell3D>
                  </a:tcPr>
                </a:tc>
              </a:tr>
              <a:tr h="0">
                <a:tc>
                  <a:txBody>
                    <a:bodyPr/>
                    <a:lstStyle/>
                    <a:p>
                      <a:pPr algn="l">
                        <a:spcAft>
                          <a:spcPts val="0"/>
                        </a:spcAft>
                      </a:pPr>
                      <a:r>
                        <a:rPr lang="zh-TW" sz="1600" kern="100" dirty="0">
                          <a:effectLst/>
                          <a:latin typeface="Calibri"/>
                          <a:ea typeface="標楷體"/>
                          <a:cs typeface="Times New Roman"/>
                        </a:rPr>
                        <a:t>插圖</a:t>
                      </a:r>
                      <a:endParaRPr lang="zh-TW" sz="1600" kern="100" dirty="0">
                        <a:effectLst/>
                        <a:latin typeface="Calibri"/>
                        <a:ea typeface="新細明體"/>
                        <a:cs typeface="Times New Roman"/>
                      </a:endParaRPr>
                    </a:p>
                  </a:txBody>
                  <a:tcPr marL="68580" marR="68580" marT="0" marB="0" anchor="ctr">
                    <a:lnL w="12700" cap="flat" cmpd="sng" algn="ctr">
                      <a:noFill/>
                      <a:prstDash val="solid"/>
                      <a:round/>
                      <a:headEnd type="none" w="med" len="med"/>
                      <a:tailEnd type="none" w="med" len="med"/>
                    </a:lnL>
                    <a:lnR w="31750" cap="flat" cmpd="dbl"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h="50800" prst="divot"/>
                      <a:lightRig rig="flood" dir="t"/>
                    </a:cell3D>
                  </a:tcPr>
                </a:tc>
              </a:tr>
            </a:tbl>
          </a:graphicData>
        </a:graphic>
      </p:graphicFrame>
      <p:graphicFrame>
        <p:nvGraphicFramePr>
          <p:cNvPr id="34" name="表格 33"/>
          <p:cNvGraphicFramePr>
            <a:graphicFrameLocks noGrp="1"/>
          </p:cNvGraphicFramePr>
          <p:nvPr>
            <p:extLst>
              <p:ext uri="{D42A27DB-BD31-4B8C-83A1-F6EECF244321}">
                <p14:modId xmlns:p14="http://schemas.microsoft.com/office/powerpoint/2010/main" val="2045251904"/>
              </p:ext>
            </p:extLst>
          </p:nvPr>
        </p:nvGraphicFramePr>
        <p:xfrm>
          <a:off x="6832435" y="5541624"/>
          <a:ext cx="1526460" cy="1036320"/>
        </p:xfrm>
        <a:graphic>
          <a:graphicData uri="http://schemas.openxmlformats.org/drawingml/2006/table">
            <a:tbl>
              <a:tblPr firstRow="1" firstCol="1"/>
              <a:tblGrid>
                <a:gridCol w="1526460"/>
              </a:tblGrid>
              <a:tr h="0">
                <a:tc>
                  <a:txBody>
                    <a:bodyPr/>
                    <a:lstStyle/>
                    <a:p>
                      <a:pPr algn="l">
                        <a:spcAft>
                          <a:spcPts val="0"/>
                        </a:spcAft>
                      </a:pPr>
                      <a:r>
                        <a:rPr lang="zh-TW" altLang="zh-TW" sz="2000" kern="100" dirty="0" smtClean="0">
                          <a:effectLst/>
                          <a:latin typeface="Calibri"/>
                          <a:ea typeface="標楷體"/>
                          <a:cs typeface="Times New Roman"/>
                        </a:rPr>
                        <a:t>抽象的</a:t>
                      </a:r>
                      <a:endParaRPr lang="zh-TW" altLang="zh-TW" sz="2000" kern="100" dirty="0">
                        <a:effectLst/>
                        <a:latin typeface="Calibri"/>
                        <a:ea typeface="+mn-ea"/>
                        <a:cs typeface="Times New Roman"/>
                      </a:endParaRPr>
                    </a:p>
                  </a:txBody>
                  <a:tcPr marL="68580" marR="68580" marT="0" marB="0">
                    <a:lnL w="12700" cap="flat" cmpd="sng" algn="ctr">
                      <a:noFill/>
                      <a:prstDash val="solid"/>
                      <a:round/>
                      <a:headEnd type="none" w="med" len="med"/>
                      <a:tailEnd type="none" w="med" len="med"/>
                    </a:lnL>
                    <a:lnR w="31750" cap="flat" cmpd="dbl"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h="50800" prst="divot"/>
                      <a:lightRig rig="flood" dir="t"/>
                    </a:cell3D>
                    <a:solidFill>
                      <a:schemeClr val="accent2">
                        <a:lumMod val="40000"/>
                        <a:lumOff val="60000"/>
                      </a:schemeClr>
                    </a:solidFill>
                  </a:tcPr>
                </a:tc>
              </a:tr>
              <a:tr h="0">
                <a:tc>
                  <a:txBody>
                    <a:bodyPr/>
                    <a:lstStyle/>
                    <a:p>
                      <a:pPr algn="l">
                        <a:spcAft>
                          <a:spcPts val="0"/>
                        </a:spcAft>
                      </a:pPr>
                      <a:r>
                        <a:rPr lang="zh-TW" sz="1600" kern="100" dirty="0">
                          <a:effectLst/>
                          <a:latin typeface="Calibri"/>
                          <a:ea typeface="標楷體"/>
                          <a:cs typeface="Times New Roman"/>
                        </a:rPr>
                        <a:t>觀念</a:t>
                      </a:r>
                      <a:endParaRPr lang="zh-TW" sz="1600" kern="100" dirty="0">
                        <a:effectLst/>
                        <a:latin typeface="Calibri"/>
                        <a:ea typeface="新細明體"/>
                        <a:cs typeface="Times New Roman"/>
                      </a:endParaRPr>
                    </a:p>
                  </a:txBody>
                  <a:tcPr marL="68580" marR="68580" marT="0" marB="0" anchor="ctr">
                    <a:lnL w="12700" cap="flat" cmpd="sng" algn="ctr">
                      <a:noFill/>
                      <a:prstDash val="solid"/>
                      <a:round/>
                      <a:headEnd type="none" w="med" len="med"/>
                      <a:tailEnd type="none" w="med" len="med"/>
                    </a:lnL>
                    <a:lnR w="31750" cap="flat" cmpd="dbl"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h="50800" prst="divot"/>
                      <a:lightRig rig="flood" dir="t"/>
                    </a:cell3D>
                  </a:tcPr>
                </a:tc>
              </a:tr>
              <a:tr h="0">
                <a:tc>
                  <a:txBody>
                    <a:bodyPr/>
                    <a:lstStyle/>
                    <a:p>
                      <a:pPr algn="l">
                        <a:spcAft>
                          <a:spcPts val="0"/>
                        </a:spcAft>
                      </a:pPr>
                      <a:r>
                        <a:rPr lang="zh-TW" sz="1600" kern="100" dirty="0">
                          <a:effectLst/>
                          <a:latin typeface="Calibri"/>
                          <a:ea typeface="標楷體"/>
                          <a:cs typeface="Times New Roman"/>
                        </a:rPr>
                        <a:t>計畫</a:t>
                      </a:r>
                      <a:endParaRPr lang="zh-TW" sz="1600" kern="100" dirty="0">
                        <a:effectLst/>
                        <a:latin typeface="Calibri"/>
                        <a:ea typeface="新細明體"/>
                        <a:cs typeface="Times New Roman"/>
                      </a:endParaRPr>
                    </a:p>
                  </a:txBody>
                  <a:tcPr marL="68580" marR="68580" marT="0" marB="0" anchor="ctr">
                    <a:lnL w="12700" cap="flat" cmpd="sng" algn="ctr">
                      <a:noFill/>
                      <a:prstDash val="solid"/>
                      <a:round/>
                      <a:headEnd type="none" w="med" len="med"/>
                      <a:tailEnd type="none" w="med" len="med"/>
                    </a:lnL>
                    <a:lnR w="31750" cap="flat" cmpd="dbl"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h="50800" prst="divot"/>
                      <a:lightRig rig="flood" dir="t"/>
                    </a:cell3D>
                  </a:tcPr>
                </a:tc>
              </a:tr>
              <a:tr h="0">
                <a:tc>
                  <a:txBody>
                    <a:bodyPr/>
                    <a:lstStyle/>
                    <a:p>
                      <a:pPr algn="l">
                        <a:spcAft>
                          <a:spcPts val="0"/>
                        </a:spcAft>
                      </a:pPr>
                      <a:r>
                        <a:rPr lang="zh-TW" sz="1600" kern="100" dirty="0">
                          <a:effectLst/>
                          <a:latin typeface="Calibri"/>
                          <a:ea typeface="標楷體"/>
                          <a:cs typeface="Times New Roman"/>
                        </a:rPr>
                        <a:t>理論</a:t>
                      </a:r>
                      <a:endParaRPr lang="zh-TW" sz="1600" kern="100" dirty="0">
                        <a:effectLst/>
                        <a:latin typeface="Calibri"/>
                        <a:ea typeface="新細明體"/>
                        <a:cs typeface="Times New Roman"/>
                      </a:endParaRPr>
                    </a:p>
                  </a:txBody>
                  <a:tcPr marL="68580" marR="68580" marT="0" marB="0" anchor="ctr">
                    <a:lnL w="12700" cap="flat" cmpd="sng" algn="ctr">
                      <a:noFill/>
                      <a:prstDash val="solid"/>
                      <a:round/>
                      <a:headEnd type="none" w="med" len="med"/>
                      <a:tailEnd type="none" w="med" len="med"/>
                    </a:lnL>
                    <a:lnR w="31750" cap="flat" cmpd="dbl"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h="50800" prst="divot"/>
                      <a:lightRig rig="flood" dir="t"/>
                    </a:cell3D>
                  </a:tcPr>
                </a:tc>
              </a:tr>
            </a:tbl>
          </a:graphicData>
        </a:graphic>
      </p:graphicFrame>
      <p:graphicFrame>
        <p:nvGraphicFramePr>
          <p:cNvPr id="35" name="表格 34"/>
          <p:cNvGraphicFramePr>
            <a:graphicFrameLocks noGrp="1"/>
          </p:cNvGraphicFramePr>
          <p:nvPr>
            <p:extLst>
              <p:ext uri="{D42A27DB-BD31-4B8C-83A1-F6EECF244321}">
                <p14:modId xmlns:p14="http://schemas.microsoft.com/office/powerpoint/2010/main" val="237088917"/>
              </p:ext>
            </p:extLst>
          </p:nvPr>
        </p:nvGraphicFramePr>
        <p:xfrm>
          <a:off x="8720612" y="2614542"/>
          <a:ext cx="1526460" cy="792480"/>
        </p:xfrm>
        <a:graphic>
          <a:graphicData uri="http://schemas.openxmlformats.org/drawingml/2006/table">
            <a:tbl>
              <a:tblPr firstRow="1" firstCol="1"/>
              <a:tblGrid>
                <a:gridCol w="1526460"/>
              </a:tblGrid>
              <a:tr h="0">
                <a:tc>
                  <a:txBody>
                    <a:bodyPr/>
                    <a:lstStyle/>
                    <a:p>
                      <a:pPr algn="l">
                        <a:spcAft>
                          <a:spcPts val="0"/>
                        </a:spcAft>
                      </a:pPr>
                      <a:r>
                        <a:rPr lang="zh-TW" altLang="zh-TW" sz="2000" kern="100" dirty="0" smtClean="0">
                          <a:effectLst/>
                          <a:latin typeface="Calibri"/>
                          <a:ea typeface="標楷體"/>
                          <a:cs typeface="Times New Roman"/>
                        </a:rPr>
                        <a:t>書面的</a:t>
                      </a:r>
                      <a:endParaRPr lang="zh-TW" altLang="zh-TW" sz="2000" kern="100" dirty="0">
                        <a:effectLst/>
                        <a:latin typeface="Calibri"/>
                        <a:ea typeface="+mn-ea"/>
                        <a:cs typeface="Times New Roman"/>
                      </a:endParaRPr>
                    </a:p>
                  </a:txBody>
                  <a:tcPr marL="68580" marR="68580" marT="0" marB="0">
                    <a:lnL w="12700" cap="flat" cmpd="sng" algn="ctr">
                      <a:noFill/>
                      <a:prstDash val="solid"/>
                      <a:round/>
                      <a:headEnd type="none" w="med" len="med"/>
                      <a:tailEnd type="none" w="med" len="med"/>
                    </a:lnL>
                    <a:lnR w="31750" cap="flat" cmpd="dbl"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h="50800" prst="divot"/>
                      <a:lightRig rig="flood" dir="t"/>
                    </a:cell3D>
                    <a:solidFill>
                      <a:schemeClr val="accent2">
                        <a:lumMod val="40000"/>
                        <a:lumOff val="60000"/>
                      </a:schemeClr>
                    </a:solidFill>
                  </a:tcPr>
                </a:tc>
              </a:tr>
              <a:tr h="0">
                <a:tc>
                  <a:txBody>
                    <a:bodyPr/>
                    <a:lstStyle/>
                    <a:p>
                      <a:pPr algn="l">
                        <a:spcAft>
                          <a:spcPts val="0"/>
                        </a:spcAft>
                      </a:pPr>
                      <a:r>
                        <a:rPr lang="zh-TW" sz="1600" kern="100" dirty="0">
                          <a:effectLst/>
                          <a:latin typeface="Calibri"/>
                          <a:ea typeface="標楷體"/>
                          <a:cs typeface="Times New Roman"/>
                        </a:rPr>
                        <a:t>創造性的</a:t>
                      </a:r>
                      <a:endParaRPr lang="zh-TW" sz="1600" kern="100" dirty="0">
                        <a:effectLst/>
                        <a:latin typeface="Calibri"/>
                        <a:ea typeface="新細明體"/>
                        <a:cs typeface="Times New Roman"/>
                      </a:endParaRPr>
                    </a:p>
                  </a:txBody>
                  <a:tcPr marL="68580" marR="68580" marT="0" marB="0" anchor="ctr">
                    <a:lnL w="12700" cap="flat" cmpd="sng" algn="ctr">
                      <a:noFill/>
                      <a:prstDash val="solid"/>
                      <a:round/>
                      <a:headEnd type="none" w="med" len="med"/>
                      <a:tailEnd type="none" w="med" len="med"/>
                    </a:lnL>
                    <a:lnR w="31750" cap="flat" cmpd="dbl"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h="50800" prst="divot"/>
                      <a:lightRig rig="flood" dir="t"/>
                    </a:cell3D>
                  </a:tcPr>
                </a:tc>
              </a:tr>
              <a:tr h="0">
                <a:tc>
                  <a:txBody>
                    <a:bodyPr/>
                    <a:lstStyle/>
                    <a:p>
                      <a:pPr algn="l">
                        <a:spcAft>
                          <a:spcPts val="0"/>
                        </a:spcAft>
                      </a:pPr>
                      <a:r>
                        <a:rPr lang="zh-TW" sz="1600" kern="100" dirty="0">
                          <a:effectLst/>
                          <a:latin typeface="Calibri"/>
                          <a:ea typeface="標楷體"/>
                          <a:cs typeface="Times New Roman"/>
                        </a:rPr>
                        <a:t>陳述性的</a:t>
                      </a:r>
                      <a:endParaRPr lang="zh-TW" sz="1600" kern="100" dirty="0">
                        <a:effectLst/>
                        <a:latin typeface="Calibri"/>
                        <a:ea typeface="新細明體"/>
                        <a:cs typeface="Times New Roman"/>
                      </a:endParaRPr>
                    </a:p>
                  </a:txBody>
                  <a:tcPr marL="68580" marR="68580" marT="0" marB="0" anchor="ctr">
                    <a:lnL w="12700" cap="flat" cmpd="sng" algn="ctr">
                      <a:noFill/>
                      <a:prstDash val="solid"/>
                      <a:round/>
                      <a:headEnd type="none" w="med" len="med"/>
                      <a:tailEnd type="none" w="med" len="med"/>
                    </a:lnL>
                    <a:lnR w="31750" cap="flat" cmpd="dbl"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h="50800" prst="divot"/>
                      <a:lightRig rig="flood" dir="t"/>
                    </a:cell3D>
                  </a:tcPr>
                </a:tc>
              </a:tr>
            </a:tbl>
          </a:graphicData>
        </a:graphic>
      </p:graphicFrame>
      <p:graphicFrame>
        <p:nvGraphicFramePr>
          <p:cNvPr id="36" name="表格 35"/>
          <p:cNvGraphicFramePr>
            <a:graphicFrameLocks noGrp="1"/>
          </p:cNvGraphicFramePr>
          <p:nvPr>
            <p:extLst>
              <p:ext uri="{D42A27DB-BD31-4B8C-83A1-F6EECF244321}">
                <p14:modId xmlns:p14="http://schemas.microsoft.com/office/powerpoint/2010/main" val="3947994752"/>
              </p:ext>
            </p:extLst>
          </p:nvPr>
        </p:nvGraphicFramePr>
        <p:xfrm>
          <a:off x="8708737" y="3635820"/>
          <a:ext cx="1526460" cy="1097280"/>
        </p:xfrm>
        <a:graphic>
          <a:graphicData uri="http://schemas.openxmlformats.org/drawingml/2006/table">
            <a:tbl>
              <a:tblPr firstRow="1" firstCol="1"/>
              <a:tblGrid>
                <a:gridCol w="1526460"/>
              </a:tblGrid>
              <a:tr h="0">
                <a:tc>
                  <a:txBody>
                    <a:bodyPr/>
                    <a:lstStyle/>
                    <a:p>
                      <a:pPr algn="l">
                        <a:spcAft>
                          <a:spcPts val="0"/>
                        </a:spcAft>
                      </a:pPr>
                      <a:r>
                        <a:rPr lang="zh-TW" altLang="zh-TW" sz="2000" kern="100" dirty="0" smtClean="0">
                          <a:effectLst/>
                          <a:latin typeface="Calibri"/>
                          <a:ea typeface="標楷體"/>
                          <a:cs typeface="Times New Roman"/>
                        </a:rPr>
                        <a:t>設計的</a:t>
                      </a:r>
                      <a:r>
                        <a:rPr lang="en-US" altLang="zh-TW" sz="2000" kern="100" dirty="0" smtClean="0">
                          <a:effectLst/>
                          <a:latin typeface="Calibri"/>
                          <a:ea typeface="標楷體"/>
                          <a:cs typeface="Times New Roman"/>
                        </a:rPr>
                        <a:t>/</a:t>
                      </a:r>
                    </a:p>
                    <a:p>
                      <a:pPr algn="l">
                        <a:spcAft>
                          <a:spcPts val="0"/>
                        </a:spcAft>
                      </a:pPr>
                      <a:r>
                        <a:rPr lang="zh-TW" altLang="zh-TW" sz="2000" kern="100" dirty="0" smtClean="0">
                          <a:effectLst/>
                          <a:latin typeface="Calibri"/>
                          <a:ea typeface="標楷體"/>
                          <a:cs typeface="Times New Roman"/>
                        </a:rPr>
                        <a:t>建構的</a:t>
                      </a:r>
                      <a:endParaRPr lang="zh-TW" altLang="zh-TW" sz="2000" kern="100" dirty="0">
                        <a:effectLst/>
                        <a:latin typeface="Calibri"/>
                        <a:ea typeface="+mn-ea"/>
                        <a:cs typeface="Times New Roman"/>
                      </a:endParaRPr>
                    </a:p>
                  </a:txBody>
                  <a:tcPr marL="68580" marR="68580" marT="0" marB="0">
                    <a:lnL w="12700" cap="flat" cmpd="sng" algn="ctr">
                      <a:noFill/>
                      <a:prstDash val="solid"/>
                      <a:round/>
                      <a:headEnd type="none" w="med" len="med"/>
                      <a:tailEnd type="none" w="med" len="med"/>
                    </a:lnL>
                    <a:lnR w="31750" cap="flat" cmpd="dbl"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h="50800" prst="divot"/>
                      <a:lightRig rig="flood" dir="t"/>
                    </a:cell3D>
                    <a:solidFill>
                      <a:schemeClr val="accent2">
                        <a:lumMod val="40000"/>
                        <a:lumOff val="60000"/>
                      </a:schemeClr>
                    </a:solidFill>
                  </a:tcPr>
                </a:tc>
              </a:tr>
              <a:tr h="0">
                <a:tc>
                  <a:txBody>
                    <a:bodyPr/>
                    <a:lstStyle/>
                    <a:p>
                      <a:pPr algn="l">
                        <a:spcAft>
                          <a:spcPts val="0"/>
                        </a:spcAft>
                      </a:pPr>
                      <a:r>
                        <a:rPr lang="zh-TW" sz="1600" kern="100" dirty="0">
                          <a:effectLst/>
                          <a:latin typeface="Calibri"/>
                          <a:ea typeface="標楷體"/>
                          <a:cs typeface="Times New Roman"/>
                        </a:rPr>
                        <a:t>展覽</a:t>
                      </a:r>
                      <a:endParaRPr lang="zh-TW" sz="1600" kern="100" dirty="0">
                        <a:effectLst/>
                        <a:latin typeface="Calibri"/>
                        <a:ea typeface="新細明體"/>
                        <a:cs typeface="Times New Roman"/>
                      </a:endParaRPr>
                    </a:p>
                  </a:txBody>
                  <a:tcPr marL="68580" marR="68580" marT="0" marB="0" anchor="ctr">
                    <a:lnL w="12700" cap="flat" cmpd="sng" algn="ctr">
                      <a:noFill/>
                      <a:prstDash val="solid"/>
                      <a:round/>
                      <a:headEnd type="none" w="med" len="med"/>
                      <a:tailEnd type="none" w="med" len="med"/>
                    </a:lnL>
                    <a:lnR w="31750" cap="flat" cmpd="dbl"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h="50800" prst="divot"/>
                      <a:lightRig rig="flood" dir="t"/>
                    </a:cell3D>
                  </a:tcPr>
                </a:tc>
              </a:tr>
              <a:tr h="0">
                <a:tc>
                  <a:txBody>
                    <a:bodyPr/>
                    <a:lstStyle/>
                    <a:p>
                      <a:pPr algn="l">
                        <a:spcAft>
                          <a:spcPts val="0"/>
                        </a:spcAft>
                      </a:pPr>
                      <a:r>
                        <a:rPr lang="zh-TW" sz="1600" kern="100" dirty="0">
                          <a:effectLst/>
                          <a:latin typeface="Calibri"/>
                          <a:ea typeface="標楷體"/>
                          <a:cs typeface="Times New Roman"/>
                        </a:rPr>
                        <a:t>模型</a:t>
                      </a:r>
                      <a:endParaRPr lang="zh-TW" sz="1600" kern="100" dirty="0">
                        <a:effectLst/>
                        <a:latin typeface="Calibri"/>
                        <a:ea typeface="新細明體"/>
                        <a:cs typeface="Times New Roman"/>
                      </a:endParaRPr>
                    </a:p>
                  </a:txBody>
                  <a:tcPr marL="68580" marR="68580" marT="0" marB="0" anchor="ctr">
                    <a:lnL w="12700" cap="flat" cmpd="sng" algn="ctr">
                      <a:noFill/>
                      <a:prstDash val="solid"/>
                      <a:round/>
                      <a:headEnd type="none" w="med" len="med"/>
                      <a:tailEnd type="none" w="med" len="med"/>
                    </a:lnL>
                    <a:lnR w="31750" cap="flat" cmpd="dbl"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h="50800" prst="divot"/>
                      <a:lightRig rig="flood" dir="t"/>
                    </a:cell3D>
                  </a:tcPr>
                </a:tc>
              </a:tr>
            </a:tbl>
          </a:graphicData>
        </a:graphic>
      </p:graphicFrame>
      <p:graphicFrame>
        <p:nvGraphicFramePr>
          <p:cNvPr id="37" name="表格 36"/>
          <p:cNvGraphicFramePr>
            <a:graphicFrameLocks noGrp="1"/>
          </p:cNvGraphicFramePr>
          <p:nvPr>
            <p:extLst>
              <p:ext uri="{D42A27DB-BD31-4B8C-83A1-F6EECF244321}">
                <p14:modId xmlns:p14="http://schemas.microsoft.com/office/powerpoint/2010/main" val="716329324"/>
              </p:ext>
            </p:extLst>
          </p:nvPr>
        </p:nvGraphicFramePr>
        <p:xfrm>
          <a:off x="8768112" y="4935982"/>
          <a:ext cx="1526460" cy="304800"/>
        </p:xfrm>
        <a:graphic>
          <a:graphicData uri="http://schemas.openxmlformats.org/drawingml/2006/table">
            <a:tbl>
              <a:tblPr firstRow="1" firstCol="1"/>
              <a:tblGrid>
                <a:gridCol w="1526460"/>
              </a:tblGrid>
              <a:tr h="0">
                <a:tc>
                  <a:txBody>
                    <a:bodyPr/>
                    <a:lstStyle/>
                    <a:p>
                      <a:pPr algn="l">
                        <a:spcAft>
                          <a:spcPts val="0"/>
                        </a:spcAft>
                      </a:pPr>
                      <a:r>
                        <a:rPr lang="zh-TW" altLang="zh-TW" sz="2000" kern="100" dirty="0" smtClean="0">
                          <a:effectLst/>
                          <a:latin typeface="Calibri"/>
                          <a:ea typeface="標楷體"/>
                          <a:cs typeface="Times New Roman"/>
                        </a:rPr>
                        <a:t>社區服務</a:t>
                      </a:r>
                      <a:endParaRPr lang="zh-TW" altLang="zh-TW" sz="2000" kern="100" dirty="0">
                        <a:effectLst/>
                        <a:latin typeface="Calibri"/>
                        <a:ea typeface="+mn-ea"/>
                        <a:cs typeface="Times New Roman"/>
                      </a:endParaRPr>
                    </a:p>
                  </a:txBody>
                  <a:tcPr marL="68580" marR="68580" marT="0" marB="0">
                    <a:lnL w="12700" cap="flat" cmpd="sng" algn="ctr">
                      <a:noFill/>
                      <a:prstDash val="solid"/>
                      <a:round/>
                      <a:headEnd type="none" w="med" len="med"/>
                      <a:tailEnd type="none" w="med" len="med"/>
                    </a:lnL>
                    <a:lnR w="31750" cap="flat" cmpd="dbl"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h="50800" prst="divot"/>
                      <a:lightRig rig="flood" dir="t"/>
                    </a:cell3D>
                    <a:solidFill>
                      <a:schemeClr val="accent2">
                        <a:lumMod val="40000"/>
                        <a:lumOff val="60000"/>
                      </a:schemeClr>
                    </a:solidFill>
                  </a:tcPr>
                </a:tc>
              </a:tr>
            </a:tbl>
          </a:graphicData>
        </a:graphic>
      </p:graphicFrame>
    </p:spTree>
    <p:extLst>
      <p:ext uri="{BB962C8B-B14F-4D97-AF65-F5344CB8AC3E}">
        <p14:creationId xmlns:p14="http://schemas.microsoft.com/office/powerpoint/2010/main" val="220844152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標題 2"/>
          <p:cNvSpPr>
            <a:spLocks noGrp="1"/>
          </p:cNvSpPr>
          <p:nvPr>
            <p:ph type="title"/>
          </p:nvPr>
        </p:nvSpPr>
        <p:spPr>
          <a:xfrm>
            <a:off x="657726" y="560471"/>
            <a:ext cx="11229474" cy="1143000"/>
          </a:xfrm>
        </p:spPr>
        <p:txBody>
          <a:bodyPr/>
          <a:lstStyle/>
          <a:p>
            <a:r>
              <a:rPr lang="zh-TW" altLang="en-US" dirty="0" smtClean="0"/>
              <a:t>關注學習風格</a:t>
            </a:r>
            <a:r>
              <a:rPr lang="zh-TW" altLang="en-US" sz="4000" dirty="0" smtClean="0"/>
              <a:t>（</a:t>
            </a:r>
            <a:r>
              <a:rPr lang="en-US" altLang="zh-TW" sz="4000" dirty="0"/>
              <a:t>focus on learning profile</a:t>
            </a:r>
            <a:r>
              <a:rPr lang="zh-TW" altLang="en-US" sz="4000" dirty="0" smtClean="0"/>
              <a:t>）</a:t>
            </a:r>
            <a:endParaRPr lang="zh-TW" altLang="en-US" sz="4000" dirty="0"/>
          </a:p>
        </p:txBody>
      </p:sp>
      <p:sp>
        <p:nvSpPr>
          <p:cNvPr id="5" name="矩形 4"/>
          <p:cNvSpPr/>
          <p:nvPr/>
        </p:nvSpPr>
        <p:spPr>
          <a:xfrm>
            <a:off x="10596340" y="6488668"/>
            <a:ext cx="1608646" cy="276999"/>
          </a:xfrm>
          <a:prstGeom prst="rect">
            <a:avLst/>
          </a:prstGeom>
        </p:spPr>
        <p:txBody>
          <a:bodyPr wrap="none">
            <a:spAutoFit/>
          </a:bodyPr>
          <a:lstStyle/>
          <a:p>
            <a:r>
              <a:rPr lang="en-US" altLang="zh-TW" sz="1200" dirty="0" smtClean="0"/>
              <a:t>(</a:t>
            </a:r>
            <a:r>
              <a:rPr lang="en-US" altLang="zh-TW" sz="1200" dirty="0"/>
              <a:t>Tomlinson</a:t>
            </a:r>
            <a:r>
              <a:rPr lang="en-US" altLang="zh-TW" sz="1200" dirty="0" smtClean="0"/>
              <a:t>, 2001</a:t>
            </a:r>
            <a:r>
              <a:rPr lang="zh-TW" altLang="en-US" sz="1200" dirty="0" smtClean="0"/>
              <a:t> </a:t>
            </a:r>
            <a:r>
              <a:rPr lang="en-US" altLang="zh-TW" sz="1200" dirty="0" smtClean="0"/>
              <a:t>: 61) </a:t>
            </a:r>
            <a:endParaRPr lang="zh-TW" altLang="en-US" sz="1200" dirty="0"/>
          </a:p>
        </p:txBody>
      </p:sp>
      <p:graphicFrame>
        <p:nvGraphicFramePr>
          <p:cNvPr id="6" name="表格 5"/>
          <p:cNvGraphicFramePr>
            <a:graphicFrameLocks noGrp="1"/>
          </p:cNvGraphicFramePr>
          <p:nvPr>
            <p:extLst>
              <p:ext uri="{D42A27DB-BD31-4B8C-83A1-F6EECF244321}">
                <p14:modId xmlns:p14="http://schemas.microsoft.com/office/powerpoint/2010/main" val="2365404621"/>
              </p:ext>
            </p:extLst>
          </p:nvPr>
        </p:nvGraphicFramePr>
        <p:xfrm>
          <a:off x="871716" y="2223941"/>
          <a:ext cx="2409190" cy="1524000"/>
        </p:xfrm>
        <a:graphic>
          <a:graphicData uri="http://schemas.openxmlformats.org/drawingml/2006/table">
            <a:tbl>
              <a:tblPr firstRow="1" firstCol="1"/>
              <a:tblGrid>
                <a:gridCol w="2409190"/>
              </a:tblGrid>
              <a:tr h="0">
                <a:tc>
                  <a:txBody>
                    <a:bodyPr/>
                    <a:lstStyle/>
                    <a:p>
                      <a:pPr>
                        <a:spcAft>
                          <a:spcPts val="0"/>
                        </a:spcAft>
                      </a:pPr>
                      <a:r>
                        <a:rPr lang="zh-TW" sz="2000" kern="100" dirty="0">
                          <a:effectLst/>
                          <a:latin typeface="Calibri"/>
                          <a:ea typeface="標楷體"/>
                          <a:cs typeface="Times New Roman"/>
                        </a:rPr>
                        <a:t>小組導向</a:t>
                      </a:r>
                      <a:endParaRPr lang="zh-TW" sz="2000" kern="100" dirty="0">
                        <a:effectLst/>
                        <a:latin typeface="Calibri"/>
                        <a:ea typeface="新細明體"/>
                        <a:cs typeface="Times New Roman"/>
                      </a:endParaRPr>
                    </a:p>
                  </a:txBody>
                  <a:tcPr marL="68580" marR="68580" marT="0" marB="0">
                    <a:lnL w="12700" cap="flat" cmpd="sng" algn="ctr">
                      <a:noFill/>
                      <a:prstDash val="solid"/>
                      <a:round/>
                      <a:headEnd type="none" w="med" len="med"/>
                      <a:tailEnd type="none" w="med" len="med"/>
                    </a:lnL>
                    <a:lnR w="31750" cap="flat" cmpd="dbl"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h="50800" prst="divot"/>
                      <a:lightRig rig="flood" dir="t"/>
                    </a:cell3D>
                    <a:solidFill>
                      <a:srgbClr val="DDD9C3"/>
                    </a:solidFill>
                  </a:tcPr>
                </a:tc>
              </a:tr>
              <a:tr h="0">
                <a:tc>
                  <a:txBody>
                    <a:bodyPr/>
                    <a:lstStyle/>
                    <a:p>
                      <a:pPr>
                        <a:spcAft>
                          <a:spcPts val="0"/>
                        </a:spcAft>
                      </a:pPr>
                      <a:r>
                        <a:rPr lang="zh-TW" sz="2000" kern="100" dirty="0">
                          <a:effectLst/>
                          <a:latin typeface="Calibri"/>
                          <a:ea typeface="標楷體"/>
                          <a:cs typeface="Times New Roman"/>
                        </a:rPr>
                        <a:t>個人</a:t>
                      </a:r>
                      <a:r>
                        <a:rPr lang="en-US" sz="2000" kern="100" dirty="0">
                          <a:effectLst/>
                          <a:latin typeface="Calibri"/>
                          <a:ea typeface="標楷體"/>
                          <a:cs typeface="Times New Roman"/>
                        </a:rPr>
                        <a:t>/</a:t>
                      </a:r>
                      <a:r>
                        <a:rPr lang="zh-TW" sz="2000" kern="100" dirty="0">
                          <a:effectLst/>
                          <a:latin typeface="Calibri"/>
                          <a:ea typeface="標楷體"/>
                          <a:cs typeface="Times New Roman"/>
                        </a:rPr>
                        <a:t>自我導向</a:t>
                      </a:r>
                      <a:endParaRPr lang="zh-TW" sz="2000" kern="100" dirty="0">
                        <a:effectLst/>
                        <a:latin typeface="Calibri"/>
                        <a:ea typeface="新細明體"/>
                        <a:cs typeface="Times New Roman"/>
                      </a:endParaRPr>
                    </a:p>
                  </a:txBody>
                  <a:tcPr marL="68580" marR="68580" marT="0" marB="0">
                    <a:lnL w="12700" cap="flat" cmpd="sng" algn="ctr">
                      <a:noFill/>
                      <a:prstDash val="solid"/>
                      <a:round/>
                      <a:headEnd type="none" w="med" len="med"/>
                      <a:tailEnd type="none" w="med" len="med"/>
                    </a:lnL>
                    <a:lnR w="31750" cap="flat" cmpd="dbl"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h="50800" prst="divot"/>
                      <a:lightRig rig="flood" dir="t"/>
                    </a:cell3D>
                  </a:tcPr>
                </a:tc>
              </a:tr>
              <a:tr h="0">
                <a:tc>
                  <a:txBody>
                    <a:bodyPr/>
                    <a:lstStyle/>
                    <a:p>
                      <a:pPr>
                        <a:spcAft>
                          <a:spcPts val="0"/>
                        </a:spcAft>
                      </a:pPr>
                      <a:r>
                        <a:rPr lang="zh-TW" sz="2000" kern="100" dirty="0">
                          <a:effectLst/>
                          <a:latin typeface="Calibri"/>
                          <a:ea typeface="標楷體"/>
                          <a:cs typeface="Times New Roman"/>
                        </a:rPr>
                        <a:t>小組</a:t>
                      </a:r>
                      <a:r>
                        <a:rPr lang="en-US" sz="2000" kern="100" dirty="0">
                          <a:effectLst/>
                          <a:latin typeface="Calibri"/>
                          <a:ea typeface="標楷體"/>
                          <a:cs typeface="Times New Roman"/>
                        </a:rPr>
                        <a:t>/</a:t>
                      </a:r>
                      <a:r>
                        <a:rPr lang="zh-TW" sz="2000" kern="100" dirty="0">
                          <a:effectLst/>
                          <a:latin typeface="Calibri"/>
                          <a:ea typeface="標楷體"/>
                          <a:cs typeface="Times New Roman"/>
                        </a:rPr>
                        <a:t>同伴導向</a:t>
                      </a:r>
                      <a:endParaRPr lang="zh-TW" sz="2000" kern="100" dirty="0">
                        <a:effectLst/>
                        <a:latin typeface="Calibri"/>
                        <a:ea typeface="新細明體"/>
                        <a:cs typeface="Times New Roman"/>
                      </a:endParaRPr>
                    </a:p>
                  </a:txBody>
                  <a:tcPr marL="68580" marR="68580" marT="0" marB="0">
                    <a:lnL w="12700" cap="flat" cmpd="sng" algn="ctr">
                      <a:noFill/>
                      <a:prstDash val="solid"/>
                      <a:round/>
                      <a:headEnd type="none" w="med" len="med"/>
                      <a:tailEnd type="none" w="med" len="med"/>
                    </a:lnL>
                    <a:lnR w="31750" cap="flat" cmpd="dbl"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h="50800" prst="divot"/>
                      <a:lightRig rig="flood" dir="t"/>
                    </a:cell3D>
                  </a:tcPr>
                </a:tc>
              </a:tr>
              <a:tr h="0">
                <a:tc>
                  <a:txBody>
                    <a:bodyPr/>
                    <a:lstStyle/>
                    <a:p>
                      <a:pPr>
                        <a:spcAft>
                          <a:spcPts val="0"/>
                        </a:spcAft>
                      </a:pPr>
                      <a:r>
                        <a:rPr lang="zh-TW" sz="2000" kern="100" dirty="0">
                          <a:effectLst/>
                          <a:latin typeface="Calibri"/>
                          <a:ea typeface="標楷體"/>
                          <a:cs typeface="Times New Roman"/>
                        </a:rPr>
                        <a:t>成人導向</a:t>
                      </a:r>
                      <a:endParaRPr lang="zh-TW" sz="2000" kern="100" dirty="0">
                        <a:effectLst/>
                        <a:latin typeface="Calibri"/>
                        <a:ea typeface="新細明體"/>
                        <a:cs typeface="Times New Roman"/>
                      </a:endParaRPr>
                    </a:p>
                  </a:txBody>
                  <a:tcPr marL="68580" marR="68580" marT="0" marB="0">
                    <a:lnL w="12700" cap="flat" cmpd="sng" algn="ctr">
                      <a:noFill/>
                      <a:prstDash val="solid"/>
                      <a:round/>
                      <a:headEnd type="none" w="med" len="med"/>
                      <a:tailEnd type="none" w="med" len="med"/>
                    </a:lnL>
                    <a:lnR w="31750" cap="flat" cmpd="dbl"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h="50800" prst="divot"/>
                      <a:lightRig rig="flood" dir="t"/>
                    </a:cell3D>
                  </a:tcPr>
                </a:tc>
              </a:tr>
              <a:tr h="138221">
                <a:tc>
                  <a:txBody>
                    <a:bodyPr/>
                    <a:lstStyle/>
                    <a:p>
                      <a:pPr>
                        <a:spcAft>
                          <a:spcPts val="0"/>
                        </a:spcAft>
                      </a:pPr>
                      <a:r>
                        <a:rPr lang="zh-TW" sz="2000" kern="100" dirty="0">
                          <a:effectLst/>
                          <a:latin typeface="Calibri"/>
                          <a:ea typeface="標楷體"/>
                          <a:cs typeface="Times New Roman"/>
                        </a:rPr>
                        <a:t>以上方式結合</a:t>
                      </a:r>
                      <a:endParaRPr lang="zh-TW" sz="2000" kern="100" dirty="0">
                        <a:effectLst/>
                        <a:latin typeface="Calibri"/>
                        <a:ea typeface="新細明體"/>
                        <a:cs typeface="Times New Roman"/>
                      </a:endParaRPr>
                    </a:p>
                  </a:txBody>
                  <a:tcPr marL="68580" marR="68580" marT="0" marB="0">
                    <a:lnL w="12700" cap="flat" cmpd="sng" algn="ctr">
                      <a:noFill/>
                      <a:prstDash val="solid"/>
                      <a:round/>
                      <a:headEnd type="none" w="med" len="med"/>
                      <a:tailEnd type="none" w="med" len="med"/>
                    </a:lnL>
                    <a:lnR w="31750" cap="flat" cmpd="dbl"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h="50800" prst="divot"/>
                      <a:lightRig rig="flood" dir="t"/>
                    </a:cell3D>
                  </a:tcPr>
                </a:tc>
              </a:tr>
            </a:tbl>
          </a:graphicData>
        </a:graphic>
      </p:graphicFrame>
      <p:graphicFrame>
        <p:nvGraphicFramePr>
          <p:cNvPr id="8" name="表格 7"/>
          <p:cNvGraphicFramePr>
            <a:graphicFrameLocks noGrp="1"/>
          </p:cNvGraphicFramePr>
          <p:nvPr>
            <p:extLst>
              <p:ext uri="{D42A27DB-BD31-4B8C-83A1-F6EECF244321}">
                <p14:modId xmlns:p14="http://schemas.microsoft.com/office/powerpoint/2010/main" val="2537567785"/>
              </p:ext>
            </p:extLst>
          </p:nvPr>
        </p:nvGraphicFramePr>
        <p:xfrm>
          <a:off x="3765743" y="2221468"/>
          <a:ext cx="4199905" cy="4267200"/>
        </p:xfrm>
        <a:graphic>
          <a:graphicData uri="http://schemas.openxmlformats.org/drawingml/2006/table">
            <a:tbl>
              <a:tblPr firstRow="1" firstCol="1" bandRow="1"/>
              <a:tblGrid>
                <a:gridCol w="4199905"/>
              </a:tblGrid>
              <a:tr h="0">
                <a:tc>
                  <a:txBody>
                    <a:bodyPr/>
                    <a:lstStyle/>
                    <a:p>
                      <a:pPr>
                        <a:spcAft>
                          <a:spcPts val="0"/>
                        </a:spcAft>
                      </a:pPr>
                      <a:r>
                        <a:rPr lang="zh-TW" sz="2000" kern="100" dirty="0">
                          <a:effectLst/>
                          <a:latin typeface="Calibri"/>
                          <a:ea typeface="標楷體"/>
                          <a:cs typeface="Times New Roman"/>
                        </a:rPr>
                        <a:t>認知風格</a:t>
                      </a:r>
                      <a:endParaRPr lang="zh-TW" sz="2000" kern="100" dirty="0">
                        <a:effectLst/>
                        <a:latin typeface="Calibri"/>
                        <a:ea typeface="新細明體"/>
                        <a:cs typeface="Times New Roman"/>
                      </a:endParaRPr>
                    </a:p>
                  </a:txBody>
                  <a:tcPr marL="68580" marR="68580" marT="0" marB="0">
                    <a:lnL w="12700" cap="flat" cmpd="sng" algn="ctr">
                      <a:noFill/>
                      <a:prstDash val="solid"/>
                      <a:round/>
                      <a:headEnd type="none" w="med" len="med"/>
                      <a:tailEnd type="none" w="med" len="med"/>
                    </a:lnL>
                    <a:lnR w="31750" cap="flat" cmpd="dbl"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w="25400" h="25400" prst="angle"/>
                      <a:lightRig rig="flood" dir="t"/>
                    </a:cell3D>
                    <a:solidFill>
                      <a:srgbClr val="DBE5F1"/>
                    </a:solidFill>
                  </a:tcPr>
                </a:tc>
              </a:tr>
              <a:tr h="0">
                <a:tc>
                  <a:txBody>
                    <a:bodyPr/>
                    <a:lstStyle/>
                    <a:p>
                      <a:pPr>
                        <a:spcAft>
                          <a:spcPts val="0"/>
                        </a:spcAft>
                      </a:pPr>
                      <a:r>
                        <a:rPr lang="zh-TW" sz="2000" kern="100" dirty="0">
                          <a:effectLst/>
                          <a:latin typeface="Calibri"/>
                          <a:ea typeface="標楷體"/>
                          <a:cs typeface="Times New Roman"/>
                        </a:rPr>
                        <a:t>創造性的</a:t>
                      </a:r>
                      <a:r>
                        <a:rPr lang="en-US" sz="2000" kern="100" dirty="0">
                          <a:effectLst/>
                          <a:latin typeface="Calibri"/>
                          <a:ea typeface="標楷體"/>
                          <a:cs typeface="Times New Roman"/>
                        </a:rPr>
                        <a:t>/</a:t>
                      </a:r>
                      <a:r>
                        <a:rPr lang="zh-TW" sz="2000" kern="100" dirty="0">
                          <a:effectLst/>
                          <a:latin typeface="Calibri"/>
                          <a:ea typeface="標楷體"/>
                          <a:cs typeface="Times New Roman"/>
                        </a:rPr>
                        <a:t>遵從性的</a:t>
                      </a:r>
                      <a:endParaRPr lang="zh-TW" sz="2000" kern="100" dirty="0">
                        <a:effectLst/>
                        <a:latin typeface="Calibri"/>
                        <a:ea typeface="新細明體"/>
                        <a:cs typeface="Times New Roman"/>
                      </a:endParaRPr>
                    </a:p>
                  </a:txBody>
                  <a:tcPr marL="68580" marR="68580" marT="0" marB="0">
                    <a:lnL w="12700" cap="flat" cmpd="sng" algn="ctr">
                      <a:noFill/>
                      <a:prstDash val="solid"/>
                      <a:round/>
                      <a:headEnd type="none" w="med" len="med"/>
                      <a:tailEnd type="none" w="med" len="med"/>
                    </a:lnL>
                    <a:lnR w="31750" cap="flat" cmpd="dbl"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0">
                <a:tc>
                  <a:txBody>
                    <a:bodyPr/>
                    <a:lstStyle/>
                    <a:p>
                      <a:pPr>
                        <a:spcAft>
                          <a:spcPts val="0"/>
                        </a:spcAft>
                      </a:pPr>
                      <a:r>
                        <a:rPr lang="zh-TW" altLang="en-US" sz="2000" kern="100" dirty="0" smtClean="0">
                          <a:effectLst/>
                          <a:latin typeface="Calibri"/>
                          <a:ea typeface="標楷體"/>
                          <a:cs typeface="Times New Roman"/>
                        </a:rPr>
                        <a:t>精華（</a:t>
                      </a:r>
                      <a:r>
                        <a:rPr lang="en-US" altLang="zh-TW" sz="2000" kern="100" dirty="0" smtClean="0">
                          <a:effectLst/>
                          <a:latin typeface="Calibri"/>
                          <a:ea typeface="+mn-ea"/>
                          <a:cs typeface="Times New Roman"/>
                        </a:rPr>
                        <a:t>essence</a:t>
                      </a:r>
                      <a:r>
                        <a:rPr lang="zh-TW" altLang="en-US" sz="2000" kern="100" dirty="0" smtClean="0">
                          <a:effectLst/>
                          <a:latin typeface="Calibri"/>
                          <a:ea typeface="標楷體"/>
                          <a:cs typeface="Times New Roman"/>
                        </a:rPr>
                        <a:t>）</a:t>
                      </a:r>
                      <a:r>
                        <a:rPr lang="en-US" sz="2000" kern="100" dirty="0" smtClean="0">
                          <a:effectLst/>
                          <a:latin typeface="Calibri"/>
                          <a:ea typeface="標楷體"/>
                          <a:cs typeface="Times New Roman"/>
                        </a:rPr>
                        <a:t>/</a:t>
                      </a:r>
                      <a:r>
                        <a:rPr lang="zh-TW" sz="2000" kern="100" dirty="0">
                          <a:effectLst/>
                          <a:latin typeface="Calibri"/>
                          <a:ea typeface="標楷體"/>
                          <a:cs typeface="Times New Roman"/>
                        </a:rPr>
                        <a:t>事實</a:t>
                      </a:r>
                      <a:endParaRPr lang="zh-TW" sz="2000" kern="100" dirty="0">
                        <a:effectLst/>
                        <a:latin typeface="Calibri"/>
                        <a:ea typeface="新細明體"/>
                        <a:cs typeface="Times New Roman"/>
                      </a:endParaRPr>
                    </a:p>
                  </a:txBody>
                  <a:tcPr marL="68580" marR="68580" marT="0" marB="0">
                    <a:lnL w="12700" cap="flat" cmpd="sng" algn="ctr">
                      <a:noFill/>
                      <a:prstDash val="solid"/>
                      <a:round/>
                      <a:headEnd type="none" w="med" len="med"/>
                      <a:tailEnd type="none" w="med" len="med"/>
                    </a:lnL>
                    <a:lnR w="31750" cap="flat" cmpd="dbl"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0">
                <a:tc>
                  <a:txBody>
                    <a:bodyPr/>
                    <a:lstStyle/>
                    <a:p>
                      <a:pPr>
                        <a:spcAft>
                          <a:spcPts val="0"/>
                        </a:spcAft>
                      </a:pPr>
                      <a:r>
                        <a:rPr lang="zh-TW" sz="2000" kern="100">
                          <a:effectLst/>
                          <a:latin typeface="Calibri"/>
                          <a:ea typeface="標楷體"/>
                          <a:cs typeface="Times New Roman"/>
                        </a:rPr>
                        <a:t>整體到部分</a:t>
                      </a:r>
                      <a:r>
                        <a:rPr lang="en-US" sz="2000" kern="100">
                          <a:effectLst/>
                          <a:latin typeface="Calibri"/>
                          <a:ea typeface="標楷體"/>
                          <a:cs typeface="Times New Roman"/>
                        </a:rPr>
                        <a:t>/</a:t>
                      </a:r>
                      <a:r>
                        <a:rPr lang="zh-TW" sz="2000" kern="100">
                          <a:effectLst/>
                          <a:latin typeface="Calibri"/>
                          <a:ea typeface="標楷體"/>
                          <a:cs typeface="Times New Roman"/>
                        </a:rPr>
                        <a:t>部分到整體</a:t>
                      </a:r>
                      <a:endParaRPr lang="zh-TW" sz="2000" kern="100">
                        <a:effectLst/>
                        <a:latin typeface="Calibri"/>
                        <a:ea typeface="新細明體"/>
                        <a:cs typeface="Times New Roman"/>
                      </a:endParaRPr>
                    </a:p>
                  </a:txBody>
                  <a:tcPr marL="68580" marR="68580" marT="0" marB="0">
                    <a:lnL w="12700" cap="flat" cmpd="sng" algn="ctr">
                      <a:noFill/>
                      <a:prstDash val="solid"/>
                      <a:round/>
                      <a:headEnd type="none" w="med" len="med"/>
                      <a:tailEnd type="none" w="med" len="med"/>
                    </a:lnL>
                    <a:lnR w="31750" cap="flat" cmpd="dbl"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0">
                <a:tc>
                  <a:txBody>
                    <a:bodyPr/>
                    <a:lstStyle/>
                    <a:p>
                      <a:pPr>
                        <a:spcAft>
                          <a:spcPts val="0"/>
                        </a:spcAft>
                      </a:pPr>
                      <a:r>
                        <a:rPr lang="zh-TW" sz="2000" kern="100" dirty="0">
                          <a:effectLst/>
                          <a:latin typeface="Calibri"/>
                          <a:ea typeface="標楷體"/>
                          <a:cs typeface="Times New Roman"/>
                        </a:rPr>
                        <a:t>有表現力的</a:t>
                      </a:r>
                      <a:r>
                        <a:rPr lang="en-US" sz="2000" kern="100" dirty="0">
                          <a:effectLst/>
                          <a:latin typeface="Calibri"/>
                          <a:ea typeface="標楷體"/>
                          <a:cs typeface="Times New Roman"/>
                        </a:rPr>
                        <a:t>/</a:t>
                      </a:r>
                      <a:r>
                        <a:rPr lang="zh-TW" sz="2000" kern="100" dirty="0">
                          <a:effectLst/>
                          <a:latin typeface="Calibri"/>
                          <a:ea typeface="標楷體"/>
                          <a:cs typeface="Times New Roman"/>
                        </a:rPr>
                        <a:t>受控制的</a:t>
                      </a:r>
                      <a:endParaRPr lang="zh-TW" sz="2000" kern="100" dirty="0">
                        <a:effectLst/>
                        <a:latin typeface="Calibri"/>
                        <a:ea typeface="新細明體"/>
                        <a:cs typeface="Times New Roman"/>
                      </a:endParaRPr>
                    </a:p>
                  </a:txBody>
                  <a:tcPr marL="68580" marR="68580" marT="0" marB="0">
                    <a:lnL w="12700" cap="flat" cmpd="sng" algn="ctr">
                      <a:noFill/>
                      <a:prstDash val="solid"/>
                      <a:round/>
                      <a:headEnd type="none" w="med" len="med"/>
                      <a:tailEnd type="none" w="med" len="med"/>
                    </a:lnL>
                    <a:lnR w="31750" cap="flat" cmpd="dbl"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0">
                <a:tc>
                  <a:txBody>
                    <a:bodyPr/>
                    <a:lstStyle/>
                    <a:p>
                      <a:pPr>
                        <a:spcAft>
                          <a:spcPts val="0"/>
                        </a:spcAft>
                      </a:pPr>
                      <a:r>
                        <a:rPr lang="zh-TW" sz="2000" kern="100">
                          <a:effectLst/>
                          <a:latin typeface="Calibri"/>
                          <a:ea typeface="標楷體"/>
                          <a:cs typeface="Times New Roman"/>
                        </a:rPr>
                        <a:t>非線性的</a:t>
                      </a:r>
                      <a:r>
                        <a:rPr lang="en-US" sz="2000" kern="100">
                          <a:effectLst/>
                          <a:latin typeface="Calibri"/>
                          <a:ea typeface="標楷體"/>
                          <a:cs typeface="Times New Roman"/>
                        </a:rPr>
                        <a:t>/</a:t>
                      </a:r>
                      <a:r>
                        <a:rPr lang="zh-TW" sz="2000" kern="100">
                          <a:effectLst/>
                          <a:latin typeface="Calibri"/>
                          <a:ea typeface="標楷體"/>
                          <a:cs typeface="Times New Roman"/>
                        </a:rPr>
                        <a:t>線性的</a:t>
                      </a:r>
                      <a:endParaRPr lang="zh-TW" sz="2000" kern="100">
                        <a:effectLst/>
                        <a:latin typeface="Calibri"/>
                        <a:ea typeface="新細明體"/>
                        <a:cs typeface="Times New Roman"/>
                      </a:endParaRPr>
                    </a:p>
                  </a:txBody>
                  <a:tcPr marL="68580" marR="68580" marT="0" marB="0">
                    <a:lnL w="12700" cap="flat" cmpd="sng" algn="ctr">
                      <a:noFill/>
                      <a:prstDash val="solid"/>
                      <a:round/>
                      <a:headEnd type="none" w="med" len="med"/>
                      <a:tailEnd type="none" w="med" len="med"/>
                    </a:lnL>
                    <a:lnR w="31750" cap="flat" cmpd="dbl"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0">
                <a:tc>
                  <a:txBody>
                    <a:bodyPr/>
                    <a:lstStyle/>
                    <a:p>
                      <a:pPr>
                        <a:spcAft>
                          <a:spcPts val="0"/>
                        </a:spcAft>
                      </a:pPr>
                      <a:r>
                        <a:rPr lang="zh-TW" sz="2000" kern="100">
                          <a:effectLst/>
                          <a:latin typeface="Calibri"/>
                          <a:ea typeface="標楷體"/>
                          <a:cs typeface="Times New Roman"/>
                        </a:rPr>
                        <a:t>歸納的</a:t>
                      </a:r>
                      <a:r>
                        <a:rPr lang="en-US" sz="2000" kern="100">
                          <a:effectLst/>
                          <a:latin typeface="Calibri"/>
                          <a:ea typeface="標楷體"/>
                          <a:cs typeface="Times New Roman"/>
                        </a:rPr>
                        <a:t>/</a:t>
                      </a:r>
                      <a:r>
                        <a:rPr lang="zh-TW" sz="2000" kern="100">
                          <a:effectLst/>
                          <a:latin typeface="Calibri"/>
                          <a:ea typeface="標楷體"/>
                          <a:cs typeface="Times New Roman"/>
                        </a:rPr>
                        <a:t>推理的</a:t>
                      </a:r>
                      <a:endParaRPr lang="zh-TW" sz="2000" kern="100">
                        <a:effectLst/>
                        <a:latin typeface="Calibri"/>
                        <a:ea typeface="新細明體"/>
                        <a:cs typeface="Times New Roman"/>
                      </a:endParaRPr>
                    </a:p>
                  </a:txBody>
                  <a:tcPr marL="68580" marR="68580" marT="0" marB="0">
                    <a:lnL w="12700" cap="flat" cmpd="sng" algn="ctr">
                      <a:noFill/>
                      <a:prstDash val="solid"/>
                      <a:round/>
                      <a:headEnd type="none" w="med" len="med"/>
                      <a:tailEnd type="none" w="med" len="med"/>
                    </a:lnL>
                    <a:lnR w="31750" cap="flat" cmpd="dbl"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0">
                <a:tc>
                  <a:txBody>
                    <a:bodyPr/>
                    <a:lstStyle/>
                    <a:p>
                      <a:pPr>
                        <a:spcAft>
                          <a:spcPts val="0"/>
                        </a:spcAft>
                      </a:pPr>
                      <a:r>
                        <a:rPr lang="zh-TW" sz="2000" kern="100" dirty="0">
                          <a:effectLst/>
                          <a:latin typeface="Calibri"/>
                          <a:ea typeface="標楷體"/>
                          <a:cs typeface="Times New Roman"/>
                        </a:rPr>
                        <a:t>人員導向</a:t>
                      </a:r>
                      <a:r>
                        <a:rPr lang="en-US" sz="2000" kern="100" dirty="0">
                          <a:effectLst/>
                          <a:latin typeface="Calibri"/>
                          <a:ea typeface="標楷體"/>
                          <a:cs typeface="Times New Roman"/>
                        </a:rPr>
                        <a:t>/</a:t>
                      </a:r>
                      <a:r>
                        <a:rPr lang="zh-TW" sz="2000" kern="100" dirty="0">
                          <a:effectLst/>
                          <a:latin typeface="Calibri"/>
                          <a:ea typeface="標楷體"/>
                          <a:cs typeface="Times New Roman"/>
                        </a:rPr>
                        <a:t>任務或目標導向</a:t>
                      </a:r>
                      <a:endParaRPr lang="zh-TW" sz="2000" kern="100" dirty="0">
                        <a:effectLst/>
                        <a:latin typeface="Calibri"/>
                        <a:ea typeface="新細明體"/>
                        <a:cs typeface="Times New Roman"/>
                      </a:endParaRPr>
                    </a:p>
                  </a:txBody>
                  <a:tcPr marL="68580" marR="68580" marT="0" marB="0">
                    <a:lnL w="12700" cap="flat" cmpd="sng" algn="ctr">
                      <a:noFill/>
                      <a:prstDash val="solid"/>
                      <a:round/>
                      <a:headEnd type="none" w="med" len="med"/>
                      <a:tailEnd type="none" w="med" len="med"/>
                    </a:lnL>
                    <a:lnR w="31750" cap="flat" cmpd="dbl"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0">
                <a:tc>
                  <a:txBody>
                    <a:bodyPr/>
                    <a:lstStyle/>
                    <a:p>
                      <a:pPr>
                        <a:spcAft>
                          <a:spcPts val="0"/>
                        </a:spcAft>
                      </a:pPr>
                      <a:r>
                        <a:rPr lang="zh-TW" sz="2000" kern="100">
                          <a:effectLst/>
                          <a:latin typeface="Calibri"/>
                          <a:ea typeface="標楷體"/>
                          <a:cs typeface="Times New Roman"/>
                        </a:rPr>
                        <a:t>具體的</a:t>
                      </a:r>
                      <a:r>
                        <a:rPr lang="en-US" sz="2000" kern="100">
                          <a:effectLst/>
                          <a:latin typeface="Calibri"/>
                          <a:ea typeface="標楷體"/>
                          <a:cs typeface="Times New Roman"/>
                        </a:rPr>
                        <a:t>/</a:t>
                      </a:r>
                      <a:r>
                        <a:rPr lang="zh-TW" sz="2000" kern="100">
                          <a:effectLst/>
                          <a:latin typeface="Calibri"/>
                          <a:ea typeface="標楷體"/>
                          <a:cs typeface="Times New Roman"/>
                        </a:rPr>
                        <a:t>抽象的</a:t>
                      </a:r>
                      <a:endParaRPr lang="zh-TW" sz="2000" kern="100">
                        <a:effectLst/>
                        <a:latin typeface="Calibri"/>
                        <a:ea typeface="新細明體"/>
                        <a:cs typeface="Times New Roman"/>
                      </a:endParaRPr>
                    </a:p>
                  </a:txBody>
                  <a:tcPr marL="68580" marR="68580" marT="0" marB="0">
                    <a:lnL w="12700" cap="flat" cmpd="sng" algn="ctr">
                      <a:noFill/>
                      <a:prstDash val="solid"/>
                      <a:round/>
                      <a:headEnd type="none" w="med" len="med"/>
                      <a:tailEnd type="none" w="med" len="med"/>
                    </a:lnL>
                    <a:lnR w="31750" cap="flat" cmpd="dbl"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0">
                <a:tc>
                  <a:txBody>
                    <a:bodyPr/>
                    <a:lstStyle/>
                    <a:p>
                      <a:pPr>
                        <a:spcAft>
                          <a:spcPts val="0"/>
                        </a:spcAft>
                      </a:pPr>
                      <a:r>
                        <a:rPr lang="zh-TW" sz="2000" kern="100" dirty="0">
                          <a:effectLst/>
                          <a:latin typeface="Calibri"/>
                          <a:ea typeface="標楷體"/>
                          <a:cs typeface="Times New Roman"/>
                        </a:rPr>
                        <a:t>合作的</a:t>
                      </a:r>
                      <a:r>
                        <a:rPr lang="en-US" sz="2000" kern="100" dirty="0">
                          <a:effectLst/>
                          <a:latin typeface="Calibri"/>
                          <a:ea typeface="標楷體"/>
                          <a:cs typeface="Times New Roman"/>
                        </a:rPr>
                        <a:t>/</a:t>
                      </a:r>
                      <a:r>
                        <a:rPr lang="zh-TW" sz="2000" kern="100" dirty="0">
                          <a:effectLst/>
                          <a:latin typeface="Calibri"/>
                          <a:ea typeface="標楷體"/>
                          <a:cs typeface="Times New Roman"/>
                        </a:rPr>
                        <a:t>競爭的</a:t>
                      </a:r>
                      <a:endParaRPr lang="zh-TW" sz="2000" kern="100" dirty="0">
                        <a:effectLst/>
                        <a:latin typeface="Calibri"/>
                        <a:ea typeface="新細明體"/>
                        <a:cs typeface="Times New Roman"/>
                      </a:endParaRPr>
                    </a:p>
                  </a:txBody>
                  <a:tcPr marL="68580" marR="68580" marT="0" marB="0">
                    <a:lnL w="12700" cap="flat" cmpd="sng" algn="ctr">
                      <a:noFill/>
                      <a:prstDash val="solid"/>
                      <a:round/>
                      <a:headEnd type="none" w="med" len="med"/>
                      <a:tailEnd type="none" w="med" len="med"/>
                    </a:lnL>
                    <a:lnR w="31750" cap="flat" cmpd="dbl"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0">
                <a:tc>
                  <a:txBody>
                    <a:bodyPr/>
                    <a:lstStyle/>
                    <a:p>
                      <a:pPr>
                        <a:spcAft>
                          <a:spcPts val="0"/>
                        </a:spcAft>
                      </a:pPr>
                      <a:r>
                        <a:rPr lang="zh-TW" sz="2000" kern="100" dirty="0">
                          <a:effectLst/>
                          <a:latin typeface="Calibri"/>
                          <a:ea typeface="標楷體"/>
                          <a:cs typeface="Times New Roman"/>
                        </a:rPr>
                        <a:t>人際交往型的</a:t>
                      </a:r>
                      <a:r>
                        <a:rPr lang="en-US" sz="2000" kern="100" dirty="0">
                          <a:effectLst/>
                          <a:latin typeface="Calibri"/>
                          <a:ea typeface="標楷體"/>
                          <a:cs typeface="Times New Roman"/>
                        </a:rPr>
                        <a:t>/</a:t>
                      </a:r>
                      <a:r>
                        <a:rPr lang="zh-TW" sz="2000" kern="100" dirty="0">
                          <a:effectLst/>
                          <a:latin typeface="Calibri"/>
                          <a:ea typeface="標楷體"/>
                          <a:cs typeface="Times New Roman"/>
                        </a:rPr>
                        <a:t>自知自省型的</a:t>
                      </a:r>
                      <a:endParaRPr lang="zh-TW" sz="2000" kern="100" dirty="0">
                        <a:effectLst/>
                        <a:latin typeface="Calibri"/>
                        <a:ea typeface="新細明體"/>
                        <a:cs typeface="Times New Roman"/>
                      </a:endParaRPr>
                    </a:p>
                  </a:txBody>
                  <a:tcPr marL="68580" marR="68580" marT="0" marB="0">
                    <a:lnL w="12700" cap="flat" cmpd="sng" algn="ctr">
                      <a:noFill/>
                      <a:prstDash val="solid"/>
                      <a:round/>
                      <a:headEnd type="none" w="med" len="med"/>
                      <a:tailEnd type="none" w="med" len="med"/>
                    </a:lnL>
                    <a:lnR w="31750" cap="flat" cmpd="dbl"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0">
                <a:tc>
                  <a:txBody>
                    <a:bodyPr/>
                    <a:lstStyle/>
                    <a:p>
                      <a:pPr>
                        <a:spcAft>
                          <a:spcPts val="0"/>
                        </a:spcAft>
                      </a:pPr>
                      <a:r>
                        <a:rPr lang="zh-TW" sz="2000" kern="100" dirty="0">
                          <a:effectLst/>
                          <a:latin typeface="Calibri"/>
                          <a:ea typeface="標楷體"/>
                          <a:cs typeface="Times New Roman"/>
                        </a:rPr>
                        <a:t>易分心的</a:t>
                      </a:r>
                      <a:r>
                        <a:rPr lang="en-US" sz="2000" kern="100" dirty="0">
                          <a:effectLst/>
                          <a:latin typeface="Calibri"/>
                          <a:ea typeface="標楷體"/>
                          <a:cs typeface="Times New Roman"/>
                        </a:rPr>
                        <a:t>/</a:t>
                      </a:r>
                      <a:r>
                        <a:rPr lang="zh-TW" sz="2000" kern="100" dirty="0">
                          <a:effectLst/>
                          <a:latin typeface="Calibri"/>
                          <a:ea typeface="標楷體"/>
                          <a:cs typeface="Times New Roman"/>
                        </a:rPr>
                        <a:t>專注的</a:t>
                      </a:r>
                      <a:endParaRPr lang="zh-TW" sz="2000" kern="100" dirty="0">
                        <a:effectLst/>
                        <a:latin typeface="Calibri"/>
                        <a:ea typeface="新細明體"/>
                        <a:cs typeface="Times New Roman"/>
                      </a:endParaRPr>
                    </a:p>
                  </a:txBody>
                  <a:tcPr marL="68580" marR="68580" marT="0" marB="0">
                    <a:lnL w="12700" cap="flat" cmpd="sng" algn="ctr">
                      <a:noFill/>
                      <a:prstDash val="solid"/>
                      <a:round/>
                      <a:headEnd type="none" w="med" len="med"/>
                      <a:tailEnd type="none" w="med" len="med"/>
                    </a:lnL>
                    <a:lnR w="31750" cap="flat" cmpd="dbl"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0">
                <a:tc>
                  <a:txBody>
                    <a:bodyPr/>
                    <a:lstStyle/>
                    <a:p>
                      <a:pPr>
                        <a:spcAft>
                          <a:spcPts val="0"/>
                        </a:spcAft>
                      </a:pPr>
                      <a:r>
                        <a:rPr lang="zh-TW" sz="2000" kern="100" dirty="0">
                          <a:effectLst/>
                          <a:latin typeface="Calibri"/>
                          <a:ea typeface="標楷體"/>
                          <a:cs typeface="Times New Roman"/>
                        </a:rPr>
                        <a:t>口頭的</a:t>
                      </a:r>
                      <a:r>
                        <a:rPr lang="en-US" sz="2000" kern="100" dirty="0">
                          <a:effectLst/>
                          <a:latin typeface="Calibri"/>
                          <a:ea typeface="標楷體"/>
                          <a:cs typeface="Times New Roman"/>
                        </a:rPr>
                        <a:t>/</a:t>
                      </a:r>
                      <a:r>
                        <a:rPr lang="zh-TW" sz="2000" kern="100" dirty="0">
                          <a:effectLst/>
                          <a:latin typeface="Calibri"/>
                          <a:ea typeface="標楷體"/>
                          <a:cs typeface="Times New Roman"/>
                        </a:rPr>
                        <a:t>視覺的</a:t>
                      </a:r>
                      <a:r>
                        <a:rPr lang="en-US" sz="2000" kern="100" dirty="0">
                          <a:effectLst/>
                          <a:latin typeface="Calibri"/>
                          <a:ea typeface="標楷體"/>
                          <a:cs typeface="Times New Roman"/>
                        </a:rPr>
                        <a:t>/</a:t>
                      </a:r>
                      <a:r>
                        <a:rPr lang="zh-TW" sz="2000" kern="100" dirty="0">
                          <a:effectLst/>
                          <a:latin typeface="Calibri"/>
                          <a:ea typeface="標楷體"/>
                          <a:cs typeface="Times New Roman"/>
                        </a:rPr>
                        <a:t>動覺的</a:t>
                      </a:r>
                      <a:endParaRPr lang="zh-TW" sz="2000" kern="100" dirty="0">
                        <a:effectLst/>
                        <a:latin typeface="Calibri"/>
                        <a:ea typeface="新細明體"/>
                        <a:cs typeface="Times New Roman"/>
                      </a:endParaRPr>
                    </a:p>
                  </a:txBody>
                  <a:tcPr marL="68580" marR="68580" marT="0" marB="0">
                    <a:lnL w="12700" cap="flat" cmpd="sng" algn="ctr">
                      <a:noFill/>
                      <a:prstDash val="solid"/>
                      <a:round/>
                      <a:headEnd type="none" w="med" len="med"/>
                      <a:tailEnd type="none" w="med" len="med"/>
                    </a:lnL>
                    <a:lnR w="31750" cap="flat" cmpd="dbl"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0">
                <a:tc>
                  <a:txBody>
                    <a:bodyPr/>
                    <a:lstStyle/>
                    <a:p>
                      <a:pPr>
                        <a:spcAft>
                          <a:spcPts val="0"/>
                        </a:spcAft>
                      </a:pPr>
                      <a:r>
                        <a:rPr lang="zh-TW" sz="2000" kern="100" dirty="0">
                          <a:effectLst/>
                          <a:latin typeface="Calibri"/>
                          <a:ea typeface="標楷體"/>
                          <a:cs typeface="Times New Roman"/>
                        </a:rPr>
                        <a:t>善於沉思的</a:t>
                      </a:r>
                      <a:r>
                        <a:rPr lang="en-US" sz="2000" kern="100" dirty="0">
                          <a:effectLst/>
                          <a:latin typeface="Calibri"/>
                          <a:ea typeface="標楷體"/>
                          <a:cs typeface="Times New Roman"/>
                        </a:rPr>
                        <a:t>/</a:t>
                      </a:r>
                      <a:r>
                        <a:rPr lang="zh-TW" sz="2000" kern="100" dirty="0">
                          <a:effectLst/>
                          <a:latin typeface="Calibri"/>
                          <a:ea typeface="標楷體"/>
                          <a:cs typeface="Times New Roman"/>
                        </a:rPr>
                        <a:t>行動導向的</a:t>
                      </a:r>
                      <a:endParaRPr lang="zh-TW" sz="2000" kern="100" dirty="0">
                        <a:effectLst/>
                        <a:latin typeface="Calibri"/>
                        <a:ea typeface="新細明體"/>
                        <a:cs typeface="Times New Roman"/>
                      </a:endParaRPr>
                    </a:p>
                  </a:txBody>
                  <a:tcPr marL="68580" marR="68580" marT="0" marB="0">
                    <a:lnL w="12700" cap="flat" cmpd="sng" algn="ctr">
                      <a:noFill/>
                      <a:prstDash val="solid"/>
                      <a:round/>
                      <a:headEnd type="none" w="med" len="med"/>
                      <a:tailEnd type="none" w="med" len="med"/>
                    </a:lnL>
                    <a:lnR w="31750" cap="flat" cmpd="dbl"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bl>
          </a:graphicData>
        </a:graphic>
      </p:graphicFrame>
      <p:graphicFrame>
        <p:nvGraphicFramePr>
          <p:cNvPr id="9" name="表格 8"/>
          <p:cNvGraphicFramePr>
            <a:graphicFrameLocks noGrp="1"/>
          </p:cNvGraphicFramePr>
          <p:nvPr>
            <p:extLst>
              <p:ext uri="{D42A27DB-BD31-4B8C-83A1-F6EECF244321}">
                <p14:modId xmlns:p14="http://schemas.microsoft.com/office/powerpoint/2010/main" val="1085676036"/>
              </p:ext>
            </p:extLst>
          </p:nvPr>
        </p:nvGraphicFramePr>
        <p:xfrm>
          <a:off x="871578" y="4051287"/>
          <a:ext cx="2427804" cy="1828800"/>
        </p:xfrm>
        <a:graphic>
          <a:graphicData uri="http://schemas.openxmlformats.org/drawingml/2006/table">
            <a:tbl>
              <a:tblPr firstRow="1" firstCol="1" bandRow="1"/>
              <a:tblGrid>
                <a:gridCol w="2427804"/>
              </a:tblGrid>
              <a:tr h="0">
                <a:tc>
                  <a:txBody>
                    <a:bodyPr/>
                    <a:lstStyle/>
                    <a:p>
                      <a:pPr>
                        <a:spcAft>
                          <a:spcPts val="0"/>
                        </a:spcAft>
                      </a:pPr>
                      <a:r>
                        <a:rPr lang="zh-TW" sz="2000" kern="100" dirty="0">
                          <a:solidFill>
                            <a:schemeClr val="tx1"/>
                          </a:solidFill>
                          <a:effectLst/>
                          <a:latin typeface="Calibri"/>
                          <a:ea typeface="標楷體"/>
                          <a:cs typeface="Times New Roman"/>
                        </a:rPr>
                        <a:t>學習環境</a:t>
                      </a:r>
                    </a:p>
                  </a:txBody>
                  <a:tcPr marL="68580" marR="68580" marT="0" marB="0">
                    <a:lnL w="31750" cap="flat" cmpd="dbl"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w="25400" h="25400" prst="angle"/>
                      <a:lightRig rig="flood" dir="t"/>
                    </a:cell3D>
                    <a:solidFill>
                      <a:srgbClr val="E5DFEC"/>
                    </a:solidFill>
                  </a:tcPr>
                </a:tc>
              </a:tr>
              <a:tr h="0">
                <a:tc>
                  <a:txBody>
                    <a:bodyPr/>
                    <a:lstStyle/>
                    <a:p>
                      <a:pPr>
                        <a:spcAft>
                          <a:spcPts val="0"/>
                        </a:spcAft>
                      </a:pPr>
                      <a:r>
                        <a:rPr lang="zh-TW" sz="2000" kern="100">
                          <a:solidFill>
                            <a:schemeClr val="tx1"/>
                          </a:solidFill>
                          <a:effectLst/>
                          <a:latin typeface="Calibri"/>
                          <a:ea typeface="標楷體"/>
                          <a:cs typeface="Times New Roman"/>
                        </a:rPr>
                        <a:t>安靜的</a:t>
                      </a:r>
                      <a:r>
                        <a:rPr lang="en-US" sz="2000" kern="100">
                          <a:solidFill>
                            <a:schemeClr val="tx1"/>
                          </a:solidFill>
                          <a:effectLst/>
                          <a:latin typeface="Calibri"/>
                          <a:ea typeface="標楷體"/>
                          <a:cs typeface="Times New Roman"/>
                        </a:rPr>
                        <a:t>/</a:t>
                      </a:r>
                      <a:r>
                        <a:rPr lang="zh-TW" sz="2000" kern="100">
                          <a:solidFill>
                            <a:schemeClr val="tx1"/>
                          </a:solidFill>
                          <a:effectLst/>
                          <a:latin typeface="Calibri"/>
                          <a:ea typeface="標楷體"/>
                          <a:cs typeface="Times New Roman"/>
                        </a:rPr>
                        <a:t>嘈雜的</a:t>
                      </a:r>
                    </a:p>
                  </a:txBody>
                  <a:tcPr marL="68580" marR="68580" marT="0" marB="0">
                    <a:lnL w="31750" cap="flat" cmpd="dbl"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0">
                <a:tc>
                  <a:txBody>
                    <a:bodyPr/>
                    <a:lstStyle/>
                    <a:p>
                      <a:pPr>
                        <a:spcAft>
                          <a:spcPts val="0"/>
                        </a:spcAft>
                      </a:pPr>
                      <a:r>
                        <a:rPr lang="zh-TW" sz="2000" kern="100" dirty="0">
                          <a:solidFill>
                            <a:schemeClr val="tx1"/>
                          </a:solidFill>
                          <a:effectLst/>
                          <a:latin typeface="Calibri"/>
                          <a:ea typeface="標楷體"/>
                          <a:cs typeface="Times New Roman"/>
                        </a:rPr>
                        <a:t>溫暖的</a:t>
                      </a:r>
                      <a:r>
                        <a:rPr lang="en-US" sz="2000" kern="100" dirty="0">
                          <a:solidFill>
                            <a:schemeClr val="tx1"/>
                          </a:solidFill>
                          <a:effectLst/>
                          <a:latin typeface="Calibri"/>
                          <a:ea typeface="標楷體"/>
                          <a:cs typeface="Times New Roman"/>
                        </a:rPr>
                        <a:t>/</a:t>
                      </a:r>
                      <a:r>
                        <a:rPr lang="zh-TW" sz="2000" kern="100" dirty="0">
                          <a:solidFill>
                            <a:schemeClr val="tx1"/>
                          </a:solidFill>
                          <a:effectLst/>
                          <a:latin typeface="Calibri"/>
                          <a:ea typeface="標楷體"/>
                          <a:cs typeface="Times New Roman"/>
                        </a:rPr>
                        <a:t>涼爽的</a:t>
                      </a:r>
                    </a:p>
                  </a:txBody>
                  <a:tcPr marL="68580" marR="68580" marT="0" marB="0">
                    <a:lnL w="31750" cap="flat" cmpd="dbl"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0">
                <a:tc>
                  <a:txBody>
                    <a:bodyPr/>
                    <a:lstStyle/>
                    <a:p>
                      <a:pPr>
                        <a:spcAft>
                          <a:spcPts val="0"/>
                        </a:spcAft>
                      </a:pPr>
                      <a:r>
                        <a:rPr lang="zh-TW" sz="2000" kern="100">
                          <a:solidFill>
                            <a:schemeClr val="tx1"/>
                          </a:solidFill>
                          <a:effectLst/>
                          <a:latin typeface="Calibri"/>
                          <a:ea typeface="標楷體"/>
                          <a:cs typeface="Times New Roman"/>
                        </a:rPr>
                        <a:t>靜止的</a:t>
                      </a:r>
                      <a:r>
                        <a:rPr lang="en-US" sz="2000" kern="100">
                          <a:solidFill>
                            <a:schemeClr val="tx1"/>
                          </a:solidFill>
                          <a:effectLst/>
                          <a:latin typeface="Calibri"/>
                          <a:ea typeface="標楷體"/>
                          <a:cs typeface="Times New Roman"/>
                        </a:rPr>
                        <a:t>/</a:t>
                      </a:r>
                      <a:r>
                        <a:rPr lang="zh-TW" sz="2000" kern="100">
                          <a:solidFill>
                            <a:schemeClr val="tx1"/>
                          </a:solidFill>
                          <a:effectLst/>
                          <a:latin typeface="Calibri"/>
                          <a:ea typeface="標楷體"/>
                          <a:cs typeface="Times New Roman"/>
                        </a:rPr>
                        <a:t>運動的</a:t>
                      </a:r>
                    </a:p>
                  </a:txBody>
                  <a:tcPr marL="68580" marR="68580" marT="0" marB="0">
                    <a:lnL w="31750" cap="flat" cmpd="dbl"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0">
                <a:tc>
                  <a:txBody>
                    <a:bodyPr/>
                    <a:lstStyle/>
                    <a:p>
                      <a:pPr>
                        <a:spcAft>
                          <a:spcPts val="0"/>
                        </a:spcAft>
                      </a:pPr>
                      <a:r>
                        <a:rPr lang="zh-TW" sz="2000" kern="100">
                          <a:solidFill>
                            <a:schemeClr val="tx1"/>
                          </a:solidFill>
                          <a:effectLst/>
                          <a:latin typeface="Calibri"/>
                          <a:ea typeface="標楷體"/>
                          <a:cs typeface="Times New Roman"/>
                        </a:rPr>
                        <a:t>靈活的</a:t>
                      </a:r>
                      <a:r>
                        <a:rPr lang="en-US" sz="2000" kern="100">
                          <a:solidFill>
                            <a:schemeClr val="tx1"/>
                          </a:solidFill>
                          <a:effectLst/>
                          <a:latin typeface="Calibri"/>
                          <a:ea typeface="標楷體"/>
                          <a:cs typeface="Times New Roman"/>
                        </a:rPr>
                        <a:t>/</a:t>
                      </a:r>
                      <a:r>
                        <a:rPr lang="zh-TW" sz="2000" kern="100">
                          <a:solidFill>
                            <a:schemeClr val="tx1"/>
                          </a:solidFill>
                          <a:effectLst/>
                          <a:latin typeface="Calibri"/>
                          <a:ea typeface="標楷體"/>
                          <a:cs typeface="Times New Roman"/>
                        </a:rPr>
                        <a:t>固定的</a:t>
                      </a:r>
                    </a:p>
                  </a:txBody>
                  <a:tcPr marL="68580" marR="68580" marT="0" marB="0">
                    <a:lnL w="31750" cap="flat" cmpd="dbl"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0">
                <a:tc>
                  <a:txBody>
                    <a:bodyPr/>
                    <a:lstStyle/>
                    <a:p>
                      <a:pPr>
                        <a:spcAft>
                          <a:spcPts val="0"/>
                        </a:spcAft>
                      </a:pPr>
                      <a:r>
                        <a:rPr lang="zh-TW" sz="2000" kern="100" dirty="0">
                          <a:solidFill>
                            <a:schemeClr val="tx1"/>
                          </a:solidFill>
                          <a:effectLst/>
                          <a:latin typeface="Calibri"/>
                          <a:ea typeface="標楷體"/>
                          <a:cs typeface="Times New Roman"/>
                        </a:rPr>
                        <a:t>複雜的</a:t>
                      </a:r>
                      <a:r>
                        <a:rPr lang="en-US" sz="2000" kern="100" dirty="0">
                          <a:solidFill>
                            <a:schemeClr val="tx1"/>
                          </a:solidFill>
                          <a:effectLst/>
                          <a:latin typeface="Calibri"/>
                          <a:ea typeface="標楷體"/>
                          <a:cs typeface="Times New Roman"/>
                        </a:rPr>
                        <a:t>/</a:t>
                      </a:r>
                      <a:r>
                        <a:rPr lang="zh-TW" sz="2000" kern="100" dirty="0">
                          <a:solidFill>
                            <a:schemeClr val="tx1"/>
                          </a:solidFill>
                          <a:effectLst/>
                          <a:latin typeface="Calibri"/>
                          <a:ea typeface="標楷體"/>
                          <a:cs typeface="Times New Roman"/>
                        </a:rPr>
                        <a:t>簡單的</a:t>
                      </a:r>
                    </a:p>
                  </a:txBody>
                  <a:tcPr marL="68580" marR="68580" marT="0" marB="0">
                    <a:lnL w="31750" cap="flat" cmpd="dbl"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bl>
          </a:graphicData>
        </a:graphic>
      </p:graphicFrame>
      <p:graphicFrame>
        <p:nvGraphicFramePr>
          <p:cNvPr id="10" name="表格 9"/>
          <p:cNvGraphicFramePr>
            <a:graphicFrameLocks noGrp="1"/>
          </p:cNvGraphicFramePr>
          <p:nvPr>
            <p:extLst>
              <p:ext uri="{D42A27DB-BD31-4B8C-83A1-F6EECF244321}">
                <p14:modId xmlns:p14="http://schemas.microsoft.com/office/powerpoint/2010/main" val="1595849591"/>
              </p:ext>
            </p:extLst>
          </p:nvPr>
        </p:nvGraphicFramePr>
        <p:xfrm>
          <a:off x="8331838" y="2320919"/>
          <a:ext cx="2908569" cy="3962400"/>
        </p:xfrm>
        <a:graphic>
          <a:graphicData uri="http://schemas.openxmlformats.org/drawingml/2006/table">
            <a:tbl>
              <a:tblPr firstRow="1" firstCol="1" bandRow="1"/>
              <a:tblGrid>
                <a:gridCol w="2908569"/>
              </a:tblGrid>
              <a:tr h="0">
                <a:tc>
                  <a:txBody>
                    <a:bodyPr/>
                    <a:lstStyle/>
                    <a:p>
                      <a:pPr>
                        <a:spcAft>
                          <a:spcPts val="0"/>
                        </a:spcAft>
                      </a:pPr>
                      <a:r>
                        <a:rPr lang="zh-TW" sz="2000" kern="100" dirty="0">
                          <a:solidFill>
                            <a:schemeClr val="tx1"/>
                          </a:solidFill>
                          <a:effectLst/>
                          <a:latin typeface="Calibri"/>
                          <a:ea typeface="標楷體"/>
                          <a:cs typeface="Times New Roman"/>
                        </a:rPr>
                        <a:t>智力種類</a:t>
                      </a:r>
                    </a:p>
                  </a:txBody>
                  <a:tcPr marL="68580" marR="68580" marT="0" marB="0">
                    <a:lnL w="31750" cap="flat" cmpd="dbl"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DE9D9"/>
                    </a:solidFill>
                  </a:tcPr>
                </a:tc>
              </a:tr>
              <a:tr h="0">
                <a:tc>
                  <a:txBody>
                    <a:bodyPr/>
                    <a:lstStyle/>
                    <a:p>
                      <a:pPr>
                        <a:spcAft>
                          <a:spcPts val="0"/>
                        </a:spcAft>
                      </a:pPr>
                      <a:r>
                        <a:rPr lang="zh-TW" sz="2000" kern="100" dirty="0">
                          <a:solidFill>
                            <a:schemeClr val="tx1"/>
                          </a:solidFill>
                          <a:effectLst/>
                          <a:latin typeface="Calibri"/>
                          <a:ea typeface="標楷體"/>
                          <a:cs typeface="Times New Roman"/>
                        </a:rPr>
                        <a:t>分析性智力</a:t>
                      </a:r>
                    </a:p>
                  </a:txBody>
                  <a:tcPr marL="68580" marR="68580" marT="0" marB="0">
                    <a:lnL w="31750" cap="flat" cmpd="dbl"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0">
                <a:tc>
                  <a:txBody>
                    <a:bodyPr/>
                    <a:lstStyle/>
                    <a:p>
                      <a:pPr>
                        <a:spcAft>
                          <a:spcPts val="0"/>
                        </a:spcAft>
                      </a:pPr>
                      <a:r>
                        <a:rPr lang="zh-TW" sz="2000" kern="100" dirty="0">
                          <a:solidFill>
                            <a:schemeClr val="tx1"/>
                          </a:solidFill>
                          <a:effectLst/>
                          <a:latin typeface="Calibri"/>
                          <a:ea typeface="標楷體"/>
                          <a:cs typeface="Times New Roman"/>
                        </a:rPr>
                        <a:t>實踐性智力</a:t>
                      </a:r>
                    </a:p>
                  </a:txBody>
                  <a:tcPr marL="68580" marR="68580" marT="0" marB="0">
                    <a:lnL w="31750" cap="flat" cmpd="dbl"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0">
                <a:tc>
                  <a:txBody>
                    <a:bodyPr/>
                    <a:lstStyle/>
                    <a:p>
                      <a:pPr>
                        <a:spcAft>
                          <a:spcPts val="0"/>
                        </a:spcAft>
                      </a:pPr>
                      <a:r>
                        <a:rPr lang="zh-TW" sz="2000" kern="100" dirty="0">
                          <a:solidFill>
                            <a:schemeClr val="tx1"/>
                          </a:solidFill>
                          <a:effectLst/>
                          <a:latin typeface="Calibri"/>
                          <a:ea typeface="標楷體"/>
                          <a:cs typeface="Times New Roman"/>
                        </a:rPr>
                        <a:t>創造性智力</a:t>
                      </a:r>
                    </a:p>
                  </a:txBody>
                  <a:tcPr marL="68580" marR="68580" marT="0" marB="0">
                    <a:lnL w="31750" cap="flat" cmpd="dbl"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0">
                <a:tc>
                  <a:txBody>
                    <a:bodyPr/>
                    <a:lstStyle/>
                    <a:p>
                      <a:pPr>
                        <a:spcAft>
                          <a:spcPts val="0"/>
                        </a:spcAft>
                      </a:pPr>
                      <a:r>
                        <a:rPr lang="zh-TW" sz="2000" kern="100" dirty="0">
                          <a:solidFill>
                            <a:schemeClr val="tx1"/>
                          </a:solidFill>
                          <a:effectLst/>
                          <a:latin typeface="Calibri"/>
                          <a:ea typeface="標楷體"/>
                          <a:cs typeface="Times New Roman"/>
                        </a:rPr>
                        <a:t>言語</a:t>
                      </a:r>
                      <a:r>
                        <a:rPr lang="en-US" sz="2000" kern="100" dirty="0">
                          <a:solidFill>
                            <a:schemeClr val="tx1"/>
                          </a:solidFill>
                          <a:effectLst/>
                          <a:latin typeface="Calibri"/>
                          <a:ea typeface="標楷體"/>
                          <a:cs typeface="Times New Roman"/>
                        </a:rPr>
                        <a:t>/</a:t>
                      </a:r>
                      <a:r>
                        <a:rPr lang="zh-TW" sz="2000" kern="100" dirty="0">
                          <a:solidFill>
                            <a:schemeClr val="tx1"/>
                          </a:solidFill>
                          <a:effectLst/>
                          <a:latin typeface="Calibri"/>
                          <a:ea typeface="標楷體"/>
                          <a:cs typeface="Times New Roman"/>
                        </a:rPr>
                        <a:t>語言智力</a:t>
                      </a:r>
                    </a:p>
                  </a:txBody>
                  <a:tcPr marL="68580" marR="68580" marT="0" marB="0">
                    <a:lnL w="31750" cap="flat" cmpd="dbl"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0">
                <a:tc>
                  <a:txBody>
                    <a:bodyPr/>
                    <a:lstStyle/>
                    <a:p>
                      <a:pPr>
                        <a:spcAft>
                          <a:spcPts val="0"/>
                        </a:spcAft>
                      </a:pPr>
                      <a:r>
                        <a:rPr lang="zh-TW" sz="2000" kern="100" dirty="0">
                          <a:solidFill>
                            <a:schemeClr val="tx1"/>
                          </a:solidFill>
                          <a:effectLst/>
                          <a:latin typeface="Calibri"/>
                          <a:ea typeface="標楷體"/>
                          <a:cs typeface="Times New Roman"/>
                        </a:rPr>
                        <a:t>邏輯</a:t>
                      </a:r>
                      <a:r>
                        <a:rPr lang="en-US" sz="2000" kern="100" dirty="0">
                          <a:solidFill>
                            <a:schemeClr val="tx1"/>
                          </a:solidFill>
                          <a:effectLst/>
                          <a:latin typeface="Calibri"/>
                          <a:ea typeface="標楷體"/>
                          <a:cs typeface="Times New Roman"/>
                        </a:rPr>
                        <a:t>/</a:t>
                      </a:r>
                      <a:r>
                        <a:rPr lang="zh-TW" sz="2000" kern="100" dirty="0">
                          <a:solidFill>
                            <a:schemeClr val="tx1"/>
                          </a:solidFill>
                          <a:effectLst/>
                          <a:latin typeface="Calibri"/>
                          <a:ea typeface="標楷體"/>
                          <a:cs typeface="Times New Roman"/>
                        </a:rPr>
                        <a:t>數學智力</a:t>
                      </a:r>
                    </a:p>
                  </a:txBody>
                  <a:tcPr marL="68580" marR="68580" marT="0" marB="0">
                    <a:lnL w="31750" cap="flat" cmpd="dbl"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0">
                <a:tc>
                  <a:txBody>
                    <a:bodyPr/>
                    <a:lstStyle/>
                    <a:p>
                      <a:pPr>
                        <a:spcAft>
                          <a:spcPts val="0"/>
                        </a:spcAft>
                      </a:pPr>
                      <a:r>
                        <a:rPr lang="zh-TW" sz="2000" kern="100" dirty="0">
                          <a:solidFill>
                            <a:schemeClr val="tx1"/>
                          </a:solidFill>
                          <a:effectLst/>
                          <a:latin typeface="Calibri"/>
                          <a:ea typeface="標楷體"/>
                          <a:cs typeface="Times New Roman"/>
                        </a:rPr>
                        <a:t>空間</a:t>
                      </a:r>
                      <a:r>
                        <a:rPr lang="en-US" sz="2000" kern="100" dirty="0">
                          <a:solidFill>
                            <a:schemeClr val="tx1"/>
                          </a:solidFill>
                          <a:effectLst/>
                          <a:latin typeface="Calibri"/>
                          <a:ea typeface="標楷體"/>
                          <a:cs typeface="Times New Roman"/>
                        </a:rPr>
                        <a:t>/</a:t>
                      </a:r>
                      <a:r>
                        <a:rPr lang="zh-TW" sz="2000" kern="100" dirty="0">
                          <a:solidFill>
                            <a:schemeClr val="tx1"/>
                          </a:solidFill>
                          <a:effectLst/>
                          <a:latin typeface="Calibri"/>
                          <a:ea typeface="標楷體"/>
                          <a:cs typeface="Times New Roman"/>
                        </a:rPr>
                        <a:t>視覺智力</a:t>
                      </a:r>
                    </a:p>
                  </a:txBody>
                  <a:tcPr marL="68580" marR="68580" marT="0" marB="0">
                    <a:lnL w="31750" cap="flat" cmpd="dbl"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0">
                <a:tc>
                  <a:txBody>
                    <a:bodyPr/>
                    <a:lstStyle/>
                    <a:p>
                      <a:pPr>
                        <a:spcAft>
                          <a:spcPts val="0"/>
                        </a:spcAft>
                      </a:pPr>
                      <a:r>
                        <a:rPr lang="zh-TW" sz="2000" kern="100" dirty="0">
                          <a:solidFill>
                            <a:schemeClr val="tx1"/>
                          </a:solidFill>
                          <a:effectLst/>
                          <a:latin typeface="Calibri"/>
                          <a:ea typeface="標楷體"/>
                          <a:cs typeface="Times New Roman"/>
                        </a:rPr>
                        <a:t>身體</a:t>
                      </a:r>
                      <a:r>
                        <a:rPr lang="en-US" sz="2000" kern="100" dirty="0">
                          <a:solidFill>
                            <a:schemeClr val="tx1"/>
                          </a:solidFill>
                          <a:effectLst/>
                          <a:latin typeface="Calibri"/>
                          <a:ea typeface="標楷體"/>
                          <a:cs typeface="Times New Roman"/>
                        </a:rPr>
                        <a:t>/</a:t>
                      </a:r>
                      <a:r>
                        <a:rPr lang="zh-TW" sz="2000" kern="100" dirty="0">
                          <a:solidFill>
                            <a:schemeClr val="tx1"/>
                          </a:solidFill>
                          <a:effectLst/>
                          <a:latin typeface="Calibri"/>
                          <a:ea typeface="標楷體"/>
                          <a:cs typeface="Times New Roman"/>
                        </a:rPr>
                        <a:t>動作智力</a:t>
                      </a:r>
                    </a:p>
                  </a:txBody>
                  <a:tcPr marL="68580" marR="68580" marT="0" marB="0">
                    <a:lnL w="31750" cap="flat" cmpd="dbl"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0">
                <a:tc>
                  <a:txBody>
                    <a:bodyPr/>
                    <a:lstStyle/>
                    <a:p>
                      <a:pPr>
                        <a:spcAft>
                          <a:spcPts val="0"/>
                        </a:spcAft>
                      </a:pPr>
                      <a:r>
                        <a:rPr lang="zh-TW" sz="2000" kern="100" dirty="0">
                          <a:solidFill>
                            <a:schemeClr val="tx1"/>
                          </a:solidFill>
                          <a:effectLst/>
                          <a:latin typeface="Calibri"/>
                          <a:ea typeface="標楷體"/>
                          <a:cs typeface="Times New Roman"/>
                        </a:rPr>
                        <a:t>音樂</a:t>
                      </a:r>
                      <a:r>
                        <a:rPr lang="en-US" sz="2000" kern="100" dirty="0">
                          <a:solidFill>
                            <a:schemeClr val="tx1"/>
                          </a:solidFill>
                          <a:effectLst/>
                          <a:latin typeface="Calibri"/>
                          <a:ea typeface="標楷體"/>
                          <a:cs typeface="Times New Roman"/>
                        </a:rPr>
                        <a:t>/</a:t>
                      </a:r>
                      <a:r>
                        <a:rPr lang="zh-TW" sz="2000" kern="100" dirty="0">
                          <a:solidFill>
                            <a:schemeClr val="tx1"/>
                          </a:solidFill>
                          <a:effectLst/>
                          <a:latin typeface="Calibri"/>
                          <a:ea typeface="標楷體"/>
                          <a:cs typeface="Times New Roman"/>
                        </a:rPr>
                        <a:t>節奏智力</a:t>
                      </a:r>
                    </a:p>
                  </a:txBody>
                  <a:tcPr marL="68580" marR="68580" marT="0" marB="0">
                    <a:lnL w="31750" cap="flat" cmpd="dbl"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0">
                <a:tc>
                  <a:txBody>
                    <a:bodyPr/>
                    <a:lstStyle/>
                    <a:p>
                      <a:pPr>
                        <a:spcAft>
                          <a:spcPts val="0"/>
                        </a:spcAft>
                      </a:pPr>
                      <a:r>
                        <a:rPr lang="zh-TW" sz="2000" kern="100" dirty="0">
                          <a:solidFill>
                            <a:schemeClr val="tx1"/>
                          </a:solidFill>
                          <a:effectLst/>
                          <a:latin typeface="Calibri"/>
                          <a:ea typeface="標楷體"/>
                          <a:cs typeface="Times New Roman"/>
                        </a:rPr>
                        <a:t>人際關係智力</a:t>
                      </a:r>
                    </a:p>
                  </a:txBody>
                  <a:tcPr marL="68580" marR="68580" marT="0" marB="0">
                    <a:lnL w="31750" cap="flat" cmpd="dbl"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0">
                <a:tc>
                  <a:txBody>
                    <a:bodyPr/>
                    <a:lstStyle/>
                    <a:p>
                      <a:pPr>
                        <a:spcAft>
                          <a:spcPts val="0"/>
                        </a:spcAft>
                      </a:pPr>
                      <a:r>
                        <a:rPr lang="zh-TW" sz="2000" kern="100" dirty="0">
                          <a:solidFill>
                            <a:schemeClr val="tx1"/>
                          </a:solidFill>
                          <a:effectLst/>
                          <a:latin typeface="Calibri"/>
                          <a:ea typeface="標楷體"/>
                          <a:cs typeface="Times New Roman"/>
                        </a:rPr>
                        <a:t>自知智力</a:t>
                      </a:r>
                    </a:p>
                  </a:txBody>
                  <a:tcPr marL="68580" marR="68580" marT="0" marB="0">
                    <a:lnL w="31750" cap="flat" cmpd="dbl"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0">
                <a:tc>
                  <a:txBody>
                    <a:bodyPr/>
                    <a:lstStyle/>
                    <a:p>
                      <a:pPr>
                        <a:spcAft>
                          <a:spcPts val="0"/>
                        </a:spcAft>
                      </a:pPr>
                      <a:r>
                        <a:rPr lang="zh-TW" sz="2000" kern="100" dirty="0">
                          <a:solidFill>
                            <a:schemeClr val="tx1"/>
                          </a:solidFill>
                          <a:effectLst/>
                          <a:latin typeface="Calibri"/>
                          <a:ea typeface="標楷體"/>
                          <a:cs typeface="Times New Roman"/>
                        </a:rPr>
                        <a:t>自然觀察力</a:t>
                      </a:r>
                    </a:p>
                  </a:txBody>
                  <a:tcPr marL="68580" marR="68580" marT="0" marB="0">
                    <a:lnL w="31750" cap="flat" cmpd="dbl"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0">
                <a:tc>
                  <a:txBody>
                    <a:bodyPr/>
                    <a:lstStyle/>
                    <a:p>
                      <a:pPr>
                        <a:spcAft>
                          <a:spcPts val="0"/>
                        </a:spcAft>
                      </a:pPr>
                      <a:r>
                        <a:rPr lang="zh-TW" sz="2000" kern="100" dirty="0">
                          <a:solidFill>
                            <a:schemeClr val="tx1"/>
                          </a:solidFill>
                          <a:effectLst/>
                          <a:latin typeface="Calibri"/>
                          <a:ea typeface="標楷體"/>
                          <a:cs typeface="Times New Roman"/>
                        </a:rPr>
                        <a:t>存在主義智力</a:t>
                      </a:r>
                    </a:p>
                  </a:txBody>
                  <a:tcPr marL="68580" marR="68580" marT="0" marB="0">
                    <a:lnL w="31750" cap="flat" cmpd="dbl"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bl>
          </a:graphicData>
        </a:graphic>
      </p:graphicFrame>
    </p:spTree>
    <p:extLst>
      <p:ext uri="{BB962C8B-B14F-4D97-AF65-F5344CB8AC3E}">
        <p14:creationId xmlns:p14="http://schemas.microsoft.com/office/powerpoint/2010/main" val="399930319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標題 2"/>
          <p:cNvSpPr>
            <a:spLocks noGrp="1"/>
          </p:cNvSpPr>
          <p:nvPr>
            <p:ph type="title"/>
          </p:nvPr>
        </p:nvSpPr>
        <p:spPr>
          <a:xfrm>
            <a:off x="447900" y="404060"/>
            <a:ext cx="10972800" cy="1143000"/>
          </a:xfrm>
        </p:spPr>
        <p:txBody>
          <a:bodyPr>
            <a:normAutofit/>
          </a:bodyPr>
          <a:lstStyle/>
          <a:p>
            <a:r>
              <a:rPr lang="zh-TW" altLang="en-US" dirty="0" smtClean="0"/>
              <a:t>診斷學生的準備度、興趣與學習風格</a:t>
            </a:r>
            <a:endParaRPr lang="zh-TW" altLang="en-US" dirty="0"/>
          </a:p>
        </p:txBody>
      </p:sp>
      <p:graphicFrame>
        <p:nvGraphicFramePr>
          <p:cNvPr id="4" name="內容版面配置區 3"/>
          <p:cNvGraphicFramePr>
            <a:graphicFrameLocks noGrp="1"/>
          </p:cNvGraphicFramePr>
          <p:nvPr>
            <p:ph idx="1"/>
            <p:extLst>
              <p:ext uri="{D42A27DB-BD31-4B8C-83A1-F6EECF244321}">
                <p14:modId xmlns:p14="http://schemas.microsoft.com/office/powerpoint/2010/main" val="4198070267"/>
              </p:ext>
            </p:extLst>
          </p:nvPr>
        </p:nvGraphicFramePr>
        <p:xfrm>
          <a:off x="1256319" y="1920794"/>
          <a:ext cx="9084886" cy="2956560"/>
        </p:xfrm>
        <a:graphic>
          <a:graphicData uri="http://schemas.openxmlformats.org/drawingml/2006/table">
            <a:tbl>
              <a:tblPr firstRow="1" bandRow="1">
                <a:tableStyleId>{5C22544A-7EE6-4342-B048-85BDC9FD1C3A}</a:tableStyleId>
              </a:tblPr>
              <a:tblGrid>
                <a:gridCol w="9084886"/>
              </a:tblGrid>
              <a:tr h="370840">
                <a:tc>
                  <a:txBody>
                    <a:bodyPr/>
                    <a:lstStyle/>
                    <a:p>
                      <a:r>
                        <a:rPr lang="zh-TW" altLang="en-US" sz="2000" dirty="0" smtClean="0"/>
                        <a:t>興趣調查問卷：你想學有關羅馬的哪些內容</a:t>
                      </a:r>
                      <a:endParaRPr lang="zh-TW" altLang="en-US" sz="2000" dirty="0"/>
                    </a:p>
                  </a:txBody>
                  <a:tcPr/>
                </a:tc>
              </a:tr>
              <a:tr h="370840">
                <a:tc>
                  <a:txBody>
                    <a:bodyPr/>
                    <a:lstStyle/>
                    <a:p>
                      <a:r>
                        <a:rPr lang="zh-TW" altLang="en-US" dirty="0" smtClean="0"/>
                        <a:t>在有關羅馬的教學單元裡，我們將研究以下內容。我們希望知道你最想學什麼？請用</a:t>
                      </a:r>
                      <a:r>
                        <a:rPr lang="en-US" altLang="zh-TW" dirty="0" smtClean="0"/>
                        <a:t>1-8</a:t>
                      </a:r>
                      <a:r>
                        <a:rPr lang="zh-TW" altLang="en-US" dirty="0" smtClean="0"/>
                        <a:t>的數字等級來標明你的選擇。</a:t>
                      </a:r>
                      <a:r>
                        <a:rPr lang="en-US" altLang="zh-TW" dirty="0" smtClean="0"/>
                        <a:t>1</a:t>
                      </a:r>
                      <a:r>
                        <a:rPr lang="zh-TW" altLang="en-US" dirty="0" smtClean="0"/>
                        <a:t>表示最喜歡，</a:t>
                      </a:r>
                      <a:r>
                        <a:rPr lang="en-US" altLang="zh-TW" dirty="0" smtClean="0"/>
                        <a:t>8</a:t>
                      </a:r>
                      <a:r>
                        <a:rPr lang="zh-TW" altLang="en-US" dirty="0" smtClean="0"/>
                        <a:t>表示最不喜歡</a:t>
                      </a:r>
                      <a:endParaRPr lang="en-US" altLang="zh-TW" dirty="0" smtClean="0"/>
                    </a:p>
                    <a:p>
                      <a:r>
                        <a:rPr lang="en-US" altLang="zh-TW" u="none" dirty="0" smtClean="0"/>
                        <a:t>____</a:t>
                      </a:r>
                      <a:r>
                        <a:rPr lang="zh-TW" altLang="en-US" u="none" dirty="0" smtClean="0"/>
                        <a:t>地理</a:t>
                      </a:r>
                      <a:endParaRPr lang="en-US" altLang="zh-TW" u="none" dirty="0" smtClean="0"/>
                    </a:p>
                    <a:p>
                      <a:r>
                        <a:rPr lang="en-US" altLang="zh-TW" u="none" dirty="0" smtClean="0"/>
                        <a:t>____</a:t>
                      </a:r>
                      <a:r>
                        <a:rPr lang="zh-TW" altLang="en-US" u="none" dirty="0" smtClean="0"/>
                        <a:t>政體（法律）</a:t>
                      </a:r>
                      <a:endParaRPr lang="en-US" altLang="zh-TW" u="none" dirty="0" smtClean="0"/>
                    </a:p>
                    <a:p>
                      <a:r>
                        <a:rPr lang="en-US" altLang="zh-TW" u="none" dirty="0" smtClean="0"/>
                        <a:t>____</a:t>
                      </a:r>
                      <a:r>
                        <a:rPr lang="zh-TW" altLang="en-US" u="none" dirty="0" smtClean="0"/>
                        <a:t>農業（糧食作物）</a:t>
                      </a:r>
                      <a:endParaRPr lang="en-US" altLang="zh-TW" u="none" dirty="0" smtClean="0"/>
                    </a:p>
                    <a:p>
                      <a:r>
                        <a:rPr lang="en-US" altLang="zh-TW" u="none" dirty="0" smtClean="0"/>
                        <a:t>____</a:t>
                      </a:r>
                      <a:r>
                        <a:rPr lang="zh-TW" altLang="en-US" u="none" dirty="0" smtClean="0"/>
                        <a:t>音樂和藝術</a:t>
                      </a:r>
                      <a:endParaRPr lang="en-US" altLang="zh-TW" u="none" dirty="0" smtClean="0"/>
                    </a:p>
                    <a:p>
                      <a:r>
                        <a:rPr lang="en-US" altLang="zh-TW" u="none" dirty="0" smtClean="0"/>
                        <a:t>____</a:t>
                      </a:r>
                      <a:r>
                        <a:rPr lang="zh-TW" altLang="en-US" u="none" dirty="0" smtClean="0"/>
                        <a:t>宗教和體育</a:t>
                      </a:r>
                      <a:endParaRPr lang="en-US" altLang="zh-TW" u="none" dirty="0" smtClean="0"/>
                    </a:p>
                    <a:p>
                      <a:r>
                        <a:rPr lang="en-US" altLang="zh-TW" u="none" dirty="0" smtClean="0"/>
                        <a:t>____</a:t>
                      </a:r>
                      <a:r>
                        <a:rPr lang="zh-TW" altLang="en-US" u="none" dirty="0" smtClean="0"/>
                        <a:t>男性、婦女和兒童的角色地位</a:t>
                      </a:r>
                      <a:endParaRPr lang="en-US" altLang="zh-TW" u="none" dirty="0" smtClean="0"/>
                    </a:p>
                    <a:p>
                      <a:r>
                        <a:rPr lang="en-US" altLang="zh-TW" u="none" dirty="0" smtClean="0"/>
                        <a:t>____</a:t>
                      </a:r>
                      <a:r>
                        <a:rPr lang="zh-TW" altLang="en-US" u="none" dirty="0" smtClean="0"/>
                        <a:t>其他</a:t>
                      </a:r>
                      <a:endParaRPr lang="en-US" altLang="zh-TW" u="none" dirty="0" smtClean="0"/>
                    </a:p>
                  </a:txBody>
                  <a:tcPr/>
                </a:tc>
              </a:tr>
            </a:tbl>
          </a:graphicData>
        </a:graphic>
      </p:graphicFrame>
      <p:graphicFrame>
        <p:nvGraphicFramePr>
          <p:cNvPr id="5" name="表格 4"/>
          <p:cNvGraphicFramePr>
            <a:graphicFrameLocks noGrp="1"/>
          </p:cNvGraphicFramePr>
          <p:nvPr>
            <p:extLst>
              <p:ext uri="{D42A27DB-BD31-4B8C-83A1-F6EECF244321}">
                <p14:modId xmlns:p14="http://schemas.microsoft.com/office/powerpoint/2010/main" val="2201773872"/>
              </p:ext>
            </p:extLst>
          </p:nvPr>
        </p:nvGraphicFramePr>
        <p:xfrm>
          <a:off x="1268428" y="4914594"/>
          <a:ext cx="9063349" cy="1859280"/>
        </p:xfrm>
        <a:graphic>
          <a:graphicData uri="http://schemas.openxmlformats.org/drawingml/2006/table">
            <a:tbl>
              <a:tblPr firstRow="1" bandRow="1">
                <a:tableStyleId>{5C22544A-7EE6-4342-B048-85BDC9FD1C3A}</a:tableStyleId>
              </a:tblPr>
              <a:tblGrid>
                <a:gridCol w="9063349"/>
              </a:tblGrid>
              <a:tr h="370840">
                <a:tc>
                  <a:txBody>
                    <a:bodyPr/>
                    <a:lstStyle/>
                    <a:p>
                      <a:r>
                        <a:rPr lang="zh-TW" altLang="en-US" sz="2000" dirty="0" smtClean="0"/>
                        <a:t>準備度調查問卷：你知道有關羅馬的哪些內容</a:t>
                      </a:r>
                      <a:endParaRPr lang="zh-TW" altLang="en-US" sz="2000" dirty="0"/>
                    </a:p>
                  </a:txBody>
                  <a:tcPr/>
                </a:tc>
              </a:tr>
              <a:tr h="370840">
                <a:tc>
                  <a:txBody>
                    <a:bodyPr/>
                    <a:lstStyle/>
                    <a:p>
                      <a:pPr marL="342900" indent="-342900">
                        <a:buAutoNum type="arabicPeriod"/>
                      </a:pPr>
                      <a:r>
                        <a:rPr lang="zh-TW" altLang="en-US" dirty="0" smtClean="0"/>
                        <a:t>羅馬在哪個國家？</a:t>
                      </a:r>
                      <a:endParaRPr lang="en-US" altLang="zh-TW" dirty="0" smtClean="0"/>
                    </a:p>
                    <a:p>
                      <a:pPr marL="342900" indent="-342900">
                        <a:buAutoNum type="arabicPeriod"/>
                      </a:pPr>
                      <a:r>
                        <a:rPr lang="zh-TW" altLang="en-US" dirty="0" smtClean="0"/>
                        <a:t>請解釋「文明」的含義？</a:t>
                      </a:r>
                      <a:endParaRPr lang="en-US" altLang="zh-TW" dirty="0" smtClean="0"/>
                    </a:p>
                    <a:p>
                      <a:pPr marL="342900" indent="-342900">
                        <a:buAutoNum type="arabicPeriod"/>
                      </a:pPr>
                      <a:r>
                        <a:rPr lang="zh-TW" altLang="en-US" dirty="0" smtClean="0"/>
                        <a:t>請列舉不同文明的例子？</a:t>
                      </a:r>
                      <a:endParaRPr lang="en-US" altLang="zh-TW" dirty="0" smtClean="0"/>
                    </a:p>
                    <a:p>
                      <a:pPr marL="342900" indent="-342900">
                        <a:buAutoNum type="arabicPeriod"/>
                      </a:pPr>
                      <a:r>
                        <a:rPr lang="zh-TW" altLang="en-US" dirty="0" smtClean="0"/>
                        <a:t>請列舉羅馬的著名人物？</a:t>
                      </a:r>
                      <a:endParaRPr lang="en-US" altLang="zh-TW" dirty="0" smtClean="0"/>
                    </a:p>
                    <a:p>
                      <a:pPr marL="342900" indent="-342900">
                        <a:buAutoNum type="arabicPeriod"/>
                      </a:pPr>
                      <a:r>
                        <a:rPr lang="zh-TW" altLang="en-US" dirty="0" smtClean="0"/>
                        <a:t>在我們國家和文化中，有許多元素來源羅馬。對此你有何看法？</a:t>
                      </a:r>
                      <a:endParaRPr lang="zh-TW" altLang="en-US" dirty="0"/>
                    </a:p>
                  </a:txBody>
                  <a:tcPr/>
                </a:tc>
              </a:tr>
            </a:tbl>
          </a:graphicData>
        </a:graphic>
      </p:graphicFrame>
      <p:sp>
        <p:nvSpPr>
          <p:cNvPr id="6" name="矩形 5"/>
          <p:cNvSpPr/>
          <p:nvPr/>
        </p:nvSpPr>
        <p:spPr>
          <a:xfrm>
            <a:off x="10596340" y="6488668"/>
            <a:ext cx="1648721" cy="276999"/>
          </a:xfrm>
          <a:prstGeom prst="rect">
            <a:avLst/>
          </a:prstGeom>
        </p:spPr>
        <p:txBody>
          <a:bodyPr wrap="none">
            <a:spAutoFit/>
          </a:bodyPr>
          <a:lstStyle/>
          <a:p>
            <a:r>
              <a:rPr lang="en-US" altLang="zh-TW" sz="1200" dirty="0" smtClean="0"/>
              <a:t>(</a:t>
            </a:r>
            <a:r>
              <a:rPr lang="en-US" altLang="zh-TW" sz="1200" dirty="0"/>
              <a:t>Tomlinson</a:t>
            </a:r>
            <a:r>
              <a:rPr lang="en-US" altLang="zh-TW" sz="1200" dirty="0" smtClean="0"/>
              <a:t>, 2001</a:t>
            </a:r>
            <a:r>
              <a:rPr lang="zh-TW" altLang="en-US" sz="1200" dirty="0" smtClean="0"/>
              <a:t> </a:t>
            </a:r>
            <a:r>
              <a:rPr lang="en-US" altLang="zh-TW" sz="1200" dirty="0" smtClean="0"/>
              <a:t>: 112) </a:t>
            </a:r>
            <a:endParaRPr lang="zh-TW" altLang="en-US" sz="1200" dirty="0"/>
          </a:p>
        </p:txBody>
      </p:sp>
    </p:spTree>
    <p:extLst>
      <p:ext uri="{BB962C8B-B14F-4D97-AF65-F5344CB8AC3E}">
        <p14:creationId xmlns:p14="http://schemas.microsoft.com/office/powerpoint/2010/main" val="346146225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標題 2"/>
          <p:cNvSpPr>
            <a:spLocks noGrp="1"/>
          </p:cNvSpPr>
          <p:nvPr>
            <p:ph type="title"/>
          </p:nvPr>
        </p:nvSpPr>
        <p:spPr>
          <a:xfrm>
            <a:off x="609600" y="413227"/>
            <a:ext cx="11582400" cy="1143000"/>
          </a:xfrm>
        </p:spPr>
        <p:txBody>
          <a:bodyPr/>
          <a:lstStyle/>
          <a:p>
            <a:r>
              <a:rPr lang="zh-TW" altLang="en-US" sz="4800" dirty="0"/>
              <a:t>診斷學生的準備度、興趣與學習</a:t>
            </a:r>
            <a:r>
              <a:rPr lang="zh-TW" altLang="en-US" sz="4800" dirty="0" smtClean="0"/>
              <a:t>風格</a:t>
            </a:r>
            <a:r>
              <a:rPr lang="en-US" altLang="zh-TW" sz="4800" dirty="0" smtClean="0"/>
              <a:t>(</a:t>
            </a:r>
            <a:r>
              <a:rPr lang="zh-TW" altLang="en-US" sz="4800" dirty="0" smtClean="0"/>
              <a:t>續</a:t>
            </a:r>
            <a:r>
              <a:rPr lang="en-US" altLang="zh-TW" sz="4800" dirty="0" smtClean="0"/>
              <a:t>)</a:t>
            </a:r>
            <a:endParaRPr lang="zh-TW" altLang="en-US" sz="4800" dirty="0"/>
          </a:p>
        </p:txBody>
      </p:sp>
      <p:graphicFrame>
        <p:nvGraphicFramePr>
          <p:cNvPr id="4" name="表格 3"/>
          <p:cNvGraphicFramePr>
            <a:graphicFrameLocks noGrp="1"/>
          </p:cNvGraphicFramePr>
          <p:nvPr>
            <p:extLst>
              <p:ext uri="{D42A27DB-BD31-4B8C-83A1-F6EECF244321}">
                <p14:modId xmlns:p14="http://schemas.microsoft.com/office/powerpoint/2010/main" val="3346616204"/>
              </p:ext>
            </p:extLst>
          </p:nvPr>
        </p:nvGraphicFramePr>
        <p:xfrm>
          <a:off x="1805757" y="1898016"/>
          <a:ext cx="8128000" cy="4663440"/>
        </p:xfrm>
        <a:graphic>
          <a:graphicData uri="http://schemas.openxmlformats.org/drawingml/2006/table">
            <a:tbl>
              <a:tblPr firstRow="1" bandRow="1">
                <a:tableStyleId>{5C22544A-7EE6-4342-B048-85BDC9FD1C3A}</a:tableStyleId>
              </a:tblPr>
              <a:tblGrid>
                <a:gridCol w="8128000"/>
              </a:tblGrid>
              <a:tr h="370840">
                <a:tc>
                  <a:txBody>
                    <a:bodyPr/>
                    <a:lstStyle/>
                    <a:p>
                      <a:r>
                        <a:rPr lang="zh-TW" altLang="en-US" sz="2400" dirty="0" smtClean="0"/>
                        <a:t>學習風格調查問卷：你喜歡怎麼樣的學習</a:t>
                      </a:r>
                      <a:endParaRPr lang="zh-TW" altLang="en-US" sz="2400" dirty="0"/>
                    </a:p>
                  </a:txBody>
                  <a:tcPr/>
                </a:tc>
              </a:tr>
              <a:tr h="370840">
                <a:tc>
                  <a:txBody>
                    <a:bodyPr/>
                    <a:lstStyle/>
                    <a:p>
                      <a:pPr marL="342900" indent="-342900">
                        <a:buAutoNum type="arabicPeriod"/>
                      </a:pPr>
                      <a:r>
                        <a:rPr lang="zh-TW" altLang="en-US" dirty="0" smtClean="0"/>
                        <a:t>我在安靜的時候學得最好                                                                       □是  □否</a:t>
                      </a:r>
                      <a:endParaRPr lang="en-US" altLang="zh-TW" dirty="0" smtClean="0"/>
                    </a:p>
                    <a:p>
                      <a:pPr marL="342900" marR="0" indent="-342900" algn="l" defTabSz="914400" rtl="0" eaLnBrk="1" fontAlgn="auto" latinLnBrk="0" hangingPunct="1">
                        <a:lnSpc>
                          <a:spcPct val="100000"/>
                        </a:lnSpc>
                        <a:spcBef>
                          <a:spcPts val="0"/>
                        </a:spcBef>
                        <a:spcAft>
                          <a:spcPts val="0"/>
                        </a:spcAft>
                        <a:buClrTx/>
                        <a:buSzTx/>
                        <a:buFontTx/>
                        <a:buAutoNum type="arabicPeriod"/>
                        <a:tabLst/>
                        <a:defRPr/>
                      </a:pPr>
                      <a:r>
                        <a:rPr lang="zh-TW" altLang="en-US" dirty="0" smtClean="0"/>
                        <a:t>我在工作的時候可以不理會別人交談的吵雜聲                                   □是  □否</a:t>
                      </a:r>
                      <a:endParaRPr lang="en-US" altLang="zh-TW" dirty="0" smtClean="0"/>
                    </a:p>
                    <a:p>
                      <a:pPr marL="342900" marR="0" indent="-342900" algn="l" defTabSz="914400" rtl="0" eaLnBrk="1" fontAlgn="auto" latinLnBrk="0" hangingPunct="1">
                        <a:lnSpc>
                          <a:spcPct val="100000"/>
                        </a:lnSpc>
                        <a:spcBef>
                          <a:spcPts val="0"/>
                        </a:spcBef>
                        <a:spcAft>
                          <a:spcPts val="0"/>
                        </a:spcAft>
                        <a:buClrTx/>
                        <a:buSzTx/>
                        <a:buFontTx/>
                        <a:buAutoNum type="arabicPeriod"/>
                        <a:tabLst/>
                        <a:defRPr/>
                      </a:pPr>
                      <a:r>
                        <a:rPr lang="zh-TW" altLang="en-US" dirty="0" smtClean="0"/>
                        <a:t>我喜歡在桌上學習                                                                                   □是  □否</a:t>
                      </a:r>
                      <a:endParaRPr lang="en-US" altLang="zh-TW" dirty="0" smtClean="0"/>
                    </a:p>
                    <a:p>
                      <a:pPr marL="342900" marR="0" indent="-342900" algn="l" defTabSz="914400" rtl="0" eaLnBrk="1" fontAlgn="auto" latinLnBrk="0" hangingPunct="1">
                        <a:lnSpc>
                          <a:spcPct val="100000"/>
                        </a:lnSpc>
                        <a:spcBef>
                          <a:spcPts val="0"/>
                        </a:spcBef>
                        <a:spcAft>
                          <a:spcPts val="0"/>
                        </a:spcAft>
                        <a:buClrTx/>
                        <a:buSzTx/>
                        <a:buFontTx/>
                        <a:buAutoNum type="arabicPeriod"/>
                        <a:tabLst/>
                        <a:defRPr/>
                      </a:pPr>
                      <a:r>
                        <a:rPr lang="zh-TW" altLang="en-US" dirty="0" smtClean="0"/>
                        <a:t>我喜歡在地板上學習                                                                               □是  □否</a:t>
                      </a:r>
                      <a:endParaRPr lang="en-US" altLang="zh-TW" dirty="0" smtClean="0"/>
                    </a:p>
                    <a:p>
                      <a:pPr marL="342900" indent="-342900" algn="l">
                        <a:buAutoNum type="arabicPeriod"/>
                      </a:pPr>
                      <a:r>
                        <a:rPr lang="zh-TW" altLang="en-US" dirty="0" smtClean="0"/>
                        <a:t>我為了自己而努力學習                                                                           □是  □否</a:t>
                      </a:r>
                      <a:endParaRPr lang="en-US" altLang="zh-TW" dirty="0" smtClean="0"/>
                    </a:p>
                    <a:p>
                      <a:pPr marL="342900" indent="-342900">
                        <a:buAutoNum type="arabicPeriod"/>
                      </a:pPr>
                      <a:r>
                        <a:rPr lang="zh-TW" altLang="en-US" dirty="0" smtClean="0"/>
                        <a:t>我為了父母或老師而努力學習                                                               □是  □否</a:t>
                      </a:r>
                      <a:endParaRPr lang="en-US" altLang="zh-TW" dirty="0" smtClean="0"/>
                    </a:p>
                    <a:p>
                      <a:pPr marL="342900" indent="-342900">
                        <a:buAutoNum type="arabicPeriod"/>
                      </a:pPr>
                      <a:r>
                        <a:rPr lang="zh-TW" altLang="en-US" dirty="0" smtClean="0"/>
                        <a:t>無論怎樣，我會堅持直到完成作業                                                       □是  □否</a:t>
                      </a:r>
                      <a:endParaRPr lang="en-US" altLang="zh-TW" dirty="0" smtClean="0"/>
                    </a:p>
                    <a:p>
                      <a:pPr marL="342900" indent="-342900">
                        <a:buAutoNum type="arabicPeriod"/>
                      </a:pPr>
                      <a:r>
                        <a:rPr lang="zh-TW" altLang="en-US" dirty="0" smtClean="0"/>
                        <a:t>有時候對我的功課感到挫折，而無法完成它                                       □是  □否</a:t>
                      </a:r>
                      <a:endParaRPr lang="en-US" altLang="zh-TW" dirty="0" smtClean="0"/>
                    </a:p>
                    <a:p>
                      <a:pPr marL="342900" indent="-342900">
                        <a:buAutoNum type="arabicPeriod"/>
                      </a:pPr>
                      <a:r>
                        <a:rPr lang="zh-TW" altLang="en-US" dirty="0" smtClean="0"/>
                        <a:t>當老師給我作業時，我希望能給我明確的步驟去完成它                   □是  □否</a:t>
                      </a:r>
                      <a:endParaRPr lang="en-US" altLang="zh-TW" dirty="0" smtClean="0"/>
                    </a:p>
                    <a:p>
                      <a:pPr marL="342900" indent="-342900">
                        <a:buAutoNum type="arabicPeriod"/>
                      </a:pPr>
                      <a:r>
                        <a:rPr lang="zh-TW" altLang="en-US" dirty="0" smtClean="0"/>
                        <a:t>當老師給我作業時，我想要自己思考如何去完成它                           □是  □否</a:t>
                      </a:r>
                      <a:endParaRPr lang="en-US" altLang="zh-TW" dirty="0" smtClean="0"/>
                    </a:p>
                    <a:p>
                      <a:pPr marL="342900" indent="-342900">
                        <a:buAutoNum type="arabicPeriod"/>
                      </a:pPr>
                      <a:r>
                        <a:rPr lang="zh-TW" altLang="en-US" dirty="0" smtClean="0"/>
                        <a:t>我喜歡獨立學習                                                                                       □是  □否</a:t>
                      </a:r>
                      <a:endParaRPr lang="en-US" altLang="zh-TW" dirty="0" smtClean="0"/>
                    </a:p>
                    <a:p>
                      <a:pPr marL="342900" indent="-342900">
                        <a:buAutoNum type="arabicPeriod"/>
                      </a:pPr>
                      <a:r>
                        <a:rPr lang="zh-TW" altLang="en-US" dirty="0" smtClean="0"/>
                        <a:t>我喜歡兩人結伴或小組學習                                                                   □是  □否</a:t>
                      </a:r>
                      <a:endParaRPr lang="en-US" altLang="zh-TW" dirty="0" smtClean="0"/>
                    </a:p>
                    <a:p>
                      <a:pPr marL="342900" indent="-342900">
                        <a:buAutoNum type="arabicPeriod"/>
                      </a:pPr>
                      <a:r>
                        <a:rPr lang="zh-TW" altLang="en-US" dirty="0" smtClean="0"/>
                        <a:t>我喜歡沒有時間限制去完成作業                                                           □是  □否</a:t>
                      </a:r>
                      <a:endParaRPr lang="en-US" altLang="zh-TW" dirty="0" smtClean="0"/>
                    </a:p>
                    <a:p>
                      <a:pPr marL="342900" indent="-342900">
                        <a:buAutoNum type="arabicPeriod"/>
                      </a:pPr>
                      <a:r>
                        <a:rPr lang="zh-TW" altLang="en-US" dirty="0" smtClean="0"/>
                        <a:t>我喜歡做有時間限制作業                                                                       □是  □否</a:t>
                      </a:r>
                      <a:endParaRPr lang="en-US" altLang="zh-TW" dirty="0" smtClean="0"/>
                    </a:p>
                    <a:p>
                      <a:pPr marL="342900" indent="-342900">
                        <a:buAutoNum type="arabicPeriod"/>
                      </a:pPr>
                      <a:r>
                        <a:rPr lang="zh-TW" altLang="en-US" dirty="0" smtClean="0"/>
                        <a:t>我喜歡透過親自操作來學習                                                                   □是  □否</a:t>
                      </a:r>
                      <a:endParaRPr lang="en-US" altLang="zh-TW" dirty="0" smtClean="0"/>
                    </a:p>
                  </a:txBody>
                  <a:tcPr/>
                </a:tc>
              </a:tr>
            </a:tbl>
          </a:graphicData>
        </a:graphic>
      </p:graphicFrame>
      <p:sp>
        <p:nvSpPr>
          <p:cNvPr id="5" name="矩形 4"/>
          <p:cNvSpPr/>
          <p:nvPr/>
        </p:nvSpPr>
        <p:spPr>
          <a:xfrm>
            <a:off x="10596340" y="6488668"/>
            <a:ext cx="1648721" cy="276999"/>
          </a:xfrm>
          <a:prstGeom prst="rect">
            <a:avLst/>
          </a:prstGeom>
        </p:spPr>
        <p:txBody>
          <a:bodyPr wrap="none">
            <a:spAutoFit/>
          </a:bodyPr>
          <a:lstStyle/>
          <a:p>
            <a:r>
              <a:rPr lang="en-US" altLang="zh-TW" sz="1200" dirty="0" smtClean="0"/>
              <a:t>(</a:t>
            </a:r>
            <a:r>
              <a:rPr lang="en-US" altLang="zh-TW" sz="1200" dirty="0"/>
              <a:t>Tomlinson</a:t>
            </a:r>
            <a:r>
              <a:rPr lang="en-US" altLang="zh-TW" sz="1200" dirty="0" smtClean="0"/>
              <a:t>, 2001</a:t>
            </a:r>
            <a:r>
              <a:rPr lang="zh-TW" altLang="en-US" sz="1200" dirty="0" smtClean="0"/>
              <a:t> </a:t>
            </a:r>
            <a:r>
              <a:rPr lang="en-US" altLang="zh-TW" sz="1200" dirty="0" smtClean="0"/>
              <a:t>: 113) </a:t>
            </a:r>
            <a:endParaRPr lang="zh-TW" altLang="en-US" sz="1200" dirty="0"/>
          </a:p>
        </p:txBody>
      </p:sp>
    </p:spTree>
    <p:extLst>
      <p:ext uri="{BB962C8B-B14F-4D97-AF65-F5344CB8AC3E}">
        <p14:creationId xmlns:p14="http://schemas.microsoft.com/office/powerpoint/2010/main" val="311699668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標題 1"/>
          <p:cNvSpPr>
            <a:spLocks noGrp="1"/>
          </p:cNvSpPr>
          <p:nvPr>
            <p:ph type="title"/>
          </p:nvPr>
        </p:nvSpPr>
        <p:spPr>
          <a:xfrm>
            <a:off x="609600" y="476251"/>
            <a:ext cx="10972800" cy="1152525"/>
          </a:xfrm>
        </p:spPr>
        <p:txBody>
          <a:bodyPr/>
          <a:lstStyle/>
          <a:p>
            <a:pPr eaLnBrk="1" hangingPunct="1"/>
            <a:r>
              <a:rPr lang="zh-TW" altLang="en-US" sz="4800" dirty="0"/>
              <a:t>實施差異化教學之原則</a:t>
            </a:r>
          </a:p>
        </p:txBody>
      </p:sp>
      <p:sp>
        <p:nvSpPr>
          <p:cNvPr id="16387" name="內容版面配置區 2"/>
          <p:cNvSpPr>
            <a:spLocks noGrp="1"/>
          </p:cNvSpPr>
          <p:nvPr>
            <p:ph idx="1"/>
          </p:nvPr>
        </p:nvSpPr>
        <p:spPr/>
        <p:txBody>
          <a:bodyPr/>
          <a:lstStyle/>
          <a:p>
            <a:pPr marL="0" indent="0" eaLnBrk="1" hangingPunct="1">
              <a:buFontTx/>
              <a:buNone/>
            </a:pPr>
            <a:r>
              <a:rPr lang="zh-TW" altLang="en-US" dirty="0" smtClean="0"/>
              <a:t>差異化教學是教師</a:t>
            </a:r>
            <a:r>
              <a:rPr lang="zh-TW" altLang="en-US" b="1" dirty="0" smtClean="0">
                <a:solidFill>
                  <a:srgbClr val="C00000"/>
                </a:solidFill>
              </a:rPr>
              <a:t>回應學生的學習需求</a:t>
            </a:r>
            <a:r>
              <a:rPr lang="zh-TW" altLang="en-US" dirty="0" smtClean="0"/>
              <a:t>所實施的教學</a:t>
            </a:r>
            <a:endParaRPr lang="en-US" altLang="zh-TW" dirty="0" smtClean="0"/>
          </a:p>
          <a:p>
            <a:pPr marL="0" indent="0" eaLnBrk="1" hangingPunct="1">
              <a:buFontTx/>
              <a:buNone/>
            </a:pPr>
            <a:endParaRPr lang="en-US" altLang="zh-TW" dirty="0" smtClean="0"/>
          </a:p>
          <a:p>
            <a:pPr marL="0" indent="0" eaLnBrk="1" hangingPunct="1">
              <a:buFontTx/>
              <a:buNone/>
            </a:pPr>
            <a:endParaRPr lang="zh-TW" altLang="en-US" dirty="0" smtClean="0"/>
          </a:p>
        </p:txBody>
      </p:sp>
      <p:graphicFrame>
        <p:nvGraphicFramePr>
          <p:cNvPr id="4" name="資料庫圖表 3"/>
          <p:cNvGraphicFramePr/>
          <p:nvPr>
            <p:extLst>
              <p:ext uri="{D42A27DB-BD31-4B8C-83A1-F6EECF244321}">
                <p14:modId xmlns:p14="http://schemas.microsoft.com/office/powerpoint/2010/main" val="1181906809"/>
              </p:ext>
            </p:extLst>
          </p:nvPr>
        </p:nvGraphicFramePr>
        <p:xfrm>
          <a:off x="1637604" y="2544229"/>
          <a:ext cx="8383090" cy="408281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7314972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title"/>
          </p:nvPr>
        </p:nvSpPr>
        <p:spPr/>
        <p:txBody>
          <a:bodyPr/>
          <a:lstStyle/>
          <a:p>
            <a:r>
              <a:rPr lang="zh-TW" altLang="en-US" dirty="0"/>
              <a:t>差異化希望達到的目標</a:t>
            </a:r>
          </a:p>
        </p:txBody>
      </p:sp>
      <p:sp>
        <p:nvSpPr>
          <p:cNvPr id="3" name="內容版面配置區 2"/>
          <p:cNvSpPr>
            <a:spLocks noGrp="1"/>
          </p:cNvSpPr>
          <p:nvPr>
            <p:ph idx="1"/>
          </p:nvPr>
        </p:nvSpPr>
        <p:spPr>
          <a:xfrm>
            <a:off x="1794354" y="2392663"/>
            <a:ext cx="7434488" cy="2499848"/>
          </a:xfrm>
        </p:spPr>
        <p:txBody>
          <a:bodyPr/>
          <a:lstStyle/>
          <a:p>
            <a:r>
              <a:rPr lang="zh-TW" altLang="en-US" sz="3200" dirty="0"/>
              <a:t>增進學業學習</a:t>
            </a:r>
          </a:p>
          <a:p>
            <a:r>
              <a:rPr lang="zh-TW" altLang="en-US" sz="3200" dirty="0"/>
              <a:t>增進學習的自信心</a:t>
            </a:r>
          </a:p>
          <a:p>
            <a:r>
              <a:rPr lang="zh-TW" altLang="en-US" sz="3200" dirty="0"/>
              <a:t>提升學習的內在動機</a:t>
            </a:r>
          </a:p>
          <a:p>
            <a:r>
              <a:rPr lang="zh-TW" altLang="en-US" sz="3200" dirty="0"/>
              <a:t>自我導向的學習行為</a:t>
            </a:r>
          </a:p>
          <a:p>
            <a:endParaRPr lang="zh-TW" altLang="en-US" dirty="0"/>
          </a:p>
        </p:txBody>
      </p:sp>
    </p:spTree>
    <p:extLst>
      <p:ext uri="{BB962C8B-B14F-4D97-AF65-F5344CB8AC3E}">
        <p14:creationId xmlns:p14="http://schemas.microsoft.com/office/powerpoint/2010/main" val="27038434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標題 2"/>
          <p:cNvSpPr>
            <a:spLocks noGrp="1"/>
          </p:cNvSpPr>
          <p:nvPr>
            <p:ph type="title"/>
          </p:nvPr>
        </p:nvSpPr>
        <p:spPr/>
        <p:txBody>
          <a:bodyPr/>
          <a:lstStyle/>
          <a:p>
            <a:r>
              <a:rPr lang="zh-TW" altLang="en-US" dirty="0"/>
              <a:t>為何能達成目標？</a:t>
            </a:r>
          </a:p>
        </p:txBody>
      </p:sp>
      <p:sp>
        <p:nvSpPr>
          <p:cNvPr id="2" name="內容版面配置區 1"/>
          <p:cNvSpPr>
            <a:spLocks noGrp="1"/>
          </p:cNvSpPr>
          <p:nvPr>
            <p:ph idx="1"/>
          </p:nvPr>
        </p:nvSpPr>
        <p:spPr>
          <a:xfrm>
            <a:off x="1162757" y="1998482"/>
            <a:ext cx="9877777" cy="4127681"/>
          </a:xfrm>
        </p:spPr>
        <p:txBody>
          <a:bodyPr/>
          <a:lstStyle/>
          <a:p>
            <a:r>
              <a:rPr lang="zh-TW" altLang="en-US" sz="2800" dirty="0"/>
              <a:t>差異化能增進這兩者的配合程度：</a:t>
            </a:r>
          </a:p>
          <a:p>
            <a:r>
              <a:rPr lang="zh-TW" altLang="en-US" sz="2800" dirty="0" smtClean="0"/>
              <a:t>學生</a:t>
            </a:r>
            <a:r>
              <a:rPr lang="zh-TW" altLang="en-US" sz="2800" dirty="0"/>
              <a:t>現在的位置 </a:t>
            </a:r>
            <a:r>
              <a:rPr lang="en-US" altLang="zh-TW" sz="2800" dirty="0"/>
              <a:t>&amp; </a:t>
            </a:r>
            <a:r>
              <a:rPr lang="zh-TW" altLang="en-US" sz="2800" dirty="0"/>
              <a:t>他們將要學習的事物</a:t>
            </a:r>
          </a:p>
          <a:p>
            <a:r>
              <a:rPr lang="zh-TW" altLang="en-US" sz="2800" dirty="0"/>
              <a:t>    </a:t>
            </a:r>
            <a:r>
              <a:rPr lang="en-US" altLang="zh-TW" sz="2800" dirty="0" smtClean="0"/>
              <a:t>- </a:t>
            </a:r>
            <a:r>
              <a:rPr lang="zh-TW" altLang="en-US" sz="2800" dirty="0"/>
              <a:t>最佳發展區  </a:t>
            </a:r>
            <a:r>
              <a:rPr lang="zh-TW" altLang="en-US" sz="2000" dirty="0"/>
              <a:t>維高斯基</a:t>
            </a:r>
            <a:r>
              <a:rPr lang="en-US" altLang="zh-TW" sz="2000" dirty="0"/>
              <a:t>(1962)</a:t>
            </a:r>
          </a:p>
          <a:p>
            <a:r>
              <a:rPr lang="en-US" altLang="zh-TW" sz="2800" dirty="0"/>
              <a:t>   </a:t>
            </a:r>
            <a:r>
              <a:rPr lang="en-US" altLang="zh-TW" sz="2800" dirty="0" smtClean="0"/>
              <a:t> </a:t>
            </a:r>
            <a:r>
              <a:rPr lang="en-US" altLang="zh-TW" sz="2800" dirty="0"/>
              <a:t>- </a:t>
            </a:r>
            <a:r>
              <a:rPr lang="zh-TW" altLang="en-US" sz="2800" dirty="0"/>
              <a:t>不同層次的鷹架</a:t>
            </a:r>
          </a:p>
          <a:p>
            <a:r>
              <a:rPr lang="zh-TW" altLang="en-US" sz="2800" dirty="0"/>
              <a:t>    </a:t>
            </a:r>
            <a:r>
              <a:rPr lang="en-US" altLang="zh-TW" sz="2800" dirty="0" smtClean="0"/>
              <a:t>- </a:t>
            </a:r>
            <a:r>
              <a:rPr lang="zh-TW" altLang="en-US" sz="2800" dirty="0"/>
              <a:t>不同程度的挑戰</a:t>
            </a:r>
          </a:p>
          <a:p>
            <a:r>
              <a:rPr lang="zh-TW" altLang="en-US" sz="2800" dirty="0"/>
              <a:t>   </a:t>
            </a:r>
            <a:r>
              <a:rPr lang="zh-TW" altLang="en-US" sz="2800" dirty="0" smtClean="0"/>
              <a:t> </a:t>
            </a:r>
            <a:r>
              <a:rPr lang="en-US" altLang="zh-TW" sz="2800" dirty="0"/>
              <a:t>- </a:t>
            </a:r>
            <a:r>
              <a:rPr lang="zh-TW" altLang="en-US" sz="2800" dirty="0"/>
              <a:t>不同程度的自主性</a:t>
            </a:r>
          </a:p>
          <a:p>
            <a:r>
              <a:rPr lang="zh-TW" altLang="en-US" sz="2800" dirty="0"/>
              <a:t>  </a:t>
            </a:r>
            <a:r>
              <a:rPr lang="zh-TW" altLang="en-US" sz="2800" dirty="0" smtClean="0"/>
              <a:t>  </a:t>
            </a:r>
            <a:r>
              <a:rPr lang="en-US" altLang="zh-TW" sz="2800" dirty="0"/>
              <a:t>- </a:t>
            </a:r>
            <a:r>
              <a:rPr lang="zh-TW" altLang="en-US" sz="2800" dirty="0"/>
              <a:t>最佳學習</a:t>
            </a:r>
          </a:p>
          <a:p>
            <a:endParaRPr lang="zh-TW" altLang="en-US" dirty="0"/>
          </a:p>
        </p:txBody>
      </p:sp>
      <p:sp>
        <p:nvSpPr>
          <p:cNvPr id="4" name="Text Box 7"/>
          <p:cNvSpPr txBox="1">
            <a:spLocks noChangeArrowheads="1"/>
          </p:cNvSpPr>
          <p:nvPr/>
        </p:nvSpPr>
        <p:spPr bwMode="auto">
          <a:xfrm>
            <a:off x="9950979" y="6477181"/>
            <a:ext cx="216023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zh-TW" altLang="en-US" sz="1200" dirty="0" smtClean="0">
                <a:ea typeface="新細明體" charset="-120"/>
              </a:rPr>
              <a:t>（</a:t>
            </a:r>
            <a:r>
              <a:rPr lang="en-US" altLang="zh-TW" sz="1200" dirty="0" smtClean="0">
                <a:ea typeface="新細明體" charset="-120"/>
              </a:rPr>
              <a:t>Burns </a:t>
            </a:r>
            <a:r>
              <a:rPr lang="en-US" altLang="zh-TW" sz="1200" dirty="0">
                <a:ea typeface="新細明體" charset="-120"/>
              </a:rPr>
              <a:t>and Purcell, </a:t>
            </a:r>
            <a:r>
              <a:rPr lang="en-US" altLang="zh-TW" sz="1200" dirty="0" smtClean="0">
                <a:ea typeface="新細明體" charset="-120"/>
              </a:rPr>
              <a:t>2002</a:t>
            </a:r>
            <a:r>
              <a:rPr lang="zh-TW" altLang="en-US" sz="1200" dirty="0" smtClean="0">
                <a:ea typeface="新細明體" charset="-120"/>
              </a:rPr>
              <a:t>）</a:t>
            </a:r>
            <a:endParaRPr lang="en-US" altLang="zh-TW" sz="1200" dirty="0">
              <a:ea typeface="新細明體" charset="-120"/>
            </a:endParaRPr>
          </a:p>
        </p:txBody>
      </p:sp>
    </p:spTree>
    <p:extLst>
      <p:ext uri="{BB962C8B-B14F-4D97-AF65-F5344CB8AC3E}">
        <p14:creationId xmlns:p14="http://schemas.microsoft.com/office/powerpoint/2010/main" val="277637910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內容版面配置區 2"/>
          <p:cNvSpPr>
            <a:spLocks noGrp="1"/>
          </p:cNvSpPr>
          <p:nvPr>
            <p:ph type="title"/>
          </p:nvPr>
        </p:nvSpPr>
        <p:spPr>
          <a:xfrm>
            <a:off x="609600" y="704849"/>
            <a:ext cx="10972800" cy="1243693"/>
          </a:xfrm>
        </p:spPr>
        <p:txBody>
          <a:bodyPr>
            <a:normAutofit fontScale="90000"/>
          </a:bodyPr>
          <a:lstStyle/>
          <a:p>
            <a:pPr marL="0" indent="0" algn="ctr">
              <a:buNone/>
            </a:pPr>
            <a:r>
              <a:rPr lang="zh-TW" altLang="en-US" sz="4000" b="1" dirty="0"/>
              <a:t>哪些要差異化</a:t>
            </a:r>
            <a:r>
              <a:rPr lang="zh-TW" altLang="en-US" sz="4000" b="1" dirty="0" smtClean="0"/>
              <a:t>？</a:t>
            </a:r>
            <a:r>
              <a:rPr lang="en-US" altLang="zh-TW" sz="4000" b="1" dirty="0" smtClean="0"/>
              <a:t/>
            </a:r>
            <a:br>
              <a:rPr lang="en-US" altLang="zh-TW" sz="4000" b="1" dirty="0" smtClean="0"/>
            </a:br>
            <a:r>
              <a:rPr lang="zh-TW" altLang="en-US" sz="4400" dirty="0" smtClean="0"/>
              <a:t>教師可以調整課程內容、教學過程、產出評量</a:t>
            </a:r>
            <a:endParaRPr lang="zh-TW" altLang="en-US" sz="4400" dirty="0"/>
          </a:p>
        </p:txBody>
      </p:sp>
      <p:pic>
        <p:nvPicPr>
          <p:cNvPr id="4" name="內容版面配置區 3"/>
          <p:cNvPicPr>
            <a:picLocks noGrp="1" noChangeAspect="1"/>
          </p:cNvPicPr>
          <p:nvPr>
            <p:ph idx="1"/>
          </p:nvPr>
        </p:nvPicPr>
        <p:blipFill rotWithShape="1">
          <a:blip r:embed="rId2" cstate="print">
            <a:extLst>
              <a:ext uri="{28A0092B-C50C-407E-A947-70E740481C1C}">
                <a14:useLocalDpi xmlns:a14="http://schemas.microsoft.com/office/drawing/2010/main" val="0"/>
              </a:ext>
            </a:extLst>
          </a:blip>
          <a:srcRect t="47845"/>
          <a:stretch/>
        </p:blipFill>
        <p:spPr>
          <a:xfrm>
            <a:off x="2839727" y="4160917"/>
            <a:ext cx="6701315" cy="2018405"/>
          </a:xfrm>
        </p:spPr>
      </p:pic>
      <p:sp>
        <p:nvSpPr>
          <p:cNvPr id="2" name="矩形 1"/>
          <p:cNvSpPr/>
          <p:nvPr/>
        </p:nvSpPr>
        <p:spPr>
          <a:xfrm>
            <a:off x="2677211" y="5922079"/>
            <a:ext cx="6863831" cy="661737"/>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bg1"/>
              </a:solidFill>
            </a:endParaRPr>
          </a:p>
        </p:txBody>
      </p:sp>
      <p:sp>
        <p:nvSpPr>
          <p:cNvPr id="3" name="文字方塊 2"/>
          <p:cNvSpPr txBox="1"/>
          <p:nvPr/>
        </p:nvSpPr>
        <p:spPr>
          <a:xfrm>
            <a:off x="2514694" y="2965812"/>
            <a:ext cx="2101618" cy="646331"/>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altLang="zh-TW" dirty="0" smtClean="0"/>
              <a:t>Multiple  Means of Representation</a:t>
            </a:r>
            <a:endParaRPr lang="zh-TW" altLang="en-US" dirty="0"/>
          </a:p>
        </p:txBody>
      </p:sp>
      <p:sp>
        <p:nvSpPr>
          <p:cNvPr id="6" name="文字方塊 5"/>
          <p:cNvSpPr txBox="1"/>
          <p:nvPr/>
        </p:nvSpPr>
        <p:spPr>
          <a:xfrm>
            <a:off x="4977059" y="2965813"/>
            <a:ext cx="2101618" cy="646331"/>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2"/>
          </a:lnRef>
          <a:fillRef idx="1">
            <a:schemeClr val="lt1"/>
          </a:fillRef>
          <a:effectRef idx="0">
            <a:schemeClr val="accent2"/>
          </a:effectRef>
          <a:fontRef idx="minor">
            <a:schemeClr val="dk1"/>
          </a:fontRef>
        </p:style>
        <p:txBody>
          <a:bodyPr wrap="square" rtlCol="0">
            <a:spAutoFit/>
          </a:bodyPr>
          <a:lstStyle/>
          <a:p>
            <a:r>
              <a:rPr lang="en-US" altLang="zh-TW" dirty="0" smtClean="0"/>
              <a:t>Multiple  Means of Engagement</a:t>
            </a:r>
            <a:endParaRPr lang="zh-TW" altLang="en-US" dirty="0"/>
          </a:p>
        </p:txBody>
      </p:sp>
      <p:sp>
        <p:nvSpPr>
          <p:cNvPr id="7" name="文字方塊 6"/>
          <p:cNvSpPr txBox="1"/>
          <p:nvPr/>
        </p:nvSpPr>
        <p:spPr>
          <a:xfrm>
            <a:off x="7439424" y="2965812"/>
            <a:ext cx="2101618" cy="646331"/>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2"/>
          </a:lnRef>
          <a:fillRef idx="1">
            <a:schemeClr val="lt1"/>
          </a:fillRef>
          <a:effectRef idx="0">
            <a:schemeClr val="accent2"/>
          </a:effectRef>
          <a:fontRef idx="minor">
            <a:schemeClr val="dk1"/>
          </a:fontRef>
        </p:style>
        <p:txBody>
          <a:bodyPr wrap="square" rtlCol="0">
            <a:spAutoFit/>
          </a:bodyPr>
          <a:lstStyle/>
          <a:p>
            <a:r>
              <a:rPr lang="en-US" altLang="zh-TW" dirty="0" smtClean="0"/>
              <a:t>Multiple  Means of Expression/Action</a:t>
            </a:r>
            <a:endParaRPr lang="zh-TW" altLang="en-US" dirty="0"/>
          </a:p>
        </p:txBody>
      </p:sp>
    </p:spTree>
    <p:extLst>
      <p:ext uri="{BB962C8B-B14F-4D97-AF65-F5344CB8AC3E}">
        <p14:creationId xmlns:p14="http://schemas.microsoft.com/office/powerpoint/2010/main" val="220457090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b="1" dirty="0"/>
              <a:t>內容差異化 </a:t>
            </a:r>
          </a:p>
        </p:txBody>
      </p:sp>
      <p:sp>
        <p:nvSpPr>
          <p:cNvPr id="3" name="內容版面配置區 2"/>
          <p:cNvSpPr>
            <a:spLocks noGrp="1"/>
          </p:cNvSpPr>
          <p:nvPr>
            <p:ph idx="1"/>
          </p:nvPr>
        </p:nvSpPr>
        <p:spPr>
          <a:xfrm>
            <a:off x="859972" y="2022478"/>
            <a:ext cx="10972800" cy="4389437"/>
          </a:xfrm>
        </p:spPr>
        <p:txBody>
          <a:bodyPr/>
          <a:lstStyle/>
          <a:p>
            <a:r>
              <a:rPr lang="zh-TW" altLang="en-US" dirty="0" smtClean="0"/>
              <a:t>根據國家標準</a:t>
            </a:r>
            <a:r>
              <a:rPr lang="zh-TW" altLang="en-US" dirty="0"/>
              <a:t>制訂教學內容 </a:t>
            </a:r>
          </a:p>
          <a:p>
            <a:r>
              <a:rPr lang="zh-TW" altLang="en-US" dirty="0" smtClean="0"/>
              <a:t>按</a:t>
            </a:r>
            <a:r>
              <a:rPr lang="zh-TW" altLang="en-US" dirty="0"/>
              <a:t>優先順序設立教學目標 </a:t>
            </a:r>
          </a:p>
          <a:p>
            <a:r>
              <a:rPr lang="zh-TW" altLang="en-US" dirty="0"/>
              <a:t> 對所有學生而言最重要的目標為何？ </a:t>
            </a:r>
          </a:p>
          <a:p>
            <a:r>
              <a:rPr lang="zh-TW" altLang="en-US" dirty="0"/>
              <a:t> 哪些不是每個學生都必須達成的目標</a:t>
            </a:r>
            <a:r>
              <a:rPr lang="en-US" altLang="zh-TW" dirty="0"/>
              <a:t>? </a:t>
            </a:r>
          </a:p>
          <a:p>
            <a:r>
              <a:rPr lang="en-US" altLang="zh-TW" dirty="0"/>
              <a:t> </a:t>
            </a:r>
            <a:r>
              <a:rPr lang="zh-TW" altLang="en-US" dirty="0"/>
              <a:t>哪些是部分學生可以達成的額外目標</a:t>
            </a:r>
            <a:r>
              <a:rPr lang="en-US" altLang="zh-TW" dirty="0"/>
              <a:t>? </a:t>
            </a:r>
          </a:p>
          <a:p>
            <a:r>
              <a:rPr lang="en-US" altLang="zh-TW" dirty="0"/>
              <a:t> </a:t>
            </a:r>
            <a:r>
              <a:rPr lang="zh-TW" altLang="en-US" dirty="0"/>
              <a:t>有哪些先備知識需要教</a:t>
            </a:r>
            <a:r>
              <a:rPr lang="en-US" altLang="zh-TW" dirty="0"/>
              <a:t>? </a:t>
            </a:r>
            <a:endParaRPr lang="en-US" altLang="zh-TW" dirty="0" smtClean="0"/>
          </a:p>
        </p:txBody>
      </p:sp>
      <p:sp>
        <p:nvSpPr>
          <p:cNvPr id="4" name="文字方塊 3"/>
          <p:cNvSpPr txBox="1"/>
          <p:nvPr/>
        </p:nvSpPr>
        <p:spPr>
          <a:xfrm>
            <a:off x="10327106" y="6411915"/>
            <a:ext cx="1864894" cy="369332"/>
          </a:xfrm>
          <a:prstGeom prst="rect">
            <a:avLst/>
          </a:prstGeom>
          <a:noFill/>
        </p:spPr>
        <p:txBody>
          <a:bodyPr wrap="square" rtlCol="0">
            <a:spAutoFit/>
          </a:bodyPr>
          <a:lstStyle/>
          <a:p>
            <a:r>
              <a:rPr lang="zh-TW" altLang="en-US" dirty="0" smtClean="0"/>
              <a:t>（</a:t>
            </a:r>
            <a:r>
              <a:rPr lang="en-US" altLang="zh-TW" dirty="0" smtClean="0"/>
              <a:t>Scruggs, 2013</a:t>
            </a:r>
            <a:r>
              <a:rPr lang="zh-TW" altLang="en-US" dirty="0" smtClean="0"/>
              <a:t>）</a:t>
            </a:r>
            <a:endParaRPr lang="zh-TW" altLang="en-US" dirty="0"/>
          </a:p>
        </p:txBody>
      </p:sp>
    </p:spTree>
    <p:extLst>
      <p:ext uri="{BB962C8B-B14F-4D97-AF65-F5344CB8AC3E}">
        <p14:creationId xmlns:p14="http://schemas.microsoft.com/office/powerpoint/2010/main" val="412016215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fontScale="90000"/>
          </a:bodyPr>
          <a:lstStyle/>
          <a:p>
            <a:r>
              <a:rPr lang="zh-TW" altLang="en-US" dirty="0"/>
              <a:t>按優先順序設立教學目標 </a:t>
            </a:r>
            <a:br>
              <a:rPr lang="zh-TW" altLang="en-US" dirty="0"/>
            </a:br>
            <a:endParaRPr lang="zh-TW" altLang="en-US" dirty="0"/>
          </a:p>
        </p:txBody>
      </p:sp>
      <p:graphicFrame>
        <p:nvGraphicFramePr>
          <p:cNvPr id="4" name="內容版面配置區 3"/>
          <p:cNvGraphicFramePr>
            <a:graphicFrameLocks noGrp="1"/>
          </p:cNvGraphicFramePr>
          <p:nvPr>
            <p:ph idx="1"/>
            <p:extLst>
              <p:ext uri="{D42A27DB-BD31-4B8C-83A1-F6EECF244321}">
                <p14:modId xmlns:p14="http://schemas.microsoft.com/office/powerpoint/2010/main" val="2154358643"/>
              </p:ext>
            </p:extLst>
          </p:nvPr>
        </p:nvGraphicFramePr>
        <p:xfrm>
          <a:off x="922422" y="1847850"/>
          <a:ext cx="10515600" cy="4086628"/>
        </p:xfrm>
        <a:graphic>
          <a:graphicData uri="http://schemas.openxmlformats.org/drawingml/2006/table">
            <a:tbl>
              <a:tblPr firstRow="1" bandRow="1">
                <a:tableStyleId>{5C22544A-7EE6-4342-B048-85BDC9FD1C3A}</a:tableStyleId>
              </a:tblPr>
              <a:tblGrid>
                <a:gridCol w="4684295"/>
                <a:gridCol w="5831305"/>
              </a:tblGrid>
              <a:tr h="513851">
                <a:tc>
                  <a:txBody>
                    <a:bodyPr/>
                    <a:lstStyle/>
                    <a:p>
                      <a:r>
                        <a:rPr lang="zh-TW" altLang="en-US" sz="2000" dirty="0" smtClean="0">
                          <a:latin typeface="標楷體" panose="03000509000000000000" pitchFamily="65" charset="-120"/>
                          <a:ea typeface="標楷體" panose="03000509000000000000" pitchFamily="65" charset="-120"/>
                        </a:rPr>
                        <a:t>以社會領域</a:t>
                      </a:r>
                      <a:r>
                        <a:rPr lang="en-US" altLang="zh-TW" sz="2000" dirty="0" smtClean="0">
                          <a:latin typeface="標楷體" panose="03000509000000000000" pitchFamily="65" charset="-120"/>
                          <a:ea typeface="標楷體" panose="03000509000000000000" pitchFamily="65" charset="-120"/>
                        </a:rPr>
                        <a:t>『</a:t>
                      </a:r>
                      <a:r>
                        <a:rPr lang="zh-TW" altLang="en-US" sz="2000" dirty="0" smtClean="0">
                          <a:latin typeface="標楷體" panose="03000509000000000000" pitchFamily="65" charset="-120"/>
                          <a:ea typeface="標楷體" panose="03000509000000000000" pitchFamily="65" charset="-120"/>
                        </a:rPr>
                        <a:t>鄭氏與臺灣</a:t>
                      </a:r>
                      <a:r>
                        <a:rPr lang="en-US" altLang="zh-TW" sz="2000" dirty="0" smtClean="0">
                          <a:latin typeface="標楷體" panose="03000509000000000000" pitchFamily="65" charset="-120"/>
                          <a:ea typeface="標楷體" panose="03000509000000000000" pitchFamily="65" charset="-120"/>
                        </a:rPr>
                        <a:t>』</a:t>
                      </a:r>
                      <a:r>
                        <a:rPr lang="zh-TW" altLang="en-US" sz="2000" dirty="0" smtClean="0">
                          <a:latin typeface="標楷體" panose="03000509000000000000" pitchFamily="65" charset="-120"/>
                          <a:ea typeface="標楷體" panose="03000509000000000000" pitchFamily="65" charset="-120"/>
                        </a:rPr>
                        <a:t>為例</a:t>
                      </a:r>
                      <a:endParaRPr lang="zh-TW" altLang="en-US" sz="2000" dirty="0">
                        <a:latin typeface="標楷體" panose="03000509000000000000" pitchFamily="65" charset="-120"/>
                        <a:ea typeface="標楷體" panose="03000509000000000000" pitchFamily="65" charset="-120"/>
                      </a:endParaRPr>
                    </a:p>
                  </a:txBody>
                  <a:tcPr/>
                </a:tc>
                <a:tc>
                  <a:txBody>
                    <a:bodyPr/>
                    <a:lstStyle/>
                    <a:p>
                      <a:r>
                        <a:rPr lang="zh-TW" altLang="en-US" sz="2000" dirty="0" smtClean="0">
                          <a:latin typeface="標楷體" panose="03000509000000000000" pitchFamily="65" charset="-120"/>
                          <a:ea typeface="標楷體" panose="03000509000000000000" pitchFamily="65" charset="-120"/>
                        </a:rPr>
                        <a:t>教學目標</a:t>
                      </a:r>
                      <a:endParaRPr lang="zh-TW" altLang="en-US" sz="2000" dirty="0">
                        <a:latin typeface="標楷體" panose="03000509000000000000" pitchFamily="65" charset="-120"/>
                        <a:ea typeface="標楷體" panose="03000509000000000000" pitchFamily="65" charset="-120"/>
                      </a:endParaRPr>
                    </a:p>
                  </a:txBody>
                  <a:tcPr/>
                </a:tc>
              </a:tr>
              <a:tr h="80531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2000" dirty="0" smtClean="0">
                          <a:latin typeface="標楷體" panose="03000509000000000000" pitchFamily="65" charset="-120"/>
                          <a:ea typeface="標楷體" panose="03000509000000000000" pitchFamily="65" charset="-120"/>
                        </a:rPr>
                        <a:t>對所有學生而言最重要的目標為何？ </a:t>
                      </a:r>
                    </a:p>
                    <a:p>
                      <a:endParaRPr lang="zh-TW" altLang="en-US" sz="2000" dirty="0">
                        <a:latin typeface="標楷體" panose="03000509000000000000" pitchFamily="65" charset="-120"/>
                        <a:ea typeface="標楷體" panose="03000509000000000000" pitchFamily="65" charset="-120"/>
                      </a:endParaRPr>
                    </a:p>
                  </a:txBody>
                  <a:tcPr/>
                </a:tc>
                <a:tc>
                  <a:txBody>
                    <a:bodyPr/>
                    <a:lstStyle/>
                    <a:p>
                      <a:r>
                        <a:rPr lang="en-US" altLang="zh-TW" sz="2000" dirty="0" smtClean="0">
                          <a:latin typeface="標楷體" panose="03000509000000000000" pitchFamily="65" charset="-120"/>
                          <a:ea typeface="標楷體" panose="03000509000000000000" pitchFamily="65" charset="-120"/>
                        </a:rPr>
                        <a:t>1.</a:t>
                      </a:r>
                      <a:r>
                        <a:rPr lang="zh-TW" altLang="en-US" sz="2000" dirty="0" smtClean="0">
                          <a:latin typeface="標楷體" panose="03000509000000000000" pitchFamily="65" charset="-120"/>
                          <a:ea typeface="標楷體" panose="03000509000000000000" pitchFamily="65" charset="-120"/>
                        </a:rPr>
                        <a:t>鄭氏推動的改革（政治、文教制度、墾殖等）</a:t>
                      </a:r>
                      <a:endParaRPr lang="en-US" altLang="zh-TW" sz="2000" dirty="0" smtClean="0">
                        <a:latin typeface="標楷體" panose="03000509000000000000" pitchFamily="65" charset="-120"/>
                        <a:ea typeface="標楷體" panose="03000509000000000000" pitchFamily="65" charset="-12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altLang="zh-TW" sz="2000" dirty="0" smtClean="0">
                          <a:latin typeface="標楷體" panose="03000509000000000000" pitchFamily="65" charset="-120"/>
                          <a:ea typeface="標楷體" panose="03000509000000000000" pitchFamily="65" charset="-120"/>
                        </a:rPr>
                        <a:t>2.</a:t>
                      </a:r>
                      <a:r>
                        <a:rPr lang="zh-TW" altLang="en-US" sz="2000" dirty="0" smtClean="0">
                          <a:latin typeface="標楷體" panose="03000509000000000000" pitchFamily="65" charset="-120"/>
                          <a:ea typeface="標楷體" panose="03000509000000000000" pitchFamily="65" charset="-120"/>
                        </a:rPr>
                        <a:t>對鄭氏的認識與評價（鄭成功、鄭經、鄭克塽）</a:t>
                      </a:r>
                    </a:p>
                  </a:txBody>
                  <a:tcPr/>
                </a:tc>
              </a:tr>
              <a:tr h="805313">
                <a:tc>
                  <a:txBody>
                    <a:bodyPr/>
                    <a:lstStyle/>
                    <a:p>
                      <a:r>
                        <a:rPr lang="zh-TW" altLang="en-US" sz="2000" dirty="0" smtClean="0">
                          <a:latin typeface="標楷體" panose="03000509000000000000" pitchFamily="65" charset="-120"/>
                          <a:ea typeface="標楷體" panose="03000509000000000000" pitchFamily="65" charset="-120"/>
                        </a:rPr>
                        <a:t>哪些不是每個學生都必須達成的目標</a:t>
                      </a:r>
                      <a:r>
                        <a:rPr lang="en-US" altLang="zh-TW" sz="2000" dirty="0" smtClean="0">
                          <a:latin typeface="標楷體" panose="03000509000000000000" pitchFamily="65" charset="-120"/>
                          <a:ea typeface="標楷體" panose="03000509000000000000" pitchFamily="65" charset="-120"/>
                        </a:rPr>
                        <a:t>? </a:t>
                      </a:r>
                    </a:p>
                    <a:p>
                      <a:endParaRPr lang="zh-TW" altLang="en-US" sz="2000" dirty="0">
                        <a:latin typeface="標楷體" panose="03000509000000000000" pitchFamily="65" charset="-120"/>
                        <a:ea typeface="標楷體" panose="03000509000000000000" pitchFamily="65" charset="-12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2000" dirty="0" smtClean="0">
                          <a:latin typeface="標楷體" panose="03000509000000000000" pitchFamily="65" charset="-120"/>
                          <a:ea typeface="標楷體" panose="03000509000000000000" pitchFamily="65" charset="-120"/>
                        </a:rPr>
                        <a:t>詳細國際貿易的範圍和內容</a:t>
                      </a:r>
                      <a:endParaRPr lang="zh-TW" altLang="en-US" sz="2000" dirty="0">
                        <a:latin typeface="標楷體" panose="03000509000000000000" pitchFamily="65" charset="-120"/>
                        <a:ea typeface="標楷體" panose="03000509000000000000" pitchFamily="65" charset="-120"/>
                      </a:endParaRPr>
                    </a:p>
                  </a:txBody>
                  <a:tcPr/>
                </a:tc>
              </a:tr>
              <a:tr h="1495581">
                <a:tc>
                  <a:txBody>
                    <a:bodyPr/>
                    <a:lstStyle/>
                    <a:p>
                      <a:r>
                        <a:rPr lang="zh-TW" altLang="en-US" sz="2000" dirty="0" smtClean="0">
                          <a:latin typeface="標楷體" panose="03000509000000000000" pitchFamily="65" charset="-120"/>
                          <a:ea typeface="標楷體" panose="03000509000000000000" pitchFamily="65" charset="-120"/>
                        </a:rPr>
                        <a:t>哪些是部分學生可以達成的額外目標</a:t>
                      </a:r>
                      <a:r>
                        <a:rPr lang="en-US" altLang="zh-TW" sz="2000" dirty="0" smtClean="0">
                          <a:latin typeface="標楷體" panose="03000509000000000000" pitchFamily="65" charset="-120"/>
                          <a:ea typeface="標楷體" panose="03000509000000000000" pitchFamily="65" charset="-120"/>
                        </a:rPr>
                        <a:t>? </a:t>
                      </a:r>
                    </a:p>
                    <a:p>
                      <a:endParaRPr lang="zh-TW" altLang="en-US" sz="2000" dirty="0">
                        <a:latin typeface="標楷體" panose="03000509000000000000" pitchFamily="65" charset="-120"/>
                        <a:ea typeface="標楷體" panose="03000509000000000000" pitchFamily="65" charset="-12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2000" dirty="0" smtClean="0">
                          <a:latin typeface="標楷體" panose="03000509000000000000" pitchFamily="65" charset="-120"/>
                          <a:ea typeface="標楷體" panose="03000509000000000000" pitchFamily="65" charset="-120"/>
                        </a:rPr>
                        <a:t>鄭氏若沒有攻臺，想像可能的歷史面貌？</a:t>
                      </a:r>
                    </a:p>
                    <a:p>
                      <a:r>
                        <a:rPr lang="zh-TW" altLang="en-US" sz="2000" dirty="0" smtClean="0">
                          <a:latin typeface="標楷體" panose="03000509000000000000" pitchFamily="65" charset="-120"/>
                          <a:ea typeface="標楷體" panose="03000509000000000000" pitchFamily="65" charset="-120"/>
                        </a:rPr>
                        <a:t>   荷蘭人繼續治台？</a:t>
                      </a:r>
                      <a:endParaRPr lang="en-US" altLang="zh-TW" sz="2000" dirty="0" smtClean="0">
                        <a:latin typeface="標楷體" panose="03000509000000000000" pitchFamily="65" charset="-120"/>
                        <a:ea typeface="標楷體" panose="03000509000000000000" pitchFamily="65" charset="-120"/>
                      </a:endParaRPr>
                    </a:p>
                    <a:p>
                      <a:r>
                        <a:rPr lang="zh-TW" altLang="en-US" sz="2000" dirty="0" smtClean="0">
                          <a:latin typeface="標楷體" panose="03000509000000000000" pitchFamily="65" charset="-120"/>
                          <a:ea typeface="標楷體" panose="03000509000000000000" pitchFamily="65" charset="-120"/>
                        </a:rPr>
                        <a:t>   哪些建設或地名可能就不存在？</a:t>
                      </a:r>
                      <a:endParaRPr lang="en-US" altLang="zh-TW" sz="2000" dirty="0" smtClean="0">
                        <a:latin typeface="標楷體" panose="03000509000000000000" pitchFamily="65" charset="-120"/>
                        <a:ea typeface="標楷體" panose="03000509000000000000" pitchFamily="65" charset="-120"/>
                      </a:endParaRPr>
                    </a:p>
                    <a:p>
                      <a:endParaRPr lang="zh-TW" altLang="en-US" sz="2000" dirty="0">
                        <a:latin typeface="標楷體" panose="03000509000000000000" pitchFamily="65" charset="-120"/>
                        <a:ea typeface="標楷體" panose="03000509000000000000" pitchFamily="65" charset="-120"/>
                      </a:endParaRPr>
                    </a:p>
                  </a:txBody>
                  <a:tcPr/>
                </a:tc>
              </a:tr>
              <a:tr h="466570">
                <a:tc>
                  <a:txBody>
                    <a:bodyPr/>
                    <a:lstStyle/>
                    <a:p>
                      <a:r>
                        <a:rPr lang="zh-TW" altLang="en-US" sz="2000" dirty="0" smtClean="0">
                          <a:latin typeface="標楷體" panose="03000509000000000000" pitchFamily="65" charset="-120"/>
                          <a:ea typeface="標楷體" panose="03000509000000000000" pitchFamily="65" charset="-120"/>
                        </a:rPr>
                        <a:t>有哪些先備知識需要教</a:t>
                      </a:r>
                      <a:r>
                        <a:rPr lang="en-US" altLang="zh-TW" sz="2000" dirty="0" smtClean="0">
                          <a:latin typeface="標楷體" panose="03000509000000000000" pitchFamily="65" charset="-120"/>
                          <a:ea typeface="標楷體" panose="03000509000000000000" pitchFamily="65" charset="-120"/>
                        </a:rPr>
                        <a:t>? </a:t>
                      </a:r>
                      <a:endParaRPr lang="en-US" altLang="zh-TW" sz="2000" dirty="0">
                        <a:latin typeface="標楷體" panose="03000509000000000000" pitchFamily="65" charset="-120"/>
                        <a:ea typeface="標楷體" panose="03000509000000000000" pitchFamily="65" charset="-120"/>
                      </a:endParaRPr>
                    </a:p>
                  </a:txBody>
                  <a:tcPr/>
                </a:tc>
                <a:tc>
                  <a:txBody>
                    <a:bodyPr/>
                    <a:lstStyle/>
                    <a:p>
                      <a:r>
                        <a:rPr lang="zh-TW" altLang="en-US" sz="2000" dirty="0" smtClean="0">
                          <a:latin typeface="標楷體" panose="03000509000000000000" pitchFamily="65" charset="-120"/>
                          <a:ea typeface="標楷體" panose="03000509000000000000" pitchFamily="65" charset="-120"/>
                        </a:rPr>
                        <a:t>南明時期的背景為何</a:t>
                      </a:r>
                      <a:endParaRPr lang="zh-TW" altLang="en-US" sz="2000" dirty="0">
                        <a:latin typeface="標楷體" panose="03000509000000000000" pitchFamily="65" charset="-120"/>
                        <a:ea typeface="標楷體" panose="03000509000000000000" pitchFamily="65" charset="-120"/>
                      </a:endParaRPr>
                    </a:p>
                  </a:txBody>
                  <a:tcPr/>
                </a:tc>
              </a:tr>
            </a:tbl>
          </a:graphicData>
        </a:graphic>
      </p:graphicFrame>
    </p:spTree>
    <p:extLst>
      <p:ext uri="{BB962C8B-B14F-4D97-AF65-F5344CB8AC3E}">
        <p14:creationId xmlns:p14="http://schemas.microsoft.com/office/powerpoint/2010/main" val="45039988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t>教學策略：內容調整</a:t>
            </a:r>
          </a:p>
        </p:txBody>
      </p:sp>
      <p:sp>
        <p:nvSpPr>
          <p:cNvPr id="5" name="文字方塊 6"/>
          <p:cNvSpPr txBox="1">
            <a:spLocks noGrp="1" noChangeArrowheads="1"/>
          </p:cNvSpPr>
          <p:nvPr>
            <p:ph idx="1"/>
          </p:nvPr>
        </p:nvSpPr>
        <p:spPr bwMode="auto">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sz="3600" b="1" dirty="0"/>
              <a:t>【</a:t>
            </a:r>
            <a:r>
              <a:rPr lang="zh-TW" altLang="en-US" sz="3600" b="1" dirty="0"/>
              <a:t>刪減</a:t>
            </a:r>
            <a:r>
              <a:rPr lang="en-US" altLang="zh-TW" sz="3600" b="1" dirty="0"/>
              <a:t>】</a:t>
            </a:r>
            <a:endParaRPr lang="zh-TW" altLang="en-US" sz="3600" b="1" dirty="0"/>
          </a:p>
        </p:txBody>
      </p:sp>
      <p:pic>
        <p:nvPicPr>
          <p:cNvPr id="6" name="Picture 8"/>
          <p:cNvPicPr>
            <a:picLocks noChangeAspect="1" noChangeArrowheads="1"/>
          </p:cNvPicPr>
          <p:nvPr/>
        </p:nvPicPr>
        <p:blipFill rotWithShape="1">
          <a:blip r:embed="rId2">
            <a:extLst>
              <a:ext uri="{28A0092B-C50C-407E-A947-70E740481C1C}">
                <a14:useLocalDpi xmlns:a14="http://schemas.microsoft.com/office/drawing/2010/main" val="0"/>
              </a:ext>
            </a:extLst>
          </a:blip>
          <a:srcRect t="-1" r="-273" b="58350"/>
          <a:stretch/>
        </p:blipFill>
        <p:spPr bwMode="auto">
          <a:xfrm>
            <a:off x="1421946" y="2696936"/>
            <a:ext cx="8482905" cy="1644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文字方塊 6"/>
          <p:cNvSpPr txBox="1"/>
          <p:nvPr/>
        </p:nvSpPr>
        <p:spPr>
          <a:xfrm>
            <a:off x="1421946" y="4757057"/>
            <a:ext cx="3955597" cy="1384995"/>
          </a:xfrm>
          <a:prstGeom prst="rect">
            <a:avLst/>
          </a:prstGeom>
          <a:noFill/>
        </p:spPr>
        <p:txBody>
          <a:bodyPr wrap="square" rtlCol="0">
            <a:spAutoFit/>
          </a:bodyPr>
          <a:lstStyle/>
          <a:p>
            <a:pPr marL="457200" indent="-457200">
              <a:buFont typeface="Arial" panose="020B0604020202020204" pitchFamily="34" charset="0"/>
              <a:buChar char="•"/>
            </a:pPr>
            <a:r>
              <a:rPr lang="zh-TW" altLang="en-US" sz="2800" dirty="0" smtClean="0">
                <a:latin typeface="標楷體" panose="03000509000000000000" pitchFamily="65" charset="-120"/>
                <a:ea typeface="標楷體" panose="03000509000000000000" pitchFamily="65" charset="-120"/>
              </a:rPr>
              <a:t>必學內容</a:t>
            </a:r>
            <a:endParaRPr lang="en-US" altLang="zh-TW" sz="2800" dirty="0" smtClean="0">
              <a:latin typeface="標楷體" panose="03000509000000000000" pitchFamily="65" charset="-120"/>
              <a:ea typeface="標楷體" panose="03000509000000000000" pitchFamily="65" charset="-120"/>
            </a:endParaRPr>
          </a:p>
          <a:p>
            <a:pPr marL="457200" indent="-457200">
              <a:buFont typeface="Arial" panose="020B0604020202020204" pitchFamily="34" charset="0"/>
              <a:buChar char="•"/>
            </a:pPr>
            <a:r>
              <a:rPr lang="zh-TW" altLang="en-US" sz="2800" dirty="0">
                <a:latin typeface="標楷體" panose="03000509000000000000" pitchFamily="65" charset="-120"/>
                <a:ea typeface="標楷體" panose="03000509000000000000" pitchFamily="65" charset="-120"/>
              </a:rPr>
              <a:t>選修</a:t>
            </a:r>
            <a:r>
              <a:rPr lang="zh-TW" altLang="en-US" sz="2800" dirty="0" smtClean="0">
                <a:latin typeface="標楷體" panose="03000509000000000000" pitchFamily="65" charset="-120"/>
                <a:ea typeface="標楷體" panose="03000509000000000000" pitchFamily="65" charset="-120"/>
              </a:rPr>
              <a:t>內容（進階版）</a:t>
            </a:r>
            <a:endParaRPr lang="en-US" altLang="zh-TW" sz="2800" dirty="0" smtClean="0">
              <a:latin typeface="標楷體" panose="03000509000000000000" pitchFamily="65" charset="-120"/>
              <a:ea typeface="標楷體" panose="03000509000000000000" pitchFamily="65" charset="-120"/>
            </a:endParaRPr>
          </a:p>
          <a:p>
            <a:pPr marL="457200" indent="-457200">
              <a:buFont typeface="Arial" panose="020B0604020202020204" pitchFamily="34" charset="0"/>
              <a:buChar char="•"/>
            </a:pPr>
            <a:r>
              <a:rPr lang="zh-TW" altLang="en-US" sz="2800" dirty="0">
                <a:latin typeface="標楷體" panose="03000509000000000000" pitchFamily="65" charset="-120"/>
                <a:ea typeface="標楷體" panose="03000509000000000000" pitchFamily="65" charset="-120"/>
              </a:rPr>
              <a:t>選修</a:t>
            </a:r>
            <a:r>
              <a:rPr lang="zh-TW" altLang="en-US" sz="2800" dirty="0" smtClean="0">
                <a:latin typeface="標楷體" panose="03000509000000000000" pitchFamily="65" charset="-120"/>
                <a:ea typeface="標楷體" panose="03000509000000000000" pitchFamily="65" charset="-120"/>
              </a:rPr>
              <a:t>內容（銜接版）</a:t>
            </a:r>
            <a:endParaRPr lang="zh-TW" altLang="en-US" sz="2800" dirty="0">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2144525841"/>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4"/>
          <p:cNvSpPr txBox="1">
            <a:spLocks noChangeArrowheads="1"/>
          </p:cNvSpPr>
          <p:nvPr/>
        </p:nvSpPr>
        <p:spPr bwMode="auto">
          <a:xfrm>
            <a:off x="304800" y="3986440"/>
            <a:ext cx="4357688" cy="135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spcBef>
                <a:spcPct val="50000"/>
              </a:spcBef>
            </a:pPr>
            <a:r>
              <a:rPr lang="zh-TW" altLang="en-US" sz="4000" b="1" dirty="0"/>
              <a:t>多層次教材</a:t>
            </a:r>
          </a:p>
          <a:p>
            <a:pPr eaLnBrk="1" hangingPunct="1">
              <a:spcBef>
                <a:spcPct val="50000"/>
              </a:spcBef>
            </a:pPr>
            <a:r>
              <a:rPr lang="zh-TW" altLang="en-US" sz="2800" b="1" dirty="0"/>
              <a:t>同一主題，不同讀本</a:t>
            </a:r>
          </a:p>
        </p:txBody>
      </p:sp>
      <p:sp>
        <p:nvSpPr>
          <p:cNvPr id="5" name="矩形 4"/>
          <p:cNvSpPr/>
          <p:nvPr/>
        </p:nvSpPr>
        <p:spPr>
          <a:xfrm>
            <a:off x="83794" y="961349"/>
            <a:ext cx="2031325" cy="646331"/>
          </a:xfrm>
          <a:prstGeom prst="rect">
            <a:avLst/>
          </a:prstGeom>
        </p:spPr>
        <p:txBody>
          <a:bodyPr wrap="none">
            <a:spAutoFit/>
          </a:bodyPr>
          <a:lstStyle/>
          <a:p>
            <a:pPr marL="342900" lvl="0" indent="-342900" fontAlgn="base">
              <a:spcBef>
                <a:spcPct val="20000"/>
              </a:spcBef>
              <a:spcAft>
                <a:spcPct val="0"/>
              </a:spcAft>
            </a:pPr>
            <a:r>
              <a:rPr kumimoji="1" lang="en-US" altLang="zh-TW" sz="3600" b="1" dirty="0">
                <a:solidFill>
                  <a:prstClr val="black"/>
                </a:solidFill>
                <a:latin typeface="Arial" panose="020B0604020202020204" pitchFamily="34" charset="0"/>
              </a:rPr>
              <a:t>【</a:t>
            </a:r>
            <a:r>
              <a:rPr kumimoji="1" lang="zh-TW" altLang="en-US" sz="3600" b="1" dirty="0">
                <a:solidFill>
                  <a:prstClr val="black"/>
                </a:solidFill>
                <a:latin typeface="Arial" panose="020B0604020202020204" pitchFamily="34" charset="0"/>
              </a:rPr>
              <a:t>添加</a:t>
            </a:r>
            <a:r>
              <a:rPr kumimoji="1" lang="en-US" altLang="zh-TW" sz="3600" b="1" dirty="0">
                <a:solidFill>
                  <a:prstClr val="black"/>
                </a:solidFill>
                <a:latin typeface="Arial" panose="020B0604020202020204" pitchFamily="34" charset="0"/>
              </a:rPr>
              <a:t>】</a:t>
            </a:r>
            <a:endParaRPr lang="en-US" altLang="zh-TW" sz="3200" dirty="0">
              <a:solidFill>
                <a:prstClr val="black"/>
              </a:solidFill>
              <a:latin typeface="Calibri"/>
            </a:endParaRPr>
          </a:p>
        </p:txBody>
      </p:sp>
      <p:pic>
        <p:nvPicPr>
          <p:cNvPr id="6" name="圖片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83644" y="862240"/>
            <a:ext cx="4254887" cy="3124200"/>
          </a:xfrm>
          <a:prstGeom prst="rect">
            <a:avLst/>
          </a:prstGeom>
        </p:spPr>
      </p:pic>
      <p:pic>
        <p:nvPicPr>
          <p:cNvPr id="7" name="圖片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44287" y="3034241"/>
            <a:ext cx="5061230" cy="3823759"/>
          </a:xfrm>
          <a:prstGeom prst="rect">
            <a:avLst/>
          </a:prstGeom>
        </p:spPr>
      </p:pic>
      <p:sp>
        <p:nvSpPr>
          <p:cNvPr id="8" name="矩形 7"/>
          <p:cNvSpPr/>
          <p:nvPr/>
        </p:nvSpPr>
        <p:spPr>
          <a:xfrm>
            <a:off x="794657" y="5464604"/>
            <a:ext cx="6096000" cy="701731"/>
          </a:xfrm>
          <a:prstGeom prst="rect">
            <a:avLst/>
          </a:prstGeom>
        </p:spPr>
        <p:txBody>
          <a:bodyPr>
            <a:spAutoFit/>
          </a:bodyPr>
          <a:lstStyle/>
          <a:p>
            <a:pPr marL="342900" lvl="0" indent="-342900">
              <a:spcBef>
                <a:spcPct val="20000"/>
              </a:spcBef>
              <a:buFont typeface="Arial" pitchFamily="34" charset="0"/>
              <a:buChar char="•"/>
            </a:pPr>
            <a:r>
              <a:rPr lang="zh-TW" altLang="en-US" dirty="0">
                <a:solidFill>
                  <a:prstClr val="black"/>
                </a:solidFill>
                <a:latin typeface="Rockwell"/>
                <a:ea typeface="標楷體" panose="03000509000000000000" pitchFamily="65" charset="-120"/>
              </a:rPr>
              <a:t>多元教科書和補充讀物</a:t>
            </a:r>
            <a:endParaRPr lang="en-US" altLang="zh-TW" dirty="0">
              <a:solidFill>
                <a:prstClr val="black"/>
              </a:solidFill>
              <a:latin typeface="Rockwell"/>
              <a:ea typeface="標楷體" panose="03000509000000000000" pitchFamily="65" charset="-120"/>
            </a:endParaRPr>
          </a:p>
          <a:p>
            <a:pPr marL="342900" lvl="0" indent="-342900">
              <a:spcBef>
                <a:spcPct val="20000"/>
              </a:spcBef>
              <a:buFont typeface="Arial" pitchFamily="34" charset="0"/>
              <a:buChar char="•"/>
            </a:pPr>
            <a:r>
              <a:rPr lang="zh-TW" altLang="en-US" dirty="0">
                <a:solidFill>
                  <a:prstClr val="black"/>
                </a:solidFill>
                <a:latin typeface="Rockwell"/>
                <a:ea typeface="標楷體" panose="03000509000000000000" pitchFamily="65" charset="-120"/>
              </a:rPr>
              <a:t>各類</a:t>
            </a:r>
            <a:r>
              <a:rPr lang="zh-TW" altLang="en-US" dirty="0" smtClean="0">
                <a:solidFill>
                  <a:prstClr val="black"/>
                </a:solidFill>
                <a:latin typeface="Rockwell"/>
                <a:ea typeface="標楷體" panose="03000509000000000000" pitchFamily="65" charset="-120"/>
              </a:rPr>
              <a:t>影片、</a:t>
            </a:r>
            <a:r>
              <a:rPr lang="zh-TW" altLang="en-US" u="sng" dirty="0" smtClean="0">
                <a:solidFill>
                  <a:prstClr val="black"/>
                </a:solidFill>
                <a:latin typeface="Rockwell"/>
                <a:ea typeface="標楷體" panose="03000509000000000000" pitchFamily="65" charset="-120"/>
              </a:rPr>
              <a:t>歌曲</a:t>
            </a:r>
            <a:r>
              <a:rPr lang="zh-TW" altLang="en-US" dirty="0" smtClean="0">
                <a:solidFill>
                  <a:prstClr val="black"/>
                </a:solidFill>
                <a:latin typeface="Rockwell"/>
                <a:ea typeface="標楷體" panose="03000509000000000000" pitchFamily="65" charset="-120"/>
              </a:rPr>
              <a:t>、遊戲、線上資源等</a:t>
            </a:r>
            <a:endParaRPr lang="en-US" altLang="zh-TW" dirty="0">
              <a:solidFill>
                <a:prstClr val="black"/>
              </a:solidFill>
              <a:latin typeface="Rockwell"/>
              <a:ea typeface="標楷體" panose="03000509000000000000" pitchFamily="65" charset="-120"/>
            </a:endParaRPr>
          </a:p>
        </p:txBody>
      </p:sp>
      <p:sp>
        <p:nvSpPr>
          <p:cNvPr id="9" name="矩形 8"/>
          <p:cNvSpPr/>
          <p:nvPr/>
        </p:nvSpPr>
        <p:spPr>
          <a:xfrm>
            <a:off x="83794" y="1630347"/>
            <a:ext cx="2031325" cy="646331"/>
          </a:xfrm>
          <a:prstGeom prst="rect">
            <a:avLst/>
          </a:prstGeom>
        </p:spPr>
        <p:txBody>
          <a:bodyPr wrap="none">
            <a:spAutoFit/>
          </a:bodyPr>
          <a:lstStyle/>
          <a:p>
            <a:pPr marL="342900" lvl="0" indent="-342900" fontAlgn="base">
              <a:spcBef>
                <a:spcPct val="20000"/>
              </a:spcBef>
              <a:spcAft>
                <a:spcPct val="0"/>
              </a:spcAft>
            </a:pPr>
            <a:r>
              <a:rPr kumimoji="1" lang="en-US" altLang="zh-TW" sz="3600" b="1" dirty="0" smtClean="0">
                <a:solidFill>
                  <a:prstClr val="black"/>
                </a:solidFill>
                <a:latin typeface="Arial" panose="020B0604020202020204" pitchFamily="34" charset="0"/>
              </a:rPr>
              <a:t>【</a:t>
            </a:r>
            <a:r>
              <a:rPr kumimoji="1" lang="zh-TW" altLang="en-US" sz="3600" b="1" dirty="0" smtClean="0">
                <a:solidFill>
                  <a:prstClr val="black"/>
                </a:solidFill>
                <a:latin typeface="Arial" panose="020B0604020202020204" pitchFamily="34" charset="0"/>
              </a:rPr>
              <a:t>重組</a:t>
            </a:r>
            <a:r>
              <a:rPr kumimoji="1" lang="en-US" altLang="zh-TW" sz="3600" b="1" dirty="0" smtClean="0">
                <a:solidFill>
                  <a:prstClr val="black"/>
                </a:solidFill>
                <a:latin typeface="Arial" panose="020B0604020202020204" pitchFamily="34" charset="0"/>
              </a:rPr>
              <a:t>】</a:t>
            </a:r>
            <a:endParaRPr lang="en-US" altLang="zh-TW" sz="3200" dirty="0">
              <a:solidFill>
                <a:prstClr val="black"/>
              </a:solidFill>
              <a:latin typeface="Calibri"/>
            </a:endParaRPr>
          </a:p>
        </p:txBody>
      </p:sp>
    </p:spTree>
    <p:extLst>
      <p:ext uri="{BB962C8B-B14F-4D97-AF65-F5344CB8AC3E}">
        <p14:creationId xmlns:p14="http://schemas.microsoft.com/office/powerpoint/2010/main" val="16311269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609600" y="472055"/>
            <a:ext cx="10972800" cy="1143000"/>
          </a:xfrm>
        </p:spPr>
        <p:txBody>
          <a:bodyPr/>
          <a:lstStyle/>
          <a:p>
            <a:r>
              <a:rPr lang="zh-TW" altLang="en-US" dirty="0"/>
              <a:t>認知領域教育目標分類</a:t>
            </a: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15480" y="2775857"/>
            <a:ext cx="5973427" cy="40821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字方塊 4"/>
          <p:cNvSpPr txBox="1">
            <a:spLocks noChangeArrowheads="1"/>
          </p:cNvSpPr>
          <p:nvPr/>
        </p:nvSpPr>
        <p:spPr bwMode="auto">
          <a:xfrm>
            <a:off x="3215481" y="2259693"/>
            <a:ext cx="15843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dirty="0"/>
              <a:t>Bloom</a:t>
            </a:r>
            <a:r>
              <a:rPr lang="zh-TW" altLang="en-US" dirty="0"/>
              <a:t> </a:t>
            </a:r>
            <a:r>
              <a:rPr lang="en-US" altLang="zh-TW" dirty="0"/>
              <a:t>(1956)</a:t>
            </a:r>
            <a:endParaRPr lang="zh-TW" altLang="en-US" dirty="0"/>
          </a:p>
        </p:txBody>
      </p:sp>
      <p:sp>
        <p:nvSpPr>
          <p:cNvPr id="6" name="文字方塊 5"/>
          <p:cNvSpPr txBox="1">
            <a:spLocks noChangeArrowheads="1"/>
          </p:cNvSpPr>
          <p:nvPr/>
        </p:nvSpPr>
        <p:spPr bwMode="auto">
          <a:xfrm>
            <a:off x="5430157" y="2259693"/>
            <a:ext cx="36718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dirty="0"/>
              <a:t>Anderson </a:t>
            </a:r>
            <a:r>
              <a:rPr lang="zh-TW" altLang="en-US" dirty="0"/>
              <a:t>和 </a:t>
            </a:r>
            <a:r>
              <a:rPr lang="en-US" altLang="zh-TW" dirty="0" err="1"/>
              <a:t>Krathwohl</a:t>
            </a:r>
            <a:r>
              <a:rPr lang="zh-TW" altLang="en-US" dirty="0"/>
              <a:t> </a:t>
            </a:r>
            <a:r>
              <a:rPr lang="en-US" altLang="zh-TW" dirty="0"/>
              <a:t>(2001)</a:t>
            </a:r>
            <a:endParaRPr lang="zh-TW" altLang="en-US" dirty="0"/>
          </a:p>
        </p:txBody>
      </p:sp>
      <p:sp>
        <p:nvSpPr>
          <p:cNvPr id="7" name="矩形 6"/>
          <p:cNvSpPr/>
          <p:nvPr/>
        </p:nvSpPr>
        <p:spPr>
          <a:xfrm>
            <a:off x="10287960" y="6433750"/>
            <a:ext cx="1800493" cy="276999"/>
          </a:xfrm>
          <a:prstGeom prst="rect">
            <a:avLst/>
          </a:prstGeom>
        </p:spPr>
        <p:txBody>
          <a:bodyPr wrap="none">
            <a:spAutoFit/>
          </a:bodyPr>
          <a:lstStyle/>
          <a:p>
            <a:pPr eaLnBrk="0" fontAlgn="base" hangingPunct="0">
              <a:spcBef>
                <a:spcPct val="0"/>
              </a:spcBef>
              <a:spcAft>
                <a:spcPct val="0"/>
              </a:spcAft>
            </a:pPr>
            <a:r>
              <a:rPr lang="en-US" altLang="zh-TW" sz="1200" dirty="0" smtClean="0">
                <a:solidFill>
                  <a:srgbClr val="000000"/>
                </a:solidFill>
                <a:latin typeface="+mn-ea"/>
              </a:rPr>
              <a:t>(</a:t>
            </a:r>
            <a:r>
              <a:rPr lang="zh-TW" altLang="en-US" sz="1200" dirty="0" smtClean="0">
                <a:solidFill>
                  <a:srgbClr val="000000"/>
                </a:solidFill>
                <a:latin typeface="+mn-ea"/>
              </a:rPr>
              <a:t>陳美芳、洪</a:t>
            </a:r>
            <a:r>
              <a:rPr lang="zh-TW" altLang="en-US" sz="1200" dirty="0">
                <a:solidFill>
                  <a:srgbClr val="000000"/>
                </a:solidFill>
                <a:latin typeface="+mn-ea"/>
              </a:rPr>
              <a:t>儷瑜，</a:t>
            </a:r>
            <a:r>
              <a:rPr lang="en-US" altLang="zh-TW" sz="1200" dirty="0" smtClean="0">
                <a:solidFill>
                  <a:srgbClr val="000000"/>
                </a:solidFill>
                <a:latin typeface="+mn-ea"/>
              </a:rPr>
              <a:t>2013)</a:t>
            </a:r>
            <a:endParaRPr lang="zh-TW" altLang="en-US" sz="1200" dirty="0">
              <a:solidFill>
                <a:srgbClr val="000000"/>
              </a:solidFill>
              <a:latin typeface="+mn-ea"/>
            </a:endParaRPr>
          </a:p>
        </p:txBody>
      </p:sp>
      <p:sp>
        <p:nvSpPr>
          <p:cNvPr id="8" name="矩形 7"/>
          <p:cNvSpPr/>
          <p:nvPr/>
        </p:nvSpPr>
        <p:spPr>
          <a:xfrm>
            <a:off x="3396343" y="2775857"/>
            <a:ext cx="1164771" cy="478972"/>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396186050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t>內容差異化</a:t>
            </a:r>
            <a:r>
              <a:rPr lang="zh-TW" altLang="en-US" dirty="0" smtClean="0"/>
              <a:t>怎麼做</a:t>
            </a:r>
            <a:endParaRPr lang="zh-TW" altLang="en-US" dirty="0"/>
          </a:p>
        </p:txBody>
      </p:sp>
      <p:sp>
        <p:nvSpPr>
          <p:cNvPr id="3" name="內容版面配置區 2"/>
          <p:cNvSpPr>
            <a:spLocks noGrp="1"/>
          </p:cNvSpPr>
          <p:nvPr>
            <p:ph idx="1"/>
          </p:nvPr>
        </p:nvSpPr>
        <p:spPr>
          <a:xfrm>
            <a:off x="609600" y="2348822"/>
            <a:ext cx="10972800" cy="3083149"/>
          </a:xfrm>
        </p:spPr>
        <p:txBody>
          <a:bodyPr/>
          <a:lstStyle/>
          <a:p>
            <a:pPr marL="864000" indent="-514350">
              <a:buFont typeface="+mj-lt"/>
              <a:buAutoNum type="arabicParenR"/>
            </a:pPr>
            <a:r>
              <a:rPr lang="zh-TW" altLang="en-US" sz="3200" dirty="0" smtClean="0">
                <a:latin typeface="Times New Roman" pitchFamily="18" charset="0"/>
                <a:cs typeface="Times New Roman" pitchFamily="18" charset="0"/>
              </a:rPr>
              <a:t>預先</a:t>
            </a:r>
            <a:r>
              <a:rPr lang="zh-TW" altLang="en-US" sz="3200" u="sng" dirty="0">
                <a:latin typeface="Times New Roman" pitchFamily="18" charset="0"/>
                <a:cs typeface="Times New Roman" pitchFamily="18" charset="0"/>
              </a:rPr>
              <a:t>評估學生的技能和知識</a:t>
            </a:r>
            <a:r>
              <a:rPr lang="zh-TW" altLang="en-US" sz="3200" dirty="0">
                <a:latin typeface="Times New Roman" pitchFamily="18" charset="0"/>
                <a:cs typeface="Times New Roman" pitchFamily="18" charset="0"/>
              </a:rPr>
              <a:t>，然後根據學生</a:t>
            </a:r>
            <a:r>
              <a:rPr lang="zh-TW" altLang="en-US" sz="3200" dirty="0" smtClean="0">
                <a:latin typeface="Times New Roman" pitchFamily="18" charset="0"/>
                <a:cs typeface="Times New Roman" pitchFamily="18" charset="0"/>
              </a:rPr>
              <a:t>的準備</a:t>
            </a:r>
            <a:r>
              <a:rPr lang="zh-TW" altLang="en-US" sz="3200" dirty="0">
                <a:latin typeface="Times New Roman" pitchFamily="18" charset="0"/>
                <a:cs typeface="Times New Roman" pitchFamily="18" charset="0"/>
              </a:rPr>
              <a:t>度來搭配適合的活動；</a:t>
            </a:r>
            <a:endParaRPr lang="en-US" altLang="zh-TW" sz="3200" dirty="0">
              <a:latin typeface="Times New Roman" pitchFamily="18" charset="0"/>
              <a:cs typeface="Times New Roman" pitchFamily="18" charset="0"/>
            </a:endParaRPr>
          </a:p>
          <a:p>
            <a:pPr marL="864000" indent="-514350" algn="just">
              <a:buFont typeface="+mj-lt"/>
              <a:buAutoNum type="arabicParenR"/>
            </a:pPr>
            <a:r>
              <a:rPr lang="zh-TW" altLang="en-US" sz="3200" dirty="0">
                <a:latin typeface="Times New Roman" pitchFamily="18" charset="0"/>
                <a:cs typeface="Times New Roman" pitchFamily="18" charset="0"/>
              </a:rPr>
              <a:t>提供學生選擇主題、深入探索的機會；</a:t>
            </a:r>
            <a:endParaRPr lang="en-US" altLang="zh-TW" sz="3200" dirty="0">
              <a:latin typeface="Times New Roman" pitchFamily="18" charset="0"/>
              <a:cs typeface="Times New Roman" pitchFamily="18" charset="0"/>
            </a:endParaRPr>
          </a:p>
          <a:p>
            <a:pPr marL="864000" indent="-514350">
              <a:buFont typeface="+mj-lt"/>
              <a:buAutoNum type="arabicParenR"/>
            </a:pPr>
            <a:r>
              <a:rPr lang="zh-TW" altLang="en-US" sz="3200" dirty="0">
                <a:latin typeface="Times New Roman" pitchFamily="18" charset="0"/>
                <a:cs typeface="Times New Roman" pitchFamily="18" charset="0"/>
              </a:rPr>
              <a:t>配合學生目前的理解程度，提供學生基礎和進階的教材資源。</a:t>
            </a:r>
          </a:p>
          <a:p>
            <a:endParaRPr lang="zh-TW" altLang="en-US" sz="3200" dirty="0"/>
          </a:p>
        </p:txBody>
      </p:sp>
    </p:spTree>
    <p:extLst>
      <p:ext uri="{BB962C8B-B14F-4D97-AF65-F5344CB8AC3E}">
        <p14:creationId xmlns:p14="http://schemas.microsoft.com/office/powerpoint/2010/main" val="363772652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740229" y="606879"/>
            <a:ext cx="10972800" cy="1143000"/>
          </a:xfrm>
        </p:spPr>
        <p:txBody>
          <a:bodyPr/>
          <a:lstStyle/>
          <a:p>
            <a:r>
              <a:rPr lang="zh-TW" altLang="en-US" dirty="0"/>
              <a:t>階梯式的</a:t>
            </a:r>
            <a:r>
              <a:rPr lang="zh-TW" altLang="en-US" dirty="0" smtClean="0"/>
              <a:t>作業、學習單或活動</a:t>
            </a:r>
            <a:endParaRPr lang="zh-TW" altLang="en-US" dirty="0"/>
          </a:p>
        </p:txBody>
      </p:sp>
      <p:sp>
        <p:nvSpPr>
          <p:cNvPr id="3" name="內容版面配置區 2"/>
          <p:cNvSpPr>
            <a:spLocks noGrp="1"/>
          </p:cNvSpPr>
          <p:nvPr>
            <p:ph idx="1"/>
          </p:nvPr>
        </p:nvSpPr>
        <p:spPr>
          <a:xfrm>
            <a:off x="903514" y="2207307"/>
            <a:ext cx="10972800" cy="4389437"/>
          </a:xfrm>
        </p:spPr>
        <p:txBody>
          <a:bodyPr/>
          <a:lstStyle/>
          <a:p>
            <a:r>
              <a:rPr lang="zh-TW" altLang="en-US" dirty="0" smtClean="0"/>
              <a:t>英文科的發想（聽力練習）</a:t>
            </a:r>
            <a:endParaRPr lang="en-US" altLang="zh-TW" dirty="0" smtClean="0"/>
          </a:p>
          <a:p>
            <a:r>
              <a:rPr lang="zh-TW" altLang="en-US" dirty="0" smtClean="0"/>
              <a:t>社會領域（水循環單元為例）</a:t>
            </a:r>
            <a:endParaRPr lang="en-US" altLang="zh-TW" dirty="0" smtClean="0"/>
          </a:p>
          <a:p>
            <a:pPr marL="0" indent="0">
              <a:buNone/>
            </a:pPr>
            <a:endParaRPr lang="zh-TW" altLang="en-US" dirty="0"/>
          </a:p>
        </p:txBody>
      </p:sp>
      <p:graphicFrame>
        <p:nvGraphicFramePr>
          <p:cNvPr id="6" name="表格 5"/>
          <p:cNvGraphicFramePr>
            <a:graphicFrameLocks noGrp="1"/>
          </p:cNvGraphicFramePr>
          <p:nvPr>
            <p:extLst/>
          </p:nvPr>
        </p:nvGraphicFramePr>
        <p:xfrm>
          <a:off x="1814285" y="3528181"/>
          <a:ext cx="8127999" cy="3017520"/>
        </p:xfrm>
        <a:graphic>
          <a:graphicData uri="http://schemas.openxmlformats.org/drawingml/2006/table">
            <a:tbl>
              <a:tblPr firstRow="1" bandRow="1">
                <a:tableStyleId>{5C22544A-7EE6-4342-B048-85BDC9FD1C3A}</a:tableStyleId>
              </a:tblPr>
              <a:tblGrid>
                <a:gridCol w="1592943"/>
                <a:gridCol w="3825723"/>
                <a:gridCol w="2709333"/>
              </a:tblGrid>
              <a:tr h="370840">
                <a:tc>
                  <a:txBody>
                    <a:bodyPr/>
                    <a:lstStyle/>
                    <a:p>
                      <a:r>
                        <a:rPr lang="zh-TW" altLang="en-US" sz="2000" dirty="0" smtClean="0">
                          <a:latin typeface="標楷體" panose="03000509000000000000" pitchFamily="65" charset="-120"/>
                          <a:ea typeface="標楷體" panose="03000509000000000000" pitchFamily="65" charset="-120"/>
                        </a:rPr>
                        <a:t>第一層</a:t>
                      </a:r>
                      <a:endParaRPr lang="zh-TW" altLang="en-US" sz="2000" dirty="0">
                        <a:latin typeface="標楷體" panose="03000509000000000000" pitchFamily="65" charset="-120"/>
                        <a:ea typeface="標楷體" panose="03000509000000000000" pitchFamily="65" charset="-120"/>
                      </a:endParaRPr>
                    </a:p>
                  </a:txBody>
                  <a:tcPr/>
                </a:tc>
                <a:tc>
                  <a:txBody>
                    <a:bodyPr/>
                    <a:lstStyle/>
                    <a:p>
                      <a:r>
                        <a:rPr lang="zh-TW" altLang="en-US" sz="2000" dirty="0" smtClean="0">
                          <a:latin typeface="標楷體" panose="03000509000000000000" pitchFamily="65" charset="-120"/>
                          <a:ea typeface="標楷體" panose="03000509000000000000" pitchFamily="65" charset="-120"/>
                        </a:rPr>
                        <a:t>畫出或寫出你對水循環的認識</a:t>
                      </a:r>
                      <a:endParaRPr lang="zh-TW" altLang="en-US" sz="2000" dirty="0">
                        <a:latin typeface="標楷體" panose="03000509000000000000" pitchFamily="65" charset="-120"/>
                        <a:ea typeface="標楷體" panose="03000509000000000000" pitchFamily="65" charset="-120"/>
                      </a:endParaRPr>
                    </a:p>
                  </a:txBody>
                  <a:tcPr/>
                </a:tc>
                <a:tc>
                  <a:txBody>
                    <a:bodyPr/>
                    <a:lstStyle/>
                    <a:p>
                      <a:r>
                        <a:rPr lang="zh-TW" altLang="en-US" sz="2000" dirty="0" smtClean="0">
                          <a:latin typeface="標楷體" panose="03000509000000000000" pitchFamily="65" charset="-120"/>
                          <a:ea typeface="標楷體" panose="03000509000000000000" pitchFamily="65" charset="-120"/>
                        </a:rPr>
                        <a:t>不給提示</a:t>
                      </a:r>
                      <a:endParaRPr lang="zh-TW" altLang="en-US" sz="2000" dirty="0">
                        <a:latin typeface="標楷體" panose="03000509000000000000" pitchFamily="65" charset="-120"/>
                        <a:ea typeface="標楷體" panose="03000509000000000000" pitchFamily="65" charset="-120"/>
                      </a:endParaRPr>
                    </a:p>
                  </a:txBody>
                  <a:tcPr/>
                </a:tc>
              </a:tr>
              <a:tr h="370840">
                <a:tc>
                  <a:txBody>
                    <a:bodyPr/>
                    <a:lstStyle/>
                    <a:p>
                      <a:r>
                        <a:rPr lang="zh-TW" altLang="en-US" sz="2000" dirty="0" smtClean="0">
                          <a:latin typeface="標楷體" panose="03000509000000000000" pitchFamily="65" charset="-120"/>
                          <a:ea typeface="標楷體" panose="03000509000000000000" pitchFamily="65" charset="-120"/>
                        </a:rPr>
                        <a:t>第二層</a:t>
                      </a:r>
                      <a:endParaRPr lang="zh-TW" altLang="en-US" sz="2000" dirty="0">
                        <a:latin typeface="標楷體" panose="03000509000000000000" pitchFamily="65" charset="-120"/>
                        <a:ea typeface="標楷體" panose="03000509000000000000" pitchFamily="65" charset="-120"/>
                      </a:endParaRPr>
                    </a:p>
                  </a:txBody>
                  <a:tcPr/>
                </a:tc>
                <a:tc>
                  <a:txBody>
                    <a:bodyPr/>
                    <a:lstStyle/>
                    <a:p>
                      <a:r>
                        <a:rPr lang="zh-TW" altLang="en-US" sz="2000" dirty="0" smtClean="0">
                          <a:latin typeface="標楷體" panose="03000509000000000000" pitchFamily="65" charset="-120"/>
                          <a:ea typeface="標楷體" panose="03000509000000000000" pitchFamily="65" charset="-120"/>
                          <a:sym typeface="Wingdings" panose="05000000000000000000" pitchFamily="2" charset="2"/>
                        </a:rPr>
                        <a:t>降水、蒸發、蒸散、地面逕流等，從這些概念寫出或畫出你對水循環的認識</a:t>
                      </a:r>
                      <a:endParaRPr lang="zh-TW" altLang="en-US" sz="2000" dirty="0">
                        <a:latin typeface="標楷體" panose="03000509000000000000" pitchFamily="65" charset="-120"/>
                        <a:ea typeface="標楷體" panose="03000509000000000000" pitchFamily="65" charset="-120"/>
                      </a:endParaRPr>
                    </a:p>
                  </a:txBody>
                  <a:tcPr/>
                </a:tc>
                <a:tc>
                  <a:txBody>
                    <a:bodyPr/>
                    <a:lstStyle/>
                    <a:p>
                      <a:r>
                        <a:rPr lang="zh-TW" altLang="en-US" sz="2000" dirty="0" smtClean="0">
                          <a:latin typeface="標楷體" panose="03000509000000000000" pitchFamily="65" charset="-120"/>
                          <a:ea typeface="標楷體" panose="03000509000000000000" pitchFamily="65" charset="-120"/>
                        </a:rPr>
                        <a:t>給重要概念</a:t>
                      </a:r>
                      <a:endParaRPr lang="zh-TW" altLang="en-US" sz="2000" dirty="0">
                        <a:latin typeface="標楷體" panose="03000509000000000000" pitchFamily="65" charset="-120"/>
                        <a:ea typeface="標楷體" panose="03000509000000000000" pitchFamily="65" charset="-120"/>
                      </a:endParaRPr>
                    </a:p>
                  </a:txBody>
                  <a:tcPr/>
                </a:tc>
              </a:tr>
              <a:tr h="370840">
                <a:tc>
                  <a:txBody>
                    <a:bodyPr/>
                    <a:lstStyle/>
                    <a:p>
                      <a:r>
                        <a:rPr lang="zh-TW" altLang="en-US" sz="2000" dirty="0" smtClean="0">
                          <a:latin typeface="標楷體" panose="03000509000000000000" pitchFamily="65" charset="-120"/>
                          <a:ea typeface="標楷體" panose="03000509000000000000" pitchFamily="65" charset="-120"/>
                        </a:rPr>
                        <a:t>第三層</a:t>
                      </a:r>
                      <a:endParaRPr lang="zh-TW" altLang="en-US" sz="2000" dirty="0">
                        <a:latin typeface="標楷體" panose="03000509000000000000" pitchFamily="65" charset="-120"/>
                        <a:ea typeface="標楷體" panose="03000509000000000000" pitchFamily="65" charset="-120"/>
                      </a:endParaRPr>
                    </a:p>
                  </a:txBody>
                  <a:tcPr/>
                </a:tc>
                <a:tc>
                  <a:txBody>
                    <a:bodyPr/>
                    <a:lstStyle/>
                    <a:p>
                      <a:r>
                        <a:rPr lang="zh-TW" altLang="en-US" sz="2000" dirty="0" smtClean="0">
                          <a:latin typeface="標楷體" panose="03000509000000000000" pitchFamily="65" charset="-120"/>
                          <a:ea typeface="標楷體" panose="03000509000000000000" pitchFamily="65" charset="-120"/>
                        </a:rPr>
                        <a:t>降水：大氣中的水器凝結而降落</a:t>
                      </a:r>
                      <a:r>
                        <a:rPr lang="en-US" altLang="zh-TW" sz="2000" dirty="0" smtClean="0">
                          <a:latin typeface="標楷體" panose="03000509000000000000" pitchFamily="65" charset="-120"/>
                          <a:ea typeface="標楷體" panose="03000509000000000000" pitchFamily="65" charset="-120"/>
                        </a:rPr>
                        <a:t/>
                      </a:r>
                      <a:br>
                        <a:rPr lang="en-US" altLang="zh-TW" sz="2000" dirty="0" smtClean="0">
                          <a:latin typeface="標楷體" panose="03000509000000000000" pitchFamily="65" charset="-120"/>
                          <a:ea typeface="標楷體" panose="03000509000000000000" pitchFamily="65" charset="-120"/>
                        </a:rPr>
                      </a:br>
                      <a:r>
                        <a:rPr lang="zh-TW" altLang="en-US" sz="2000" dirty="0" smtClean="0">
                          <a:latin typeface="標楷體" panose="03000509000000000000" pitchFamily="65" charset="-120"/>
                          <a:ea typeface="標楷體" panose="03000509000000000000" pitchFamily="65" charset="-120"/>
                        </a:rPr>
                        <a:t>      為雨、雪、冰雹的現象</a:t>
                      </a:r>
                      <a:endParaRPr lang="en-US" altLang="zh-TW" sz="2000" dirty="0" smtClean="0">
                        <a:latin typeface="標楷體" panose="03000509000000000000" pitchFamily="65" charset="-120"/>
                        <a:ea typeface="標楷體" panose="03000509000000000000" pitchFamily="65" charset="-120"/>
                      </a:endParaRPr>
                    </a:p>
                    <a:p>
                      <a:r>
                        <a:rPr lang="zh-TW" altLang="en-US" sz="2000" dirty="0" smtClean="0">
                          <a:latin typeface="標楷體" panose="03000509000000000000" pitchFamily="65" charset="-120"/>
                          <a:ea typeface="標楷體" panose="03000509000000000000" pitchFamily="65" charset="-120"/>
                        </a:rPr>
                        <a:t>蒸散：水分由樹葉或枝幹轉化為</a:t>
                      </a:r>
                      <a:r>
                        <a:rPr lang="en-US" altLang="zh-TW" sz="2000" dirty="0" smtClean="0">
                          <a:latin typeface="標楷體" panose="03000509000000000000" pitchFamily="65" charset="-120"/>
                          <a:ea typeface="標楷體" panose="03000509000000000000" pitchFamily="65" charset="-120"/>
                        </a:rPr>
                        <a:t/>
                      </a:r>
                      <a:br>
                        <a:rPr lang="en-US" altLang="zh-TW" sz="2000" dirty="0" smtClean="0">
                          <a:latin typeface="標楷體" panose="03000509000000000000" pitchFamily="65" charset="-120"/>
                          <a:ea typeface="標楷體" panose="03000509000000000000" pitchFamily="65" charset="-120"/>
                        </a:rPr>
                      </a:br>
                      <a:r>
                        <a:rPr lang="zh-TW" altLang="en-US" sz="2000" dirty="0" smtClean="0">
                          <a:latin typeface="標楷體" panose="03000509000000000000" pitchFamily="65" charset="-120"/>
                          <a:ea typeface="標楷體" panose="03000509000000000000" pitchFamily="65" charset="-120"/>
                        </a:rPr>
                        <a:t>      氣態的水的現象</a:t>
                      </a:r>
                      <a:endParaRPr lang="en-US" altLang="zh-TW" sz="2000" dirty="0" smtClean="0">
                        <a:latin typeface="標楷體" panose="03000509000000000000" pitchFamily="65" charset="-120"/>
                        <a:ea typeface="標楷體" panose="03000509000000000000" pitchFamily="65" charset="-120"/>
                      </a:endParaRPr>
                    </a:p>
                    <a:p>
                      <a:r>
                        <a:rPr lang="zh-TW" altLang="en-US" sz="2000" dirty="0" smtClean="0">
                          <a:latin typeface="標楷體" panose="03000509000000000000" pitchFamily="65" charset="-120"/>
                          <a:ea typeface="標楷體" panose="03000509000000000000" pitchFamily="65" charset="-120"/>
                        </a:rPr>
                        <a:t>蒸發：</a:t>
                      </a:r>
                      <a:r>
                        <a:rPr lang="en-US" altLang="zh-TW" sz="2000" dirty="0" smtClean="0">
                          <a:latin typeface="標楷體" panose="03000509000000000000" pitchFamily="65" charset="-120"/>
                          <a:ea typeface="標楷體" panose="03000509000000000000" pitchFamily="65" charset="-120"/>
                        </a:rPr>
                        <a:t>……</a:t>
                      </a:r>
                      <a:endParaRPr lang="zh-TW" altLang="en-US" sz="2000" dirty="0">
                        <a:latin typeface="標楷體" panose="03000509000000000000" pitchFamily="65" charset="-120"/>
                        <a:ea typeface="標楷體" panose="03000509000000000000" pitchFamily="65" charset="-120"/>
                      </a:endParaRPr>
                    </a:p>
                  </a:txBody>
                  <a:tcPr/>
                </a:tc>
                <a:tc>
                  <a:txBody>
                    <a:bodyPr/>
                    <a:lstStyle/>
                    <a:p>
                      <a:r>
                        <a:rPr lang="zh-TW" altLang="en-US" sz="2000" dirty="0" smtClean="0">
                          <a:latin typeface="標楷體" panose="03000509000000000000" pitchFamily="65" charset="-120"/>
                          <a:ea typeface="標楷體" panose="03000509000000000000" pitchFamily="65" charset="-120"/>
                        </a:rPr>
                        <a:t>給重要概念並說明</a:t>
                      </a:r>
                      <a:endParaRPr lang="zh-TW" altLang="en-US" sz="2000" dirty="0">
                        <a:latin typeface="標楷體" panose="03000509000000000000" pitchFamily="65" charset="-120"/>
                        <a:ea typeface="標楷體" panose="03000509000000000000" pitchFamily="65" charset="-120"/>
                      </a:endParaRPr>
                    </a:p>
                  </a:txBody>
                  <a:tcPr/>
                </a:tc>
              </a:tr>
            </a:tbl>
          </a:graphicData>
        </a:graphic>
      </p:graphicFrame>
      <p:sp>
        <p:nvSpPr>
          <p:cNvPr id="7" name="文字方塊 6"/>
          <p:cNvSpPr txBox="1"/>
          <p:nvPr/>
        </p:nvSpPr>
        <p:spPr>
          <a:xfrm>
            <a:off x="10384971" y="6425815"/>
            <a:ext cx="1807029" cy="276999"/>
          </a:xfrm>
          <a:prstGeom prst="rect">
            <a:avLst/>
          </a:prstGeom>
          <a:noFill/>
        </p:spPr>
        <p:txBody>
          <a:bodyPr wrap="square" rtlCol="0">
            <a:spAutoFit/>
          </a:bodyPr>
          <a:lstStyle/>
          <a:p>
            <a:r>
              <a:rPr lang="zh-TW" altLang="en-US" sz="1200" dirty="0" smtClean="0"/>
              <a:t>（國一上下，南一地理）</a:t>
            </a:r>
            <a:endParaRPr lang="zh-TW" altLang="en-US" sz="1200" dirty="0"/>
          </a:p>
        </p:txBody>
      </p:sp>
    </p:spTree>
    <p:extLst>
      <p:ext uri="{BB962C8B-B14F-4D97-AF65-F5344CB8AC3E}">
        <p14:creationId xmlns:p14="http://schemas.microsoft.com/office/powerpoint/2010/main" val="1932668200"/>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762000" y="606879"/>
            <a:ext cx="10972800" cy="1143000"/>
          </a:xfrm>
        </p:spPr>
        <p:txBody>
          <a:bodyPr/>
          <a:lstStyle/>
          <a:p>
            <a:r>
              <a:rPr lang="zh-TW" altLang="en-US" dirty="0" smtClean="0"/>
              <a:t>過程差異化</a:t>
            </a:r>
            <a:endParaRPr lang="zh-TW" altLang="en-US" dirty="0"/>
          </a:p>
        </p:txBody>
      </p:sp>
      <p:sp>
        <p:nvSpPr>
          <p:cNvPr id="3" name="內容版面配置區 2"/>
          <p:cNvSpPr>
            <a:spLocks noGrp="1"/>
          </p:cNvSpPr>
          <p:nvPr>
            <p:ph idx="1"/>
          </p:nvPr>
        </p:nvSpPr>
        <p:spPr>
          <a:xfrm>
            <a:off x="968829" y="2327050"/>
            <a:ext cx="10972800" cy="4389437"/>
          </a:xfrm>
        </p:spPr>
        <p:txBody>
          <a:bodyPr/>
          <a:lstStyle/>
          <a:p>
            <a:r>
              <a:rPr lang="zh-TW" altLang="en-US" sz="2800" dirty="0"/>
              <a:t>過程是教學裡的</a:t>
            </a:r>
            <a:r>
              <a:rPr lang="en-US" altLang="zh-TW" sz="2800" dirty="0">
                <a:latin typeface="Arial" pitchFamily="34" charset="0"/>
                <a:cs typeface="Arial" pitchFamily="34" charset="0"/>
              </a:rPr>
              <a:t>”</a:t>
            </a:r>
            <a:r>
              <a:rPr lang="en-US" altLang="zh-TW" sz="2800" dirty="0">
                <a:latin typeface="Times New Roman" pitchFamily="18" charset="0"/>
                <a:cs typeface="Times New Roman" pitchFamily="18" charset="0"/>
              </a:rPr>
              <a:t>How</a:t>
            </a:r>
            <a:r>
              <a:rPr lang="en-US" altLang="zh-TW" sz="2800" dirty="0">
                <a:latin typeface="Arial" pitchFamily="34" charset="0"/>
                <a:cs typeface="Arial" pitchFamily="34" charset="0"/>
              </a:rPr>
              <a:t>”</a:t>
            </a:r>
            <a:r>
              <a:rPr lang="zh-TW" altLang="en-US" sz="2800" dirty="0">
                <a:latin typeface="Times New Roman" pitchFamily="18" charset="0"/>
                <a:cs typeface="Times New Roman" pitchFamily="18" charset="0"/>
              </a:rPr>
              <a:t>。</a:t>
            </a:r>
            <a:endParaRPr lang="en-US" altLang="zh-TW" sz="2800" dirty="0">
              <a:latin typeface="Times New Roman" pitchFamily="18" charset="0"/>
              <a:cs typeface="Times New Roman" pitchFamily="18" charset="0"/>
            </a:endParaRPr>
          </a:p>
          <a:p>
            <a:r>
              <a:rPr lang="zh-TW" altLang="en-US" sz="2800" dirty="0">
                <a:latin typeface="Times New Roman" pitchFamily="18" charset="0"/>
                <a:cs typeface="Times New Roman" pitchFamily="18" charset="0"/>
              </a:rPr>
              <a:t>是教師設計來幫助學生思考和建構學習內容之訊息和重要原則的活動，同時也要求學生運用教學單元裡的重要技能。</a:t>
            </a:r>
            <a:endParaRPr lang="en-US" altLang="zh-TW" sz="2800" dirty="0">
              <a:latin typeface="Times New Roman" pitchFamily="18" charset="0"/>
              <a:cs typeface="Times New Roman" pitchFamily="18" charset="0"/>
            </a:endParaRPr>
          </a:p>
          <a:p>
            <a:r>
              <a:rPr lang="zh-TW" altLang="en-US" sz="2800" dirty="0">
                <a:latin typeface="Times New Roman" pitchFamily="18" charset="0"/>
                <a:cs typeface="Times New Roman" pitchFamily="18" charset="0"/>
              </a:rPr>
              <a:t>當過程差異化時，學生會從事不同的活動，但每項活動都應該指向這堂課的共同焦點，關注學生應該知道、理解和能夠做到什麼。所有學生都投入有意義、尊重其能力的任務。</a:t>
            </a:r>
            <a:endParaRPr lang="en-US" altLang="zh-TW" sz="2800" dirty="0">
              <a:latin typeface="Times New Roman" pitchFamily="18" charset="0"/>
              <a:cs typeface="Times New Roman" pitchFamily="18" charset="0"/>
            </a:endParaRPr>
          </a:p>
          <a:p>
            <a:endParaRPr lang="zh-TW" altLang="en-US" dirty="0"/>
          </a:p>
        </p:txBody>
      </p:sp>
      <p:sp>
        <p:nvSpPr>
          <p:cNvPr id="4" name="矩形 3"/>
          <p:cNvSpPr/>
          <p:nvPr/>
        </p:nvSpPr>
        <p:spPr>
          <a:xfrm>
            <a:off x="10657156" y="6439488"/>
            <a:ext cx="1534844" cy="276999"/>
          </a:xfrm>
          <a:prstGeom prst="rect">
            <a:avLst/>
          </a:prstGeom>
        </p:spPr>
        <p:txBody>
          <a:bodyPr wrap="none">
            <a:spAutoFit/>
          </a:bodyPr>
          <a:lstStyle/>
          <a:p>
            <a:r>
              <a:rPr lang="zh-TW" altLang="en-US" sz="1200" dirty="0" smtClean="0">
                <a:latin typeface="Times New Roman" panose="02020603050405020304" pitchFamily="18" charset="0"/>
                <a:ea typeface="新細明體" charset="-120"/>
                <a:cs typeface="Times New Roman" panose="02020603050405020304" pitchFamily="18" charset="0"/>
              </a:rPr>
              <a:t>（</a:t>
            </a:r>
            <a:r>
              <a:rPr lang="en-US" altLang="zh-TW" sz="1200" dirty="0" smtClean="0">
                <a:latin typeface="Times New Roman" panose="02020603050405020304" pitchFamily="18" charset="0"/>
                <a:ea typeface="新細明體" charset="-120"/>
                <a:cs typeface="Times New Roman" panose="02020603050405020304" pitchFamily="18" charset="0"/>
              </a:rPr>
              <a:t>Tomlinson, 2001</a:t>
            </a:r>
            <a:r>
              <a:rPr lang="zh-TW" altLang="en-US" sz="1200" dirty="0" smtClean="0">
                <a:latin typeface="Times New Roman" panose="02020603050405020304" pitchFamily="18" charset="0"/>
                <a:ea typeface="新細明體" charset="-120"/>
                <a:cs typeface="Times New Roman" panose="02020603050405020304" pitchFamily="18" charset="0"/>
              </a:rPr>
              <a:t>）</a:t>
            </a:r>
            <a:endParaRPr lang="en-US" altLang="zh-TW" sz="1200" dirty="0">
              <a:latin typeface="Times New Roman" panose="02020603050405020304" pitchFamily="18" charset="0"/>
              <a:ea typeface="新細明體" charset="-120"/>
              <a:cs typeface="Times New Roman" panose="02020603050405020304" pitchFamily="18" charset="0"/>
            </a:endParaRPr>
          </a:p>
        </p:txBody>
      </p:sp>
    </p:spTree>
    <p:extLst>
      <p:ext uri="{BB962C8B-B14F-4D97-AF65-F5344CB8AC3E}">
        <p14:creationId xmlns:p14="http://schemas.microsoft.com/office/powerpoint/2010/main" val="1721297621"/>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990600" y="2250850"/>
            <a:ext cx="10972800" cy="4389437"/>
          </a:xfrm>
        </p:spPr>
        <p:txBody>
          <a:bodyPr/>
          <a:lstStyle/>
          <a:p>
            <a:r>
              <a:rPr lang="en-US" altLang="zh-TW" dirty="0" smtClean="0"/>
              <a:t> </a:t>
            </a:r>
            <a:r>
              <a:rPr lang="zh-TW" altLang="en-US" dirty="0"/>
              <a:t>獨立閱讀</a:t>
            </a:r>
            <a:r>
              <a:rPr lang="en-US" altLang="zh-TW" dirty="0"/>
              <a:t>? </a:t>
            </a:r>
          </a:p>
          <a:p>
            <a:r>
              <a:rPr lang="en-US" altLang="zh-TW" dirty="0"/>
              <a:t> </a:t>
            </a:r>
            <a:r>
              <a:rPr lang="zh-TW" altLang="en-US" dirty="0"/>
              <a:t>分組學習</a:t>
            </a:r>
            <a:r>
              <a:rPr lang="en-US" altLang="zh-TW" dirty="0"/>
              <a:t>(</a:t>
            </a:r>
            <a:r>
              <a:rPr lang="zh-TW" altLang="en-US" dirty="0"/>
              <a:t>兩人或多人小組</a:t>
            </a:r>
            <a:r>
              <a:rPr lang="en-US" altLang="zh-TW" dirty="0"/>
              <a:t>)? </a:t>
            </a:r>
          </a:p>
          <a:p>
            <a:r>
              <a:rPr lang="en-US" altLang="zh-TW" dirty="0"/>
              <a:t> </a:t>
            </a:r>
            <a:r>
              <a:rPr lang="zh-TW" altLang="en-US" dirty="0"/>
              <a:t>實作</a:t>
            </a:r>
            <a:r>
              <a:rPr lang="en-US" altLang="zh-TW" dirty="0"/>
              <a:t>/</a:t>
            </a:r>
            <a:r>
              <a:rPr lang="zh-TW" altLang="en-US" dirty="0"/>
              <a:t>學習活動</a:t>
            </a:r>
            <a:r>
              <a:rPr lang="en-US" altLang="zh-TW" dirty="0"/>
              <a:t>? </a:t>
            </a:r>
          </a:p>
          <a:p>
            <a:r>
              <a:rPr lang="en-US" altLang="zh-TW" dirty="0"/>
              <a:t> </a:t>
            </a:r>
            <a:r>
              <a:rPr lang="zh-TW" altLang="en-US" dirty="0"/>
              <a:t>透過特定學習策略</a:t>
            </a:r>
            <a:r>
              <a:rPr lang="en-US" altLang="zh-TW" dirty="0"/>
              <a:t>? </a:t>
            </a:r>
          </a:p>
          <a:p>
            <a:r>
              <a:rPr lang="en-US" altLang="zh-TW" dirty="0"/>
              <a:t> </a:t>
            </a:r>
            <a:r>
              <a:rPr lang="zh-TW" altLang="en-US" dirty="0"/>
              <a:t>針對學生的</a:t>
            </a:r>
            <a:r>
              <a:rPr lang="zh-TW" altLang="en-US" dirty="0" smtClean="0"/>
              <a:t>障礙如何加以</a:t>
            </a:r>
            <a:r>
              <a:rPr lang="zh-TW" altLang="en-US" dirty="0"/>
              <a:t>調整</a:t>
            </a:r>
            <a:r>
              <a:rPr lang="en-US" altLang="zh-TW" dirty="0"/>
              <a:t>? </a:t>
            </a:r>
            <a:endParaRPr lang="zh-TW" altLang="en-US" dirty="0"/>
          </a:p>
        </p:txBody>
      </p:sp>
      <p:sp>
        <p:nvSpPr>
          <p:cNvPr id="4" name="標題 3"/>
          <p:cNvSpPr>
            <a:spLocks noGrp="1"/>
          </p:cNvSpPr>
          <p:nvPr>
            <p:ph type="title"/>
          </p:nvPr>
        </p:nvSpPr>
        <p:spPr>
          <a:xfrm>
            <a:off x="609600" y="704849"/>
            <a:ext cx="10972800" cy="1711779"/>
          </a:xfrm>
        </p:spPr>
        <p:txBody>
          <a:bodyPr/>
          <a:lstStyle/>
          <a:p>
            <a:r>
              <a:rPr lang="zh-TW" altLang="en-US" dirty="0"/>
              <a:t>每個學生的最佳學習方式是什麼</a:t>
            </a:r>
            <a:r>
              <a:rPr lang="en-US" altLang="zh-TW" dirty="0"/>
              <a:t>? </a:t>
            </a:r>
            <a:br>
              <a:rPr lang="en-US" altLang="zh-TW" dirty="0"/>
            </a:br>
            <a:endParaRPr lang="zh-TW" altLang="en-US" dirty="0"/>
          </a:p>
        </p:txBody>
      </p:sp>
    </p:spTree>
    <p:extLst>
      <p:ext uri="{BB962C8B-B14F-4D97-AF65-F5344CB8AC3E}">
        <p14:creationId xmlns:p14="http://schemas.microsoft.com/office/powerpoint/2010/main" val="820907491"/>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t="15200"/>
          <a:stretch/>
        </p:blipFill>
        <p:spPr>
          <a:xfrm>
            <a:off x="1741715" y="1175657"/>
            <a:ext cx="8929688" cy="5682343"/>
          </a:xfrm>
          <a:noFill/>
        </p:spPr>
      </p:pic>
      <p:sp>
        <p:nvSpPr>
          <p:cNvPr id="5" name="標題 1"/>
          <p:cNvSpPr>
            <a:spLocks noGrp="1"/>
          </p:cNvSpPr>
          <p:nvPr>
            <p:ph type="title"/>
          </p:nvPr>
        </p:nvSpPr>
        <p:spPr>
          <a:xfrm>
            <a:off x="720159" y="83981"/>
            <a:ext cx="10972800" cy="1143000"/>
          </a:xfrm>
        </p:spPr>
        <p:txBody>
          <a:bodyPr/>
          <a:lstStyle/>
          <a:p>
            <a:pPr algn="ctr"/>
            <a:r>
              <a:rPr lang="zh-TW" altLang="en-US" dirty="0" smtClean="0"/>
              <a:t>教學策略菜單</a:t>
            </a:r>
            <a:endParaRPr lang="zh-TW" altLang="en-US" dirty="0"/>
          </a:p>
        </p:txBody>
      </p:sp>
      <p:sp>
        <p:nvSpPr>
          <p:cNvPr id="6" name="矩形 5"/>
          <p:cNvSpPr/>
          <p:nvPr/>
        </p:nvSpPr>
        <p:spPr>
          <a:xfrm>
            <a:off x="10671403" y="6304002"/>
            <a:ext cx="1785257" cy="276999"/>
          </a:xfrm>
          <a:prstGeom prst="rect">
            <a:avLst/>
          </a:prstGeom>
        </p:spPr>
        <p:txBody>
          <a:bodyPr wrap="square">
            <a:spAutoFit/>
          </a:bodyPr>
          <a:lstStyle/>
          <a:p>
            <a:r>
              <a:rPr lang="zh-TW" altLang="en-US" sz="1200" dirty="0">
                <a:solidFill>
                  <a:srgbClr val="000000"/>
                </a:solidFill>
                <a:latin typeface="+mn-ea"/>
              </a:rPr>
              <a:t>（郭靜姿，</a:t>
            </a:r>
            <a:r>
              <a:rPr lang="en-US" altLang="zh-TW" sz="1200" dirty="0">
                <a:solidFill>
                  <a:srgbClr val="000000"/>
                </a:solidFill>
                <a:latin typeface="+mn-ea"/>
              </a:rPr>
              <a:t>2011</a:t>
            </a:r>
            <a:r>
              <a:rPr lang="zh-TW" altLang="en-US" sz="1200" dirty="0">
                <a:solidFill>
                  <a:srgbClr val="000000"/>
                </a:solidFill>
                <a:latin typeface="+mn-ea"/>
              </a:rPr>
              <a:t>）</a:t>
            </a:r>
            <a:endParaRPr lang="en-US" altLang="zh-TW" sz="1200" dirty="0">
              <a:solidFill>
                <a:srgbClr val="000000"/>
              </a:solidFill>
              <a:latin typeface="+mn-ea"/>
            </a:endParaRPr>
          </a:p>
        </p:txBody>
      </p:sp>
      <p:sp>
        <p:nvSpPr>
          <p:cNvPr id="7" name="矩形 6"/>
          <p:cNvSpPr/>
          <p:nvPr/>
        </p:nvSpPr>
        <p:spPr>
          <a:xfrm>
            <a:off x="10430351" y="6581001"/>
            <a:ext cx="1800493" cy="276999"/>
          </a:xfrm>
          <a:prstGeom prst="rect">
            <a:avLst/>
          </a:prstGeom>
        </p:spPr>
        <p:txBody>
          <a:bodyPr wrap="none">
            <a:spAutoFit/>
          </a:bodyPr>
          <a:lstStyle/>
          <a:p>
            <a:pPr eaLnBrk="0" fontAlgn="base" hangingPunct="0">
              <a:spcBef>
                <a:spcPct val="0"/>
              </a:spcBef>
              <a:spcAft>
                <a:spcPct val="0"/>
              </a:spcAft>
            </a:pPr>
            <a:r>
              <a:rPr lang="en-US" altLang="zh-TW" sz="1200" dirty="0">
                <a:solidFill>
                  <a:srgbClr val="000000"/>
                </a:solidFill>
                <a:latin typeface="+mn-ea"/>
              </a:rPr>
              <a:t>(</a:t>
            </a:r>
            <a:r>
              <a:rPr lang="zh-TW" altLang="en-US" sz="1200" dirty="0">
                <a:solidFill>
                  <a:srgbClr val="000000"/>
                </a:solidFill>
                <a:latin typeface="+mn-ea"/>
              </a:rPr>
              <a:t>陳美芳、洪儷瑜，</a:t>
            </a:r>
            <a:r>
              <a:rPr lang="en-US" altLang="zh-TW" sz="1200" dirty="0">
                <a:solidFill>
                  <a:srgbClr val="000000"/>
                </a:solidFill>
                <a:latin typeface="+mn-ea"/>
              </a:rPr>
              <a:t>2013)</a:t>
            </a:r>
            <a:endParaRPr lang="zh-TW" altLang="en-US" sz="1200" dirty="0">
              <a:solidFill>
                <a:srgbClr val="000000"/>
              </a:solidFill>
              <a:latin typeface="+mn-ea"/>
            </a:endParaRPr>
          </a:p>
        </p:txBody>
      </p:sp>
      <p:pic>
        <p:nvPicPr>
          <p:cNvPr id="8"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409" t="15044" r="-409" b="-588"/>
          <a:stretch/>
        </p:blipFill>
        <p:spPr>
          <a:xfrm>
            <a:off x="1608303" y="1226981"/>
            <a:ext cx="8929688" cy="5732095"/>
          </a:xfrm>
          <a:noFill/>
        </p:spPr>
      </p:pic>
    </p:spTree>
    <p:extLst>
      <p:ext uri="{BB962C8B-B14F-4D97-AF65-F5344CB8AC3E}">
        <p14:creationId xmlns:p14="http://schemas.microsoft.com/office/powerpoint/2010/main" val="2439916865"/>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620485" y="563335"/>
            <a:ext cx="10972800" cy="1143000"/>
          </a:xfrm>
        </p:spPr>
        <p:txBody>
          <a:bodyPr/>
          <a:lstStyle/>
          <a:p>
            <a:r>
              <a:rPr lang="zh-TW" altLang="en-US" dirty="0"/>
              <a:t>因應學生差異</a:t>
            </a:r>
            <a:r>
              <a:rPr lang="en-US" altLang="zh-TW" dirty="0"/>
              <a:t>—</a:t>
            </a:r>
            <a:r>
              <a:rPr lang="zh-TW" altLang="en-US" dirty="0"/>
              <a:t>分組</a:t>
            </a:r>
            <a:r>
              <a:rPr lang="zh-TW" altLang="zh-TW" dirty="0"/>
              <a:t>教學方法</a:t>
            </a:r>
            <a:endParaRPr lang="zh-TW" altLang="en-US" dirty="0"/>
          </a:p>
        </p:txBody>
      </p:sp>
      <p:sp>
        <p:nvSpPr>
          <p:cNvPr id="3" name="內容版面配置區 2"/>
          <p:cNvSpPr>
            <a:spLocks noGrp="1"/>
          </p:cNvSpPr>
          <p:nvPr>
            <p:ph idx="1"/>
          </p:nvPr>
        </p:nvSpPr>
        <p:spPr>
          <a:xfrm>
            <a:off x="1099457" y="2218192"/>
            <a:ext cx="10972800" cy="4389437"/>
          </a:xfrm>
        </p:spPr>
        <p:txBody>
          <a:bodyPr/>
          <a:lstStyle/>
          <a:p>
            <a:pPr marL="0" indent="0">
              <a:buNone/>
              <a:defRPr/>
            </a:pPr>
            <a:r>
              <a:rPr lang="en-US" altLang="zh-TW" dirty="0" smtClean="0"/>
              <a:t>1.</a:t>
            </a:r>
            <a:r>
              <a:rPr lang="zh-TW" altLang="en-US" dirty="0" smtClean="0"/>
              <a:t> </a:t>
            </a:r>
            <a:r>
              <a:rPr lang="zh-TW" altLang="zh-TW" dirty="0" smtClean="0"/>
              <a:t>配對</a:t>
            </a:r>
            <a:r>
              <a:rPr lang="zh-TW" altLang="zh-TW" dirty="0"/>
              <a:t>分組學習</a:t>
            </a:r>
            <a:endParaRPr lang="en-US" altLang="zh-TW" dirty="0"/>
          </a:p>
          <a:p>
            <a:pPr marL="0" indent="0">
              <a:buNone/>
              <a:defRPr/>
            </a:pPr>
            <a:r>
              <a:rPr lang="en-US" altLang="zh-TW" dirty="0" smtClean="0"/>
              <a:t>2.</a:t>
            </a:r>
            <a:r>
              <a:rPr lang="zh-TW" altLang="en-US" dirty="0" smtClean="0"/>
              <a:t> </a:t>
            </a:r>
            <a:r>
              <a:rPr lang="zh-TW" altLang="zh-TW" dirty="0" smtClean="0"/>
              <a:t>小組</a:t>
            </a:r>
            <a:r>
              <a:rPr lang="zh-TW" altLang="zh-TW" dirty="0"/>
              <a:t>分組</a:t>
            </a:r>
            <a:r>
              <a:rPr lang="en-US" altLang="zh-TW" dirty="0"/>
              <a:t>  </a:t>
            </a:r>
            <a:r>
              <a:rPr lang="zh-TW" altLang="zh-TW" dirty="0" smtClean="0"/>
              <a:t>（</a:t>
            </a:r>
            <a:r>
              <a:rPr lang="en-US" altLang="zh-TW" dirty="0"/>
              <a:t>1</a:t>
            </a:r>
            <a:r>
              <a:rPr lang="zh-TW" altLang="zh-TW" dirty="0"/>
              <a:t>）小組活動 </a:t>
            </a:r>
            <a:endParaRPr lang="en-US" altLang="zh-TW" dirty="0"/>
          </a:p>
          <a:p>
            <a:pPr>
              <a:buFont typeface="Arial" charset="0"/>
              <a:buNone/>
              <a:defRPr/>
            </a:pPr>
            <a:r>
              <a:rPr lang="zh-TW" altLang="en-US" dirty="0" smtClean="0"/>
              <a:t>             （</a:t>
            </a:r>
            <a:r>
              <a:rPr lang="en-US" altLang="zh-TW" dirty="0" smtClean="0"/>
              <a:t>2</a:t>
            </a:r>
            <a:r>
              <a:rPr lang="zh-TW" altLang="en-US" dirty="0"/>
              <a:t>）</a:t>
            </a:r>
            <a:r>
              <a:rPr lang="zh-TW" altLang="zh-TW" dirty="0"/>
              <a:t>合作學習</a:t>
            </a:r>
            <a:r>
              <a:rPr lang="zh-TW" altLang="en-US" dirty="0"/>
              <a:t>（拼圖式）</a:t>
            </a:r>
            <a:r>
              <a:rPr lang="zh-TW" altLang="zh-TW" dirty="0"/>
              <a:t> </a:t>
            </a:r>
          </a:p>
          <a:p>
            <a:pPr>
              <a:buFont typeface="Arial" charset="0"/>
              <a:buNone/>
              <a:defRPr/>
            </a:pPr>
            <a:r>
              <a:rPr lang="en-US" altLang="zh-TW" dirty="0" smtClean="0"/>
              <a:t>3</a:t>
            </a:r>
            <a:r>
              <a:rPr lang="en-US" altLang="zh-TW" dirty="0"/>
              <a:t>. </a:t>
            </a:r>
            <a:r>
              <a:rPr lang="zh-TW" altLang="zh-TW" dirty="0" smtClean="0"/>
              <a:t>自學</a:t>
            </a:r>
            <a:r>
              <a:rPr lang="en-US" altLang="zh-TW" dirty="0" smtClean="0"/>
              <a:t>  </a:t>
            </a:r>
            <a:r>
              <a:rPr lang="en-US" altLang="zh-TW" dirty="0"/>
              <a:t>— </a:t>
            </a:r>
            <a:r>
              <a:rPr lang="zh-TW" altLang="zh-TW" dirty="0"/>
              <a:t>依據能力</a:t>
            </a:r>
            <a:r>
              <a:rPr lang="zh-TW" altLang="en-US" dirty="0"/>
              <a:t>各自</a:t>
            </a:r>
            <a:r>
              <a:rPr lang="zh-TW" altLang="zh-TW" dirty="0"/>
              <a:t>作不同</a:t>
            </a:r>
            <a:r>
              <a:rPr lang="zh-TW" altLang="en-US" dirty="0"/>
              <a:t>內容的</a:t>
            </a:r>
            <a:r>
              <a:rPr lang="zh-TW" altLang="zh-TW" dirty="0"/>
              <a:t>學習</a:t>
            </a:r>
            <a:r>
              <a:rPr lang="en-US" altLang="zh-TW" dirty="0"/>
              <a:t>  </a:t>
            </a:r>
            <a:endParaRPr lang="zh-TW" altLang="en-US" dirty="0"/>
          </a:p>
          <a:p>
            <a:endParaRPr lang="zh-TW" altLang="en-US" dirty="0"/>
          </a:p>
        </p:txBody>
      </p:sp>
    </p:spTree>
    <p:extLst>
      <p:ext uri="{BB962C8B-B14F-4D97-AF65-F5344CB8AC3E}">
        <p14:creationId xmlns:p14="http://schemas.microsoft.com/office/powerpoint/2010/main" val="1217071094"/>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t>一、配對學習</a:t>
            </a:r>
          </a:p>
        </p:txBody>
      </p:sp>
      <p:sp>
        <p:nvSpPr>
          <p:cNvPr id="3" name="內容版面配置區 2"/>
          <p:cNvSpPr>
            <a:spLocks noGrp="1"/>
          </p:cNvSpPr>
          <p:nvPr>
            <p:ph idx="1"/>
          </p:nvPr>
        </p:nvSpPr>
        <p:spPr/>
        <p:txBody>
          <a:bodyPr/>
          <a:lstStyle/>
          <a:p>
            <a:r>
              <a:rPr lang="zh-TW" altLang="en-US" dirty="0"/>
              <a:t>兩兩</a:t>
            </a:r>
            <a:r>
              <a:rPr lang="zh-TW" altLang="en-US" dirty="0" smtClean="0"/>
              <a:t>配對，同儕</a:t>
            </a:r>
            <a:r>
              <a:rPr lang="zh-TW" altLang="en-US" dirty="0"/>
              <a:t>協助學習</a:t>
            </a:r>
            <a:r>
              <a:rPr lang="zh-TW" altLang="en-US" dirty="0" smtClean="0"/>
              <a:t>策略</a:t>
            </a:r>
            <a:endParaRPr lang="en-US" altLang="zh-TW" dirty="0" smtClean="0"/>
          </a:p>
          <a:p>
            <a:r>
              <a:rPr lang="zh-TW" altLang="en-US" sz="2400" dirty="0"/>
              <a:t>教學活動</a:t>
            </a:r>
            <a:r>
              <a:rPr lang="en-US" altLang="zh-TW" sz="2400" dirty="0"/>
              <a:t>--</a:t>
            </a:r>
            <a:r>
              <a:rPr lang="zh-TW" altLang="en-US" sz="2400" dirty="0"/>
              <a:t>學生自學活動</a:t>
            </a:r>
          </a:p>
          <a:p>
            <a:r>
              <a:rPr lang="zh-TW" altLang="en-US" sz="2400" dirty="0"/>
              <a:t>朗讀流暢性訓練六分鐘步驟：</a:t>
            </a:r>
          </a:p>
          <a:p>
            <a:pPr>
              <a:buNone/>
            </a:pPr>
            <a:r>
              <a:rPr lang="en-US" altLang="zh-TW" sz="2400" dirty="0"/>
              <a:t>   1. Reader 1</a:t>
            </a:r>
            <a:r>
              <a:rPr lang="zh-TW" altLang="en-US" sz="2400" dirty="0"/>
              <a:t>（高能力）讀一分鐘  </a:t>
            </a:r>
            <a:r>
              <a:rPr lang="en-US" altLang="zh-TW" sz="2400" dirty="0"/>
              <a:t>Reader 2</a:t>
            </a:r>
            <a:r>
              <a:rPr lang="zh-TW" altLang="en-US" sz="2400" dirty="0"/>
              <a:t>記錄</a:t>
            </a:r>
          </a:p>
          <a:p>
            <a:pPr>
              <a:buNone/>
            </a:pPr>
            <a:r>
              <a:rPr lang="en-US" altLang="zh-TW" sz="2400" dirty="0"/>
              <a:t>   2. Reader 2</a:t>
            </a:r>
            <a:r>
              <a:rPr lang="zh-TW" altLang="en-US" sz="2400" dirty="0"/>
              <a:t>（低能力）讀一分鐘  </a:t>
            </a:r>
            <a:r>
              <a:rPr lang="en-US" altLang="zh-TW" sz="2400" dirty="0"/>
              <a:t>Reader 1</a:t>
            </a:r>
            <a:r>
              <a:rPr lang="zh-TW" altLang="en-US" sz="2400" dirty="0"/>
              <a:t>記錄</a:t>
            </a:r>
          </a:p>
          <a:p>
            <a:r>
              <a:rPr lang="zh-TW" altLang="en-US" sz="2400" dirty="0"/>
              <a:t>學生配對方式：學生能力由高到低排列分兩組，兩組的第一個配為一組，一個學生念、一個學生記錄。</a:t>
            </a:r>
          </a:p>
          <a:p>
            <a:r>
              <a:rPr lang="zh-TW" altLang="en-US" sz="2400" dirty="0"/>
              <a:t>以能力排序  </a:t>
            </a:r>
          </a:p>
          <a:p>
            <a:pPr>
              <a:buNone/>
            </a:pPr>
            <a:r>
              <a:rPr lang="zh-TW" altLang="en-US" sz="2400" dirty="0"/>
              <a:t>  第一組（高能力） </a:t>
            </a:r>
            <a:r>
              <a:rPr lang="en-US" altLang="zh-TW" sz="2400" dirty="0">
                <a:solidFill>
                  <a:srgbClr val="800000"/>
                </a:solidFill>
              </a:rPr>
              <a:t>1</a:t>
            </a:r>
            <a:r>
              <a:rPr lang="en-US" altLang="zh-TW" sz="2400" dirty="0"/>
              <a:t>  </a:t>
            </a:r>
            <a:r>
              <a:rPr lang="en-US" altLang="zh-TW" sz="2400" dirty="0">
                <a:solidFill>
                  <a:srgbClr val="0000CC"/>
                </a:solidFill>
              </a:rPr>
              <a:t>2</a:t>
            </a:r>
            <a:r>
              <a:rPr lang="en-US" altLang="zh-TW" sz="2400" dirty="0"/>
              <a:t>  </a:t>
            </a:r>
            <a:r>
              <a:rPr lang="en-US" altLang="zh-TW" sz="2400" dirty="0">
                <a:solidFill>
                  <a:schemeClr val="accent1"/>
                </a:solidFill>
              </a:rPr>
              <a:t>3</a:t>
            </a:r>
            <a:r>
              <a:rPr lang="en-US" altLang="zh-TW" sz="2400" dirty="0"/>
              <a:t>   </a:t>
            </a:r>
            <a:r>
              <a:rPr lang="en-US" altLang="zh-TW" sz="2400" dirty="0">
                <a:solidFill>
                  <a:schemeClr val="hlink"/>
                </a:solidFill>
              </a:rPr>
              <a:t>4</a:t>
            </a:r>
            <a:r>
              <a:rPr lang="en-US" altLang="zh-TW" sz="2400" dirty="0"/>
              <a:t>   </a:t>
            </a:r>
            <a:r>
              <a:rPr lang="en-US" altLang="zh-TW" sz="2400" dirty="0">
                <a:solidFill>
                  <a:schemeClr val="folHlink"/>
                </a:solidFill>
              </a:rPr>
              <a:t>5</a:t>
            </a:r>
            <a:r>
              <a:rPr lang="en-US" altLang="zh-TW" sz="2400" dirty="0"/>
              <a:t>   </a:t>
            </a:r>
            <a:r>
              <a:rPr lang="en-US" altLang="zh-TW" sz="2400" dirty="0">
                <a:solidFill>
                  <a:srgbClr val="FF9999"/>
                </a:solidFill>
              </a:rPr>
              <a:t>6</a:t>
            </a:r>
          </a:p>
          <a:p>
            <a:pPr>
              <a:buNone/>
            </a:pPr>
            <a:r>
              <a:rPr lang="en-US" altLang="zh-TW" sz="2400" dirty="0"/>
              <a:t>  </a:t>
            </a:r>
            <a:r>
              <a:rPr lang="zh-TW" altLang="en-US" sz="2400" dirty="0"/>
              <a:t>第二組（低能力） </a:t>
            </a:r>
            <a:r>
              <a:rPr lang="en-US" altLang="zh-TW" sz="2400" dirty="0">
                <a:solidFill>
                  <a:srgbClr val="800000"/>
                </a:solidFill>
              </a:rPr>
              <a:t>7</a:t>
            </a:r>
            <a:r>
              <a:rPr lang="en-US" altLang="zh-TW" sz="2400" dirty="0"/>
              <a:t> </a:t>
            </a:r>
            <a:r>
              <a:rPr lang="en-US" altLang="zh-TW" sz="2400" dirty="0">
                <a:solidFill>
                  <a:srgbClr val="0000CC"/>
                </a:solidFill>
              </a:rPr>
              <a:t> 8</a:t>
            </a:r>
            <a:r>
              <a:rPr lang="en-US" altLang="zh-TW" sz="2400" dirty="0"/>
              <a:t>  </a:t>
            </a:r>
            <a:r>
              <a:rPr lang="en-US" altLang="zh-TW" sz="2400" dirty="0">
                <a:solidFill>
                  <a:schemeClr val="accent1"/>
                </a:solidFill>
              </a:rPr>
              <a:t>9</a:t>
            </a:r>
            <a:r>
              <a:rPr lang="en-US" altLang="zh-TW" sz="2400" dirty="0"/>
              <a:t>  </a:t>
            </a:r>
            <a:r>
              <a:rPr lang="en-US" altLang="zh-TW" sz="2400" dirty="0">
                <a:solidFill>
                  <a:schemeClr val="hlink"/>
                </a:solidFill>
              </a:rPr>
              <a:t>10</a:t>
            </a:r>
            <a:r>
              <a:rPr lang="en-US" altLang="zh-TW" sz="2400" dirty="0"/>
              <a:t>  </a:t>
            </a:r>
            <a:r>
              <a:rPr lang="en-US" altLang="zh-TW" sz="2400" dirty="0">
                <a:solidFill>
                  <a:schemeClr val="folHlink"/>
                </a:solidFill>
              </a:rPr>
              <a:t>11</a:t>
            </a:r>
            <a:r>
              <a:rPr lang="en-US" altLang="zh-TW" sz="2400" dirty="0"/>
              <a:t>  </a:t>
            </a:r>
            <a:r>
              <a:rPr lang="en-US" altLang="zh-TW" sz="2400" dirty="0">
                <a:solidFill>
                  <a:srgbClr val="FF9999"/>
                </a:solidFill>
              </a:rPr>
              <a:t>12 </a:t>
            </a:r>
            <a:r>
              <a:rPr lang="zh-TW" altLang="en-US" sz="2400" dirty="0">
                <a:solidFill>
                  <a:schemeClr val="tx2"/>
                </a:solidFill>
              </a:rPr>
              <a:t>（同顏色一組</a:t>
            </a:r>
            <a:r>
              <a:rPr lang="zh-TW" altLang="en-US" sz="2400" dirty="0" smtClean="0">
                <a:solidFill>
                  <a:schemeClr val="tx2"/>
                </a:solidFill>
              </a:rPr>
              <a:t>）</a:t>
            </a:r>
            <a:endParaRPr lang="zh-TW" altLang="en-US" sz="2400" dirty="0">
              <a:solidFill>
                <a:schemeClr val="tx2"/>
              </a:solidFill>
            </a:endParaRPr>
          </a:p>
        </p:txBody>
      </p:sp>
      <p:sp>
        <p:nvSpPr>
          <p:cNvPr id="4" name="矩形 3"/>
          <p:cNvSpPr/>
          <p:nvPr/>
        </p:nvSpPr>
        <p:spPr>
          <a:xfrm>
            <a:off x="10430351" y="6581001"/>
            <a:ext cx="1800493" cy="276999"/>
          </a:xfrm>
          <a:prstGeom prst="rect">
            <a:avLst/>
          </a:prstGeom>
        </p:spPr>
        <p:txBody>
          <a:bodyPr wrap="none">
            <a:spAutoFit/>
          </a:bodyPr>
          <a:lstStyle/>
          <a:p>
            <a:pPr eaLnBrk="0" fontAlgn="base" hangingPunct="0">
              <a:spcBef>
                <a:spcPct val="0"/>
              </a:spcBef>
              <a:spcAft>
                <a:spcPct val="0"/>
              </a:spcAft>
            </a:pPr>
            <a:r>
              <a:rPr lang="en-US" altLang="zh-TW" sz="1200" dirty="0">
                <a:solidFill>
                  <a:srgbClr val="000000"/>
                </a:solidFill>
                <a:latin typeface="+mn-ea"/>
              </a:rPr>
              <a:t>(</a:t>
            </a:r>
            <a:r>
              <a:rPr lang="zh-TW" altLang="en-US" sz="1200" dirty="0">
                <a:solidFill>
                  <a:srgbClr val="000000"/>
                </a:solidFill>
                <a:latin typeface="+mn-ea"/>
              </a:rPr>
              <a:t>陳美芳、洪儷瑜，</a:t>
            </a:r>
            <a:r>
              <a:rPr lang="en-US" altLang="zh-TW" sz="1200" dirty="0">
                <a:solidFill>
                  <a:srgbClr val="000000"/>
                </a:solidFill>
                <a:latin typeface="+mn-ea"/>
              </a:rPr>
              <a:t>2013)</a:t>
            </a:r>
            <a:endParaRPr lang="zh-TW" altLang="en-US" sz="1200" dirty="0">
              <a:solidFill>
                <a:srgbClr val="000000"/>
              </a:solidFill>
              <a:latin typeface="+mn-ea"/>
            </a:endParaRPr>
          </a:p>
        </p:txBody>
      </p:sp>
    </p:spTree>
    <p:extLst>
      <p:ext uri="{BB962C8B-B14F-4D97-AF65-F5344CB8AC3E}">
        <p14:creationId xmlns:p14="http://schemas.microsoft.com/office/powerpoint/2010/main" val="1086964453"/>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620486" y="595993"/>
            <a:ext cx="10972800" cy="1143000"/>
          </a:xfrm>
        </p:spPr>
        <p:txBody>
          <a:bodyPr/>
          <a:lstStyle/>
          <a:p>
            <a:r>
              <a:rPr lang="zh-TW" altLang="en-US" dirty="0"/>
              <a:t>做配對學習，一點點的提醒</a:t>
            </a:r>
            <a:r>
              <a:rPr lang="en-US" altLang="zh-TW" dirty="0"/>
              <a:t>…</a:t>
            </a:r>
            <a:endParaRPr lang="zh-TW" altLang="en-US" dirty="0"/>
          </a:p>
        </p:txBody>
      </p:sp>
      <p:sp>
        <p:nvSpPr>
          <p:cNvPr id="3" name="內容版面配置區 2"/>
          <p:cNvSpPr>
            <a:spLocks noGrp="1"/>
          </p:cNvSpPr>
          <p:nvPr>
            <p:ph idx="1"/>
          </p:nvPr>
        </p:nvSpPr>
        <p:spPr>
          <a:xfrm>
            <a:off x="762000" y="2262027"/>
            <a:ext cx="10972800" cy="4389437"/>
          </a:xfrm>
        </p:spPr>
        <p:txBody>
          <a:bodyPr/>
          <a:lstStyle/>
          <a:p>
            <a:r>
              <a:rPr lang="zh-TW" altLang="en-US" dirty="0"/>
              <a:t>怎麼分組</a:t>
            </a:r>
            <a:endParaRPr lang="en-US" altLang="zh-TW" dirty="0"/>
          </a:p>
          <a:p>
            <a:pPr lvl="1"/>
            <a:r>
              <a:rPr lang="zh-TW" altLang="en-US" dirty="0"/>
              <a:t>強弱搭配，兩兩練習時，強的學生先，有做示範的功能</a:t>
            </a:r>
          </a:p>
          <a:p>
            <a:r>
              <a:rPr lang="zh-TW" altLang="en-US" dirty="0"/>
              <a:t>全班教學時，也可善用配對學習</a:t>
            </a:r>
            <a:endParaRPr lang="en-US" altLang="zh-TW" dirty="0"/>
          </a:p>
          <a:p>
            <a:pPr lvl="1"/>
            <a:r>
              <a:rPr lang="zh-TW" altLang="en-US" dirty="0"/>
              <a:t>例如講到最重要的概念，可以請學生兩兩做複誦，也是強的學生先講</a:t>
            </a:r>
            <a:r>
              <a:rPr lang="zh-TW" altLang="en-US" dirty="0" smtClean="0"/>
              <a:t>。</a:t>
            </a:r>
            <a:endParaRPr lang="en-US" altLang="zh-TW" dirty="0" smtClean="0"/>
          </a:p>
          <a:p>
            <a:pPr lvl="1"/>
            <a:r>
              <a:rPr lang="zh-TW" altLang="en-US" sz="2600" dirty="0" smtClean="0"/>
              <a:t>便利</a:t>
            </a:r>
            <a:r>
              <a:rPr lang="zh-TW" altLang="en-US" sz="2600" dirty="0"/>
              <a:t>性，但</a:t>
            </a:r>
            <a:r>
              <a:rPr lang="zh-TW" altLang="en-US" sz="2600" dirty="0" smtClean="0"/>
              <a:t>可能需要跑</a:t>
            </a:r>
            <a:r>
              <a:rPr lang="zh-TW" altLang="en-US" sz="2600" dirty="0"/>
              <a:t>位</a:t>
            </a:r>
          </a:p>
          <a:p>
            <a:endParaRPr lang="zh-TW" altLang="en-US" dirty="0"/>
          </a:p>
        </p:txBody>
      </p:sp>
      <p:sp>
        <p:nvSpPr>
          <p:cNvPr id="4" name="矩形 3"/>
          <p:cNvSpPr/>
          <p:nvPr/>
        </p:nvSpPr>
        <p:spPr>
          <a:xfrm>
            <a:off x="10430351" y="6581001"/>
            <a:ext cx="1800493" cy="276999"/>
          </a:xfrm>
          <a:prstGeom prst="rect">
            <a:avLst/>
          </a:prstGeom>
        </p:spPr>
        <p:txBody>
          <a:bodyPr wrap="none">
            <a:spAutoFit/>
          </a:bodyPr>
          <a:lstStyle/>
          <a:p>
            <a:pPr eaLnBrk="0" fontAlgn="base" hangingPunct="0">
              <a:spcBef>
                <a:spcPct val="0"/>
              </a:spcBef>
              <a:spcAft>
                <a:spcPct val="0"/>
              </a:spcAft>
            </a:pPr>
            <a:r>
              <a:rPr lang="en-US" altLang="zh-TW" sz="1200" dirty="0">
                <a:solidFill>
                  <a:srgbClr val="000000"/>
                </a:solidFill>
                <a:latin typeface="+mn-ea"/>
              </a:rPr>
              <a:t>(</a:t>
            </a:r>
            <a:r>
              <a:rPr lang="zh-TW" altLang="en-US" sz="1200" dirty="0">
                <a:solidFill>
                  <a:srgbClr val="000000"/>
                </a:solidFill>
                <a:latin typeface="+mn-ea"/>
              </a:rPr>
              <a:t>陳美芳、洪儷瑜，</a:t>
            </a:r>
            <a:r>
              <a:rPr lang="en-US" altLang="zh-TW" sz="1200" dirty="0">
                <a:solidFill>
                  <a:srgbClr val="000000"/>
                </a:solidFill>
                <a:latin typeface="+mn-ea"/>
              </a:rPr>
              <a:t>2013)</a:t>
            </a:r>
            <a:endParaRPr lang="zh-TW" altLang="en-US" sz="1200" dirty="0">
              <a:solidFill>
                <a:srgbClr val="000000"/>
              </a:solidFill>
              <a:latin typeface="+mn-ea"/>
            </a:endParaRPr>
          </a:p>
        </p:txBody>
      </p:sp>
    </p:spTree>
    <p:extLst>
      <p:ext uri="{BB962C8B-B14F-4D97-AF65-F5344CB8AC3E}">
        <p14:creationId xmlns:p14="http://schemas.microsoft.com/office/powerpoint/2010/main" val="3327578728"/>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zh-TW" sz="5400" dirty="0"/>
              <a:t>二</a:t>
            </a:r>
            <a:r>
              <a:rPr lang="zh-TW" altLang="zh-TW" sz="5400" dirty="0" smtClean="0"/>
              <a:t>、</a:t>
            </a:r>
            <a:r>
              <a:rPr lang="zh-TW" altLang="en-US" sz="5400" dirty="0" smtClean="0"/>
              <a:t>分組學習</a:t>
            </a:r>
            <a:endParaRPr lang="zh-TW" altLang="en-US" dirty="0"/>
          </a:p>
        </p:txBody>
      </p:sp>
      <p:sp>
        <p:nvSpPr>
          <p:cNvPr id="3" name="內容版面配置區 2"/>
          <p:cNvSpPr>
            <a:spLocks noGrp="1"/>
          </p:cNvSpPr>
          <p:nvPr>
            <p:ph idx="1"/>
          </p:nvPr>
        </p:nvSpPr>
        <p:spPr>
          <a:xfrm>
            <a:off x="859972" y="2272622"/>
            <a:ext cx="10972800" cy="4389437"/>
          </a:xfrm>
        </p:spPr>
        <p:txBody>
          <a:bodyPr/>
          <a:lstStyle/>
          <a:p>
            <a:r>
              <a:rPr lang="zh-TW" altLang="en-US" dirty="0" smtClean="0"/>
              <a:t>異質分組，各組採拼圖式、任務</a:t>
            </a:r>
            <a:r>
              <a:rPr lang="zh-TW" altLang="en-US" dirty="0"/>
              <a:t>式</a:t>
            </a:r>
            <a:r>
              <a:rPr lang="zh-TW" altLang="en-US" dirty="0" smtClean="0"/>
              <a:t>完成學習</a:t>
            </a:r>
            <a:endParaRPr lang="en-US" altLang="zh-TW" dirty="0" smtClean="0"/>
          </a:p>
          <a:p>
            <a:r>
              <a:rPr lang="zh-TW" altLang="en-US" dirty="0" smtClean="0"/>
              <a:t>同質分組，全班依不同程度、興趣分組</a:t>
            </a:r>
            <a:endParaRPr lang="en-US" altLang="zh-TW" dirty="0" smtClean="0"/>
          </a:p>
          <a:p>
            <a:endParaRPr lang="zh-TW" altLang="en-US" dirty="0"/>
          </a:p>
        </p:txBody>
      </p:sp>
    </p:spTree>
    <p:extLst>
      <p:ext uri="{BB962C8B-B14F-4D97-AF65-F5344CB8AC3E}">
        <p14:creationId xmlns:p14="http://schemas.microsoft.com/office/powerpoint/2010/main" val="3628920835"/>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t>拼圖式合作學習</a:t>
            </a:r>
          </a:p>
        </p:txBody>
      </p:sp>
      <p:sp>
        <p:nvSpPr>
          <p:cNvPr id="4" name="內容版面配置區 2"/>
          <p:cNvSpPr txBox="1">
            <a:spLocks noGrp="1"/>
          </p:cNvSpPr>
          <p:nvPr>
            <p:ph idx="1"/>
          </p:nvPr>
        </p:nvSpPr>
        <p:spPr bwMode="auto">
          <a:xfrm>
            <a:off x="609600" y="2642736"/>
            <a:ext cx="5050971" cy="3072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rgbClr val="0BD0D9"/>
              </a:buClr>
              <a:buSzPct val="95000"/>
              <a:buFont typeface="Wingdings 2" pitchFamily="18" charset="2"/>
              <a:buChar char=""/>
              <a:defRPr sz="2600" kern="1200">
                <a:solidFill>
                  <a:schemeClr val="tx1"/>
                </a:solidFill>
                <a:latin typeface="標楷體" panose="03000509000000000000" pitchFamily="65" charset="-120"/>
                <a:ea typeface="標楷體" panose="03000509000000000000" pitchFamily="65" charset="-120"/>
                <a:cs typeface="+mn-cs"/>
              </a:defRPr>
            </a:lvl1pPr>
            <a:lvl2pPr marL="639763" indent="-246063" algn="l" rtl="0" eaLnBrk="0" fontAlgn="base" hangingPunct="0">
              <a:spcBef>
                <a:spcPct val="20000"/>
              </a:spcBef>
              <a:spcAft>
                <a:spcPct val="0"/>
              </a:spcAft>
              <a:buClr>
                <a:schemeClr val="accent1"/>
              </a:buClr>
              <a:buSzPct val="85000"/>
              <a:buFont typeface="Wingdings 2" pitchFamily="18" charset="2"/>
              <a:buChar char=""/>
              <a:defRPr sz="2400" kern="1200">
                <a:solidFill>
                  <a:schemeClr val="tx1"/>
                </a:solidFill>
                <a:latin typeface="標楷體" panose="03000509000000000000" pitchFamily="65" charset="-120"/>
                <a:ea typeface="標楷體" panose="03000509000000000000" pitchFamily="65" charset="-120"/>
                <a:cs typeface="+mn-cs"/>
              </a:defRPr>
            </a:lvl2pPr>
            <a:lvl3pPr marL="914400" indent="-246063" algn="l" rtl="0" eaLnBrk="0" fontAlgn="base" hangingPunct="0">
              <a:spcBef>
                <a:spcPct val="20000"/>
              </a:spcBef>
              <a:spcAft>
                <a:spcPct val="0"/>
              </a:spcAft>
              <a:buClr>
                <a:schemeClr val="accent2"/>
              </a:buClr>
              <a:buSzPct val="70000"/>
              <a:buFont typeface="Wingdings 2" pitchFamily="18" charset="2"/>
              <a:buChar char=""/>
              <a:defRPr sz="2100" kern="1200">
                <a:solidFill>
                  <a:schemeClr val="tx1"/>
                </a:solidFill>
                <a:latin typeface="標楷體" panose="03000509000000000000" pitchFamily="65" charset="-120"/>
                <a:ea typeface="標楷體" panose="03000509000000000000" pitchFamily="65" charset="-120"/>
                <a:cs typeface="+mn-cs"/>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kern="1200">
                <a:solidFill>
                  <a:schemeClr val="tx1"/>
                </a:solidFill>
                <a:latin typeface="標楷體" panose="03000509000000000000" pitchFamily="65" charset="-120"/>
                <a:ea typeface="標楷體" panose="03000509000000000000" pitchFamily="65" charset="-120"/>
                <a:cs typeface="+mn-cs"/>
              </a:defRPr>
            </a:lvl4pPr>
            <a:lvl5pPr marL="1462088" indent="-209550" algn="l" rtl="0" eaLnBrk="0" fontAlgn="base" hangingPunct="0">
              <a:spcBef>
                <a:spcPct val="20000"/>
              </a:spcBef>
              <a:spcAft>
                <a:spcPct val="0"/>
              </a:spcAft>
              <a:buClr>
                <a:srgbClr val="10CF9B"/>
              </a:buClr>
              <a:buSzPct val="65000"/>
              <a:buFont typeface="Wingdings 2" pitchFamily="18" charset="2"/>
              <a:buChar char=""/>
              <a:defRPr sz="2000" kern="1200">
                <a:solidFill>
                  <a:schemeClr val="tx1"/>
                </a:solidFill>
                <a:latin typeface="標楷體" panose="03000509000000000000" pitchFamily="65" charset="-120"/>
                <a:ea typeface="標楷體" panose="03000509000000000000" pitchFamily="65" charset="-120"/>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r>
              <a:rPr lang="zh-TW" altLang="en-US" dirty="0" smtClean="0"/>
              <a:t>每組成員分工</a:t>
            </a:r>
            <a:endParaRPr lang="en-US" altLang="zh-TW" dirty="0" smtClean="0"/>
          </a:p>
          <a:p>
            <a:r>
              <a:rPr lang="zh-TW" altLang="en-US" dirty="0" smtClean="0"/>
              <a:t>各組相同任務者先共同學習</a:t>
            </a:r>
            <a:r>
              <a:rPr lang="en-US" altLang="zh-TW" dirty="0" smtClean="0"/>
              <a:t/>
            </a:r>
            <a:br>
              <a:rPr lang="en-US" altLang="zh-TW" dirty="0" smtClean="0"/>
            </a:br>
            <a:r>
              <a:rPr lang="zh-TW" altLang="en-US" dirty="0" smtClean="0"/>
              <a:t>（專家學習）</a:t>
            </a:r>
            <a:endParaRPr lang="en-US" altLang="zh-TW" dirty="0" smtClean="0"/>
          </a:p>
          <a:p>
            <a:r>
              <a:rPr lang="zh-TW" altLang="en-US" dirty="0" smtClean="0"/>
              <a:t>專家回到組內分享學習</a:t>
            </a:r>
            <a:endParaRPr lang="en-US" altLang="zh-TW" dirty="0" smtClean="0"/>
          </a:p>
          <a:p>
            <a:r>
              <a:rPr lang="zh-TW" altLang="en-US" dirty="0" smtClean="0"/>
              <a:t>完成組內任務</a:t>
            </a:r>
          </a:p>
        </p:txBody>
      </p:sp>
      <p:sp>
        <p:nvSpPr>
          <p:cNvPr id="5" name="內容版面配置區 3"/>
          <p:cNvSpPr txBox="1">
            <a:spLocks/>
          </p:cNvSpPr>
          <p:nvPr/>
        </p:nvSpPr>
        <p:spPr>
          <a:xfrm>
            <a:off x="5845629" y="2642736"/>
            <a:ext cx="6074229" cy="4525963"/>
          </a:xfrm>
          <a:prstGeom prst="rect">
            <a:avLst/>
          </a:prstGeom>
        </p:spPr>
        <p:txBody>
          <a:bodyPr/>
          <a:lstStyle>
            <a:lvl1pPr marL="273050" indent="-273050" algn="l" rtl="0" eaLnBrk="0" fontAlgn="base" hangingPunct="0">
              <a:spcBef>
                <a:spcPct val="20000"/>
              </a:spcBef>
              <a:spcAft>
                <a:spcPct val="0"/>
              </a:spcAft>
              <a:buClr>
                <a:srgbClr val="0BD0D9"/>
              </a:buClr>
              <a:buSzPct val="95000"/>
              <a:buFont typeface="Wingdings 2" pitchFamily="18" charset="2"/>
              <a:buChar char=""/>
              <a:defRPr sz="2600" kern="1200">
                <a:solidFill>
                  <a:schemeClr val="tx1"/>
                </a:solidFill>
                <a:latin typeface="+mn-lt"/>
                <a:ea typeface="+mn-ea"/>
                <a:cs typeface="+mn-cs"/>
              </a:defRPr>
            </a:lvl1pPr>
            <a:lvl2pPr marL="639763" indent="-246063" algn="l" rtl="0" eaLnBrk="0" fontAlgn="base" hangingPunct="0">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eaLnBrk="0" fontAlgn="base" hangingPunct="0">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kern="1200">
                <a:solidFill>
                  <a:schemeClr val="tx1"/>
                </a:solidFill>
                <a:latin typeface="+mn-lt"/>
                <a:ea typeface="+mn-ea"/>
                <a:cs typeface="+mn-cs"/>
              </a:defRPr>
            </a:lvl4pPr>
            <a:lvl5pPr marL="1462088" indent="-209550" algn="l" rtl="0" eaLnBrk="0" fontAlgn="base" hangingPunct="0">
              <a:spcBef>
                <a:spcPct val="20000"/>
              </a:spcBef>
              <a:spcAft>
                <a:spcPct val="0"/>
              </a:spcAft>
              <a:buClr>
                <a:srgbClr val="10CF9B"/>
              </a:buClr>
              <a:buSzPct val="65000"/>
              <a:buFont typeface="Wingdings 2"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r>
              <a:rPr lang="zh-TW" altLang="en-US" dirty="0" smtClean="0">
                <a:latin typeface="標楷體" panose="03000509000000000000" pitchFamily="65" charset="-120"/>
                <a:ea typeface="標楷體" panose="03000509000000000000" pitchFamily="65" charset="-120"/>
              </a:rPr>
              <a:t>社會科練習</a:t>
            </a:r>
            <a:endParaRPr lang="en-US" altLang="zh-TW" dirty="0" smtClean="0">
              <a:latin typeface="標楷體" panose="03000509000000000000" pitchFamily="65" charset="-120"/>
              <a:ea typeface="標楷體" panose="03000509000000000000" pitchFamily="65" charset="-120"/>
            </a:endParaRPr>
          </a:p>
          <a:p>
            <a:pPr lvl="1"/>
            <a:r>
              <a:rPr lang="en-US" altLang="zh-TW" sz="2600" dirty="0" smtClean="0">
                <a:latin typeface="標楷體" panose="03000509000000000000" pitchFamily="65" charset="-120"/>
                <a:ea typeface="標楷體" panose="03000509000000000000" pitchFamily="65" charset="-120"/>
              </a:rPr>
              <a:t>1. </a:t>
            </a:r>
            <a:r>
              <a:rPr lang="zh-TW" altLang="en-US" sz="2600" dirty="0" smtClean="0">
                <a:latin typeface="標楷體" panose="03000509000000000000" pitchFamily="65" charset="-120"/>
                <a:ea typeface="標楷體" panose="03000509000000000000" pitchFamily="65" charset="-120"/>
              </a:rPr>
              <a:t>每組分四個人各負責一主題國家</a:t>
            </a:r>
            <a:endParaRPr lang="en-US" altLang="zh-TW" sz="2600" dirty="0" smtClean="0">
              <a:latin typeface="標楷體" panose="03000509000000000000" pitchFamily="65" charset="-120"/>
              <a:ea typeface="標楷體" panose="03000509000000000000" pitchFamily="65" charset="-120"/>
            </a:endParaRPr>
          </a:p>
          <a:p>
            <a:pPr lvl="1"/>
            <a:r>
              <a:rPr lang="en-US" altLang="zh-TW" sz="2600" dirty="0" smtClean="0">
                <a:latin typeface="標楷體" panose="03000509000000000000" pitchFamily="65" charset="-120"/>
                <a:ea typeface="標楷體" panose="03000509000000000000" pitchFamily="65" charset="-120"/>
              </a:rPr>
              <a:t>2. </a:t>
            </a:r>
            <a:r>
              <a:rPr lang="zh-TW" altLang="en-US" sz="2600" dirty="0" smtClean="0">
                <a:latin typeface="標楷體" panose="03000509000000000000" pitchFamily="65" charset="-120"/>
                <a:ea typeface="標楷體" panose="03000509000000000000" pitchFamily="65" charset="-120"/>
              </a:rPr>
              <a:t>各組主題國家聚集學習</a:t>
            </a:r>
            <a:endParaRPr lang="en-US" altLang="zh-TW" sz="2600" dirty="0" smtClean="0">
              <a:latin typeface="標楷體" panose="03000509000000000000" pitchFamily="65" charset="-120"/>
              <a:ea typeface="標楷體" panose="03000509000000000000" pitchFamily="65" charset="-120"/>
            </a:endParaRPr>
          </a:p>
          <a:p>
            <a:pPr lvl="1"/>
            <a:r>
              <a:rPr lang="en-US" altLang="zh-TW" sz="2600" dirty="0" smtClean="0">
                <a:latin typeface="標楷體" panose="03000509000000000000" pitchFamily="65" charset="-120"/>
                <a:ea typeface="標楷體" panose="03000509000000000000" pitchFamily="65" charset="-120"/>
              </a:rPr>
              <a:t>3. </a:t>
            </a:r>
            <a:r>
              <a:rPr lang="zh-TW" altLang="en-US" sz="2600" dirty="0" smtClean="0">
                <a:latin typeface="標楷體" panose="03000509000000000000" pitchFamily="65" charset="-120"/>
                <a:ea typeface="標楷體" panose="03000509000000000000" pitchFamily="65" charset="-120"/>
              </a:rPr>
              <a:t>回到原組分享自己的學習</a:t>
            </a:r>
            <a:endParaRPr lang="en-US" altLang="zh-TW" sz="2600" dirty="0" smtClean="0">
              <a:latin typeface="標楷體" panose="03000509000000000000" pitchFamily="65" charset="-120"/>
              <a:ea typeface="標楷體" panose="03000509000000000000" pitchFamily="65" charset="-120"/>
            </a:endParaRPr>
          </a:p>
          <a:p>
            <a:pPr lvl="1"/>
            <a:r>
              <a:rPr lang="en-US" altLang="zh-TW" sz="2600" dirty="0" smtClean="0">
                <a:latin typeface="標楷體" panose="03000509000000000000" pitchFamily="65" charset="-120"/>
                <a:ea typeface="標楷體" panose="03000509000000000000" pitchFamily="65" charset="-120"/>
              </a:rPr>
              <a:t>4. </a:t>
            </a:r>
            <a:r>
              <a:rPr lang="zh-TW" altLang="en-US" sz="2600" dirty="0" smtClean="0">
                <a:latin typeface="標楷體" panose="03000509000000000000" pitchFamily="65" charset="-120"/>
                <a:ea typeface="標楷體" panose="03000509000000000000" pitchFamily="65" charset="-120"/>
              </a:rPr>
              <a:t>完成小組學習任務</a:t>
            </a:r>
            <a:endParaRPr lang="en-US" altLang="zh-TW" sz="2600" dirty="0" smtClean="0">
              <a:latin typeface="標楷體" panose="03000509000000000000" pitchFamily="65" charset="-120"/>
              <a:ea typeface="標楷體" panose="03000509000000000000" pitchFamily="65" charset="-120"/>
            </a:endParaRPr>
          </a:p>
          <a:p>
            <a:pPr lvl="1">
              <a:buFont typeface="Arial" panose="020B0604020202020204" pitchFamily="34" charset="0"/>
              <a:buNone/>
            </a:pPr>
            <a:endParaRPr lang="zh-TW" altLang="en-US" dirty="0" smtClean="0">
              <a:latin typeface="標楷體" panose="03000509000000000000" pitchFamily="65" charset="-120"/>
              <a:ea typeface="標楷體" panose="03000509000000000000" pitchFamily="65" charset="-120"/>
            </a:endParaRPr>
          </a:p>
        </p:txBody>
      </p:sp>
      <p:sp>
        <p:nvSpPr>
          <p:cNvPr id="6" name="矩形 5"/>
          <p:cNvSpPr/>
          <p:nvPr/>
        </p:nvSpPr>
        <p:spPr>
          <a:xfrm>
            <a:off x="10430351" y="6581001"/>
            <a:ext cx="1800493" cy="276999"/>
          </a:xfrm>
          <a:prstGeom prst="rect">
            <a:avLst/>
          </a:prstGeom>
        </p:spPr>
        <p:txBody>
          <a:bodyPr wrap="none">
            <a:spAutoFit/>
          </a:bodyPr>
          <a:lstStyle/>
          <a:p>
            <a:pPr eaLnBrk="0" fontAlgn="base" hangingPunct="0">
              <a:spcBef>
                <a:spcPct val="0"/>
              </a:spcBef>
              <a:spcAft>
                <a:spcPct val="0"/>
              </a:spcAft>
            </a:pPr>
            <a:r>
              <a:rPr lang="en-US" altLang="zh-TW" sz="1200" dirty="0">
                <a:solidFill>
                  <a:srgbClr val="000000"/>
                </a:solidFill>
                <a:latin typeface="+mn-ea"/>
              </a:rPr>
              <a:t>(</a:t>
            </a:r>
            <a:r>
              <a:rPr lang="zh-TW" altLang="en-US" sz="1200" dirty="0">
                <a:solidFill>
                  <a:srgbClr val="000000"/>
                </a:solidFill>
                <a:latin typeface="+mn-ea"/>
              </a:rPr>
              <a:t>陳美芳、洪儷瑜，</a:t>
            </a:r>
            <a:r>
              <a:rPr lang="en-US" altLang="zh-TW" sz="1200" dirty="0">
                <a:solidFill>
                  <a:srgbClr val="000000"/>
                </a:solidFill>
                <a:latin typeface="+mn-ea"/>
              </a:rPr>
              <a:t>2013)</a:t>
            </a:r>
            <a:endParaRPr lang="zh-TW" altLang="en-US" sz="1200" dirty="0">
              <a:solidFill>
                <a:srgbClr val="000000"/>
              </a:solidFill>
              <a:latin typeface="+mn-ea"/>
            </a:endParaRPr>
          </a:p>
        </p:txBody>
      </p:sp>
    </p:spTree>
    <p:extLst>
      <p:ext uri="{BB962C8B-B14F-4D97-AF65-F5344CB8AC3E}">
        <p14:creationId xmlns:p14="http://schemas.microsoft.com/office/powerpoint/2010/main" val="139057082"/>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任務式合作學習</a:t>
            </a:r>
            <a:endParaRPr lang="zh-TW" altLang="en-US" dirty="0"/>
          </a:p>
        </p:txBody>
      </p:sp>
      <p:sp>
        <p:nvSpPr>
          <p:cNvPr id="3" name="內容版面配置區 2"/>
          <p:cNvSpPr>
            <a:spLocks noGrp="1"/>
          </p:cNvSpPr>
          <p:nvPr>
            <p:ph idx="1"/>
          </p:nvPr>
        </p:nvSpPr>
        <p:spPr>
          <a:xfrm>
            <a:off x="609600" y="2011364"/>
            <a:ext cx="10972800" cy="4389437"/>
          </a:xfrm>
        </p:spPr>
        <p:txBody>
          <a:bodyPr/>
          <a:lstStyle/>
          <a:p>
            <a:r>
              <a:rPr lang="zh-TW" altLang="en-US" sz="3200" dirty="0" smtClean="0"/>
              <a:t>全球環境議題</a:t>
            </a:r>
            <a:endParaRPr lang="en-US" altLang="zh-TW" sz="3200" dirty="0" smtClean="0"/>
          </a:p>
        </p:txBody>
      </p:sp>
      <p:sp>
        <p:nvSpPr>
          <p:cNvPr id="4" name="文字方塊 3"/>
          <p:cNvSpPr txBox="1"/>
          <p:nvPr/>
        </p:nvSpPr>
        <p:spPr>
          <a:xfrm>
            <a:off x="10533059" y="6425815"/>
            <a:ext cx="1658941" cy="276999"/>
          </a:xfrm>
          <a:prstGeom prst="rect">
            <a:avLst/>
          </a:prstGeom>
          <a:noFill/>
        </p:spPr>
        <p:txBody>
          <a:bodyPr wrap="square" rtlCol="0">
            <a:spAutoFit/>
          </a:bodyPr>
          <a:lstStyle/>
          <a:p>
            <a:r>
              <a:rPr lang="zh-TW" altLang="en-US" sz="1200" dirty="0" smtClean="0"/>
              <a:t>（國三下，翰林地理）</a:t>
            </a:r>
            <a:endParaRPr lang="zh-TW" altLang="en-US" sz="1200" dirty="0"/>
          </a:p>
        </p:txBody>
      </p:sp>
      <p:graphicFrame>
        <p:nvGraphicFramePr>
          <p:cNvPr id="5" name="資料庫圖表 4"/>
          <p:cNvGraphicFramePr/>
          <p:nvPr>
            <p:extLst>
              <p:ext uri="{D42A27DB-BD31-4B8C-83A1-F6EECF244321}">
                <p14:modId xmlns:p14="http://schemas.microsoft.com/office/powerpoint/2010/main" val="2865204285"/>
              </p:ext>
            </p:extLst>
          </p:nvPr>
        </p:nvGraphicFramePr>
        <p:xfrm>
          <a:off x="2883942" y="2242457"/>
          <a:ext cx="6424116" cy="44740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6" name="群組 5"/>
          <p:cNvGrpSpPr/>
          <p:nvPr/>
        </p:nvGrpSpPr>
        <p:grpSpPr>
          <a:xfrm>
            <a:off x="3363686" y="3624172"/>
            <a:ext cx="1440277" cy="1655399"/>
            <a:chOff x="2160187" y="1246730"/>
            <a:chExt cx="1276924" cy="1467728"/>
          </a:xfrm>
        </p:grpSpPr>
        <p:sp>
          <p:nvSpPr>
            <p:cNvPr id="7" name="六邊形 6"/>
            <p:cNvSpPr/>
            <p:nvPr/>
          </p:nvSpPr>
          <p:spPr>
            <a:xfrm rot="5400000">
              <a:off x="2064785" y="1342132"/>
              <a:ext cx="1467728" cy="1276924"/>
            </a:xfrm>
            <a:prstGeom prst="hexagon">
              <a:avLst>
                <a:gd name="adj" fmla="val 25000"/>
                <a:gd name="vf" fmla="val 11547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8" name="六邊形 4"/>
            <p:cNvSpPr/>
            <p:nvPr/>
          </p:nvSpPr>
          <p:spPr>
            <a:xfrm>
              <a:off x="2359174" y="1475451"/>
              <a:ext cx="878950" cy="101028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zh-TW" altLang="en-US" sz="1900" dirty="0"/>
                <a:t>乾旱與饑荒</a:t>
              </a:r>
              <a:endParaRPr lang="zh-TW" altLang="en-US" sz="1900" kern="1200" dirty="0"/>
            </a:p>
          </p:txBody>
        </p:sp>
      </p:grpSp>
    </p:spTree>
    <p:extLst>
      <p:ext uri="{BB962C8B-B14F-4D97-AF65-F5344CB8AC3E}">
        <p14:creationId xmlns:p14="http://schemas.microsoft.com/office/powerpoint/2010/main" val="1161518947"/>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772886" y="454478"/>
            <a:ext cx="10972800" cy="1143000"/>
          </a:xfrm>
        </p:spPr>
        <p:txBody>
          <a:bodyPr/>
          <a:lstStyle/>
          <a:p>
            <a:r>
              <a:rPr lang="zh-TW" altLang="en-US" dirty="0" smtClean="0"/>
              <a:t>小組分層次學習</a:t>
            </a:r>
            <a:endParaRPr lang="zh-TW" altLang="en-US" dirty="0"/>
          </a:p>
        </p:txBody>
      </p:sp>
      <p:sp>
        <p:nvSpPr>
          <p:cNvPr id="4" name="內容版面配置區 5"/>
          <p:cNvSpPr>
            <a:spLocks noGrp="1"/>
          </p:cNvSpPr>
          <p:nvPr>
            <p:ph idx="1"/>
          </p:nvPr>
        </p:nvSpPr>
        <p:spPr>
          <a:xfrm>
            <a:off x="870857" y="2054907"/>
            <a:ext cx="10972800" cy="4389437"/>
          </a:xfrm>
        </p:spPr>
        <p:txBody>
          <a:bodyPr rtlCol="0">
            <a:noAutofit/>
          </a:bodyPr>
          <a:lstStyle/>
          <a:p>
            <a:pPr eaLnBrk="1" fontAlgn="auto" hangingPunct="1">
              <a:spcBef>
                <a:spcPts val="0"/>
              </a:spcBef>
              <a:spcAft>
                <a:spcPts val="0"/>
              </a:spcAft>
              <a:buFont typeface="Wingdings 2"/>
              <a:buChar char="ß"/>
              <a:defRPr/>
            </a:pPr>
            <a:r>
              <a:rPr lang="zh-TW" altLang="zh-TW" sz="2800" dirty="0" smtClean="0"/>
              <a:t>層次一：課文內可以找到答案</a:t>
            </a:r>
            <a:r>
              <a:rPr lang="en-US" altLang="zh-TW" sz="2800" dirty="0" smtClean="0"/>
              <a:t/>
            </a:r>
            <a:br>
              <a:rPr lang="en-US" altLang="zh-TW" sz="2800" dirty="0" smtClean="0"/>
            </a:br>
            <a:endParaRPr lang="zh-TW" altLang="zh-TW" sz="2800" dirty="0" smtClean="0"/>
          </a:p>
          <a:p>
            <a:pPr eaLnBrk="1" fontAlgn="auto" hangingPunct="1">
              <a:spcBef>
                <a:spcPts val="0"/>
              </a:spcBef>
              <a:spcAft>
                <a:spcPts val="0"/>
              </a:spcAft>
              <a:buFont typeface="Wingdings 2"/>
              <a:buChar char="ß"/>
              <a:defRPr/>
            </a:pPr>
            <a:r>
              <a:rPr lang="zh-TW" altLang="zh-TW" sz="2800" dirty="0" smtClean="0"/>
              <a:t>層次二：課文內沒有明白寫出來，但可用文中的描述重新組合，或</a:t>
            </a:r>
            <a:r>
              <a:rPr lang="en-US" altLang="zh-TW" sz="2800" dirty="0" smtClean="0"/>
              <a:t/>
            </a:r>
            <a:br>
              <a:rPr lang="en-US" altLang="zh-TW" sz="2800" dirty="0" smtClean="0"/>
            </a:br>
            <a:r>
              <a:rPr lang="zh-TW" altLang="en-US" sz="2800" dirty="0" smtClean="0"/>
              <a:t>        </a:t>
            </a:r>
            <a:r>
              <a:rPr lang="zh-TW" altLang="zh-TW" sz="2800" dirty="0" smtClean="0"/>
              <a:t>需整合上下文與跨段內容</a:t>
            </a:r>
            <a:r>
              <a:rPr lang="zh-TW" altLang="en-US" sz="2800" dirty="0" smtClean="0"/>
              <a:t>才</a:t>
            </a:r>
            <a:r>
              <a:rPr lang="zh-TW" altLang="zh-TW" sz="2800" dirty="0" smtClean="0"/>
              <a:t>能獲得答案</a:t>
            </a:r>
            <a:endParaRPr lang="en-US" altLang="zh-TW" sz="2800" dirty="0" smtClean="0"/>
          </a:p>
          <a:p>
            <a:pPr eaLnBrk="1" fontAlgn="auto" hangingPunct="1">
              <a:spcBef>
                <a:spcPts val="0"/>
              </a:spcBef>
              <a:spcAft>
                <a:spcPts val="0"/>
              </a:spcAft>
              <a:buFont typeface="Wingdings 2"/>
              <a:buChar char="ß"/>
              <a:defRPr/>
            </a:pPr>
            <a:endParaRPr lang="zh-TW" altLang="zh-TW" sz="2800" dirty="0" smtClean="0"/>
          </a:p>
          <a:p>
            <a:pPr eaLnBrk="1" fontAlgn="auto" hangingPunct="1">
              <a:spcBef>
                <a:spcPts val="0"/>
              </a:spcBef>
              <a:spcAft>
                <a:spcPts val="0"/>
              </a:spcAft>
              <a:buFont typeface="Wingdings 2"/>
              <a:buChar char="ß"/>
              <a:defRPr/>
            </a:pPr>
            <a:r>
              <a:rPr lang="zh-TW" altLang="zh-TW" sz="2800" dirty="0" smtClean="0"/>
              <a:t>層次三：課文內沒有寫出來，要用個人已知的知識或經驗推論或</a:t>
            </a:r>
            <a:r>
              <a:rPr lang="en-US" altLang="zh-TW" sz="2800" dirty="0" smtClean="0"/>
              <a:t/>
            </a:r>
            <a:br>
              <a:rPr lang="en-US" altLang="zh-TW" sz="2800" dirty="0" smtClean="0"/>
            </a:br>
            <a:r>
              <a:rPr lang="zh-TW" altLang="en-US" sz="2800" dirty="0" smtClean="0"/>
              <a:t>        </a:t>
            </a:r>
            <a:r>
              <a:rPr lang="zh-TW" altLang="zh-TW" sz="2800" dirty="0" smtClean="0"/>
              <a:t>猜測才能有答案，而且答案可能不只一個</a:t>
            </a:r>
            <a:endParaRPr lang="en-US" altLang="zh-TW" sz="2800" dirty="0" smtClean="0"/>
          </a:p>
          <a:p>
            <a:pPr marL="0" indent="0" eaLnBrk="1" fontAlgn="auto" hangingPunct="1">
              <a:spcBef>
                <a:spcPts val="0"/>
              </a:spcBef>
              <a:spcAft>
                <a:spcPts val="0"/>
              </a:spcAft>
              <a:buNone/>
              <a:defRPr/>
            </a:pPr>
            <a:endParaRPr lang="en-US" altLang="zh-TW" sz="2800" dirty="0" smtClean="0"/>
          </a:p>
          <a:p>
            <a:pPr eaLnBrk="1" fontAlgn="auto" hangingPunct="1">
              <a:spcBef>
                <a:spcPts val="0"/>
              </a:spcBef>
              <a:spcAft>
                <a:spcPts val="0"/>
              </a:spcAft>
              <a:buFont typeface="Wingdings 2"/>
              <a:buChar char="ß"/>
              <a:defRPr/>
            </a:pPr>
            <a:r>
              <a:rPr lang="zh-TW" altLang="en-US" sz="2800" dirty="0" smtClean="0"/>
              <a:t>層次四：課文內沒有寫出來，沒有固定答案，能提出言之有理的</a:t>
            </a:r>
            <a:r>
              <a:rPr lang="en-US" altLang="zh-TW" sz="2800" dirty="0" smtClean="0"/>
              <a:t/>
            </a:r>
            <a:br>
              <a:rPr lang="en-US" altLang="zh-TW" sz="2800" dirty="0" smtClean="0"/>
            </a:br>
            <a:r>
              <a:rPr lang="zh-TW" altLang="en-US" sz="2800" dirty="0" smtClean="0"/>
              <a:t>        批判或評價</a:t>
            </a:r>
            <a:endParaRPr lang="zh-TW" altLang="en-US" sz="2800" dirty="0"/>
          </a:p>
        </p:txBody>
      </p:sp>
    </p:spTree>
    <p:extLst>
      <p:ext uri="{BB962C8B-B14F-4D97-AF65-F5344CB8AC3E}">
        <p14:creationId xmlns:p14="http://schemas.microsoft.com/office/powerpoint/2010/main" val="1785174060"/>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859971" y="463097"/>
            <a:ext cx="10515600" cy="1079211"/>
          </a:xfrm>
        </p:spPr>
        <p:txBody>
          <a:bodyPr/>
          <a:lstStyle/>
          <a:p>
            <a:pPr algn="ctr"/>
            <a:r>
              <a:rPr lang="zh-TW" altLang="en-US" b="1" u="sng" dirty="0" smtClean="0"/>
              <a:t>「國際組織」的學習選擇版</a:t>
            </a:r>
            <a:endParaRPr lang="zh-TW" altLang="en-US" b="1" u="sng" dirty="0"/>
          </a:p>
        </p:txBody>
      </p:sp>
      <p:graphicFrame>
        <p:nvGraphicFramePr>
          <p:cNvPr id="4" name="表格 3"/>
          <p:cNvGraphicFramePr>
            <a:graphicFrameLocks noGrp="1"/>
          </p:cNvGraphicFramePr>
          <p:nvPr>
            <p:extLst>
              <p:ext uri="{D42A27DB-BD31-4B8C-83A1-F6EECF244321}">
                <p14:modId xmlns:p14="http://schemas.microsoft.com/office/powerpoint/2010/main" val="791860790"/>
              </p:ext>
            </p:extLst>
          </p:nvPr>
        </p:nvGraphicFramePr>
        <p:xfrm>
          <a:off x="1758042" y="1928570"/>
          <a:ext cx="8610600" cy="4793212"/>
        </p:xfrm>
        <a:graphic>
          <a:graphicData uri="http://schemas.openxmlformats.org/drawingml/2006/table">
            <a:tbl>
              <a:tblPr firstRow="1" bandRow="1">
                <a:tableStyleId>{5C22544A-7EE6-4342-B048-85BDC9FD1C3A}</a:tableStyleId>
              </a:tblPr>
              <a:tblGrid>
                <a:gridCol w="4305300"/>
                <a:gridCol w="4305300"/>
              </a:tblGrid>
              <a:tr h="1025006">
                <a:tc gridSpan="2">
                  <a:txBody>
                    <a:bodyPr/>
                    <a:lstStyle/>
                    <a:p>
                      <a:pPr algn="ctr"/>
                      <a:r>
                        <a:rPr lang="zh-TW" altLang="en-US" sz="2800" u="sng" dirty="0" smtClean="0">
                          <a:latin typeface="標楷體" panose="03000509000000000000" pitchFamily="65" charset="-120"/>
                          <a:ea typeface="標楷體" panose="03000509000000000000" pitchFamily="65" charset="-120"/>
                        </a:rPr>
                        <a:t>目標：瞭解與詮釋國際組織的類型、功能、運作方式，並能評價其功能</a:t>
                      </a:r>
                      <a:endParaRPr lang="en-US" altLang="zh-TW" sz="2800" u="sng" dirty="0" smtClean="0">
                        <a:latin typeface="標楷體" panose="03000509000000000000" pitchFamily="65" charset="-120"/>
                        <a:ea typeface="標楷體" panose="03000509000000000000" pitchFamily="65" charset="-120"/>
                      </a:endParaRPr>
                    </a:p>
                  </a:txBody>
                  <a:tcPr/>
                </a:tc>
                <a:tc hMerge="1">
                  <a:txBody>
                    <a:bodyPr/>
                    <a:lstStyle/>
                    <a:p>
                      <a:endParaRPr lang="zh-TW" altLang="en-US" dirty="0"/>
                    </a:p>
                  </a:txBody>
                  <a:tcPr/>
                </a:tc>
              </a:tr>
              <a:tr h="1025006">
                <a:tc>
                  <a:txBody>
                    <a:bodyPr/>
                    <a:lstStyle/>
                    <a:p>
                      <a:r>
                        <a:rPr lang="zh-TW" altLang="en-US" sz="2800" dirty="0" smtClean="0">
                          <a:latin typeface="標楷體" panose="03000509000000000000" pitchFamily="65" charset="-120"/>
                          <a:ea typeface="標楷體" panose="03000509000000000000" pitchFamily="65" charset="-120"/>
                        </a:rPr>
                        <a:t>國際組織有哪些類型，並請舉例說明</a:t>
                      </a:r>
                      <a:endParaRPr lang="zh-TW" altLang="en-US" sz="2800" dirty="0">
                        <a:latin typeface="標楷體" panose="03000509000000000000" pitchFamily="65" charset="-120"/>
                        <a:ea typeface="標楷體" panose="03000509000000000000" pitchFamily="65" charset="-12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2800" dirty="0" smtClean="0">
                          <a:latin typeface="標楷體" panose="03000509000000000000" pitchFamily="65" charset="-120"/>
                          <a:ea typeface="標楷體" panose="03000509000000000000" pitchFamily="65" charset="-120"/>
                        </a:rPr>
                        <a:t>臺灣的國際參與情形</a:t>
                      </a:r>
                    </a:p>
                    <a:p>
                      <a:endParaRPr lang="zh-TW" altLang="en-US" sz="2800" dirty="0">
                        <a:latin typeface="標楷體" panose="03000509000000000000" pitchFamily="65" charset="-120"/>
                        <a:ea typeface="標楷體" panose="03000509000000000000" pitchFamily="65" charset="-120"/>
                      </a:endParaRPr>
                    </a:p>
                  </a:txBody>
                  <a:tcPr/>
                </a:tc>
              </a:tr>
              <a:tr h="118972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2800" dirty="0" smtClean="0">
                          <a:latin typeface="標楷體" panose="03000509000000000000" pitchFamily="65" charset="-120"/>
                          <a:ea typeface="標楷體" panose="03000509000000000000" pitchFamily="65" charset="-120"/>
                        </a:rPr>
                        <a:t>國際組織有哪些功能，並請舉例說明</a:t>
                      </a:r>
                    </a:p>
                    <a:p>
                      <a:endParaRPr lang="zh-TW" altLang="en-US" sz="2800" dirty="0">
                        <a:latin typeface="標楷體" panose="03000509000000000000" pitchFamily="65" charset="-120"/>
                        <a:ea typeface="標楷體" panose="03000509000000000000" pitchFamily="65" charset="-120"/>
                      </a:endParaRPr>
                    </a:p>
                  </a:txBody>
                  <a:tcPr/>
                </a:tc>
                <a:tc>
                  <a:txBody>
                    <a:bodyPr/>
                    <a:lstStyle/>
                    <a:p>
                      <a:r>
                        <a:rPr lang="zh-TW" altLang="en-US" sz="2800" dirty="0" smtClean="0">
                          <a:latin typeface="標楷體" panose="03000509000000000000" pitchFamily="65" charset="-120"/>
                          <a:ea typeface="標楷體" panose="03000509000000000000" pitchFamily="65" charset="-120"/>
                        </a:rPr>
                        <a:t>國際組織的正面及負面功能</a:t>
                      </a:r>
                      <a:endParaRPr lang="zh-TW" altLang="en-US" sz="2800" dirty="0">
                        <a:latin typeface="標楷體" panose="03000509000000000000" pitchFamily="65" charset="-120"/>
                        <a:ea typeface="標楷體" panose="03000509000000000000" pitchFamily="65" charset="-120"/>
                      </a:endParaRPr>
                    </a:p>
                  </a:txBody>
                  <a:tcPr/>
                </a:tc>
              </a:tr>
              <a:tr h="118972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2800" dirty="0" smtClean="0">
                          <a:latin typeface="標楷體" panose="03000509000000000000" pitchFamily="65" charset="-120"/>
                          <a:ea typeface="標楷體" panose="03000509000000000000" pitchFamily="65" charset="-120"/>
                        </a:rPr>
                        <a:t>以一個國際組織為例，瞭解其運作方式</a:t>
                      </a:r>
                    </a:p>
                    <a:p>
                      <a:endParaRPr lang="zh-TW" altLang="en-US" sz="2800" dirty="0">
                        <a:latin typeface="標楷體" panose="03000509000000000000" pitchFamily="65" charset="-120"/>
                        <a:ea typeface="標楷體" panose="03000509000000000000" pitchFamily="65" charset="-120"/>
                      </a:endParaRPr>
                    </a:p>
                  </a:txBody>
                  <a:tcPr/>
                </a:tc>
                <a:tc>
                  <a:txBody>
                    <a:bodyPr/>
                    <a:lstStyle/>
                    <a:p>
                      <a:r>
                        <a:rPr lang="zh-TW" altLang="en-US" sz="2800" dirty="0" smtClean="0">
                          <a:latin typeface="標楷體" panose="03000509000000000000" pitchFamily="65" charset="-120"/>
                          <a:ea typeface="標楷體" panose="03000509000000000000" pitchFamily="65" charset="-120"/>
                        </a:rPr>
                        <a:t>你覺得臺灣應參與哪些國際組織？為什麼</a:t>
                      </a:r>
                      <a:endParaRPr lang="zh-TW" altLang="en-US" sz="2800" dirty="0">
                        <a:latin typeface="標楷體" panose="03000509000000000000" pitchFamily="65" charset="-120"/>
                        <a:ea typeface="標楷體" panose="03000509000000000000" pitchFamily="65" charset="-120"/>
                      </a:endParaRPr>
                    </a:p>
                  </a:txBody>
                  <a:tcPr/>
                </a:tc>
              </a:tr>
            </a:tbl>
          </a:graphicData>
        </a:graphic>
      </p:graphicFrame>
      <p:sp>
        <p:nvSpPr>
          <p:cNvPr id="3" name="文字方塊 2"/>
          <p:cNvSpPr txBox="1"/>
          <p:nvPr/>
        </p:nvSpPr>
        <p:spPr>
          <a:xfrm>
            <a:off x="10416980" y="6488668"/>
            <a:ext cx="1775020" cy="276999"/>
          </a:xfrm>
          <a:prstGeom prst="rect">
            <a:avLst/>
          </a:prstGeom>
          <a:noFill/>
        </p:spPr>
        <p:txBody>
          <a:bodyPr wrap="square" rtlCol="0">
            <a:spAutoFit/>
          </a:bodyPr>
          <a:lstStyle/>
          <a:p>
            <a:r>
              <a:rPr lang="zh-TW" altLang="en-US" sz="1200" dirty="0" smtClean="0"/>
              <a:t> （國三下，南一公民）</a:t>
            </a:r>
            <a:endParaRPr lang="zh-TW" altLang="en-US" sz="1200" dirty="0"/>
          </a:p>
        </p:txBody>
      </p:sp>
    </p:spTree>
    <p:extLst>
      <p:ext uri="{BB962C8B-B14F-4D97-AF65-F5344CB8AC3E}">
        <p14:creationId xmlns:p14="http://schemas.microsoft.com/office/powerpoint/2010/main" val="4102642137"/>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自學</a:t>
            </a:r>
            <a:endParaRPr lang="zh-TW" altLang="en-US" dirty="0"/>
          </a:p>
        </p:txBody>
      </p:sp>
      <p:sp>
        <p:nvSpPr>
          <p:cNvPr id="3" name="內容版面配置區 2"/>
          <p:cNvSpPr>
            <a:spLocks noGrp="1"/>
          </p:cNvSpPr>
          <p:nvPr>
            <p:ph idx="1"/>
          </p:nvPr>
        </p:nvSpPr>
        <p:spPr/>
        <p:txBody>
          <a:bodyPr/>
          <a:lstStyle/>
          <a:p>
            <a:r>
              <a:rPr lang="zh-TW" altLang="en-US" dirty="0"/>
              <a:t>每個人自己一組，每個人自己學習</a:t>
            </a:r>
            <a:endParaRPr lang="en-US" altLang="zh-TW" dirty="0"/>
          </a:p>
          <a:p>
            <a:r>
              <a:rPr lang="zh-TW" altLang="en-US" dirty="0" smtClean="0"/>
              <a:t>一日活動（</a:t>
            </a:r>
            <a:r>
              <a:rPr lang="en-US" altLang="zh-TW" dirty="0" smtClean="0"/>
              <a:t>Design-A-Day</a:t>
            </a:r>
            <a:r>
              <a:rPr lang="zh-TW" altLang="en-US" dirty="0" smtClean="0"/>
              <a:t>）</a:t>
            </a:r>
            <a:r>
              <a:rPr lang="en-US" altLang="zh-TW" dirty="0" smtClean="0"/>
              <a:t/>
            </a:r>
            <a:br>
              <a:rPr lang="en-US" altLang="zh-TW" dirty="0" smtClean="0"/>
            </a:br>
            <a:r>
              <a:rPr lang="zh-TW" altLang="en-US" dirty="0" smtClean="0"/>
              <a:t>學生自己決定在一堂課或幾堂課的工作，自行設定學習目標和時間表，特別試用於當學生具有特定興趣或想嘗試其他學生的活動</a:t>
            </a:r>
            <a:endParaRPr lang="en-US" altLang="zh-TW" dirty="0" smtClean="0"/>
          </a:p>
          <a:p>
            <a:r>
              <a:rPr lang="zh-TW" altLang="en-US" dirty="0"/>
              <a:t>凱勒式自我</a:t>
            </a:r>
            <a:r>
              <a:rPr lang="zh-TW" altLang="en-US" dirty="0" smtClean="0"/>
              <a:t>學習</a:t>
            </a:r>
            <a:r>
              <a:rPr lang="en-US" altLang="zh-TW" dirty="0" smtClean="0"/>
              <a:t/>
            </a:r>
            <a:br>
              <a:rPr lang="en-US" altLang="zh-TW" dirty="0" smtClean="0"/>
            </a:br>
            <a:r>
              <a:rPr lang="zh-TW" altLang="en-US" dirty="0"/>
              <a:t>學生依其性向、能力、時間及其他條件去決定學習的進度，教師只是輔助者的角色，書面文字資料是主要的教學來源，以通過單元考試與否，確認是否達到熟練標準，若未通過就必須重新學習原單元教材，直到自認熟練後再參加該單元考試。</a:t>
            </a:r>
          </a:p>
        </p:txBody>
      </p:sp>
    </p:spTree>
    <p:extLst>
      <p:ext uri="{BB962C8B-B14F-4D97-AF65-F5344CB8AC3E}">
        <p14:creationId xmlns:p14="http://schemas.microsoft.com/office/powerpoint/2010/main" val="3835243411"/>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b="1" dirty="0"/>
              <a:t>成果差異化</a:t>
            </a:r>
          </a:p>
        </p:txBody>
      </p:sp>
      <p:sp>
        <p:nvSpPr>
          <p:cNvPr id="3" name="內容版面配置區 2"/>
          <p:cNvSpPr>
            <a:spLocks noGrp="1"/>
          </p:cNvSpPr>
          <p:nvPr>
            <p:ph idx="1"/>
          </p:nvPr>
        </p:nvSpPr>
        <p:spPr/>
        <p:txBody>
          <a:bodyPr>
            <a:normAutofit fontScale="92500" lnSpcReduction="10000"/>
          </a:bodyPr>
          <a:lstStyle/>
          <a:p>
            <a:pPr marL="0" indent="0">
              <a:buNone/>
            </a:pPr>
            <a:r>
              <a:rPr lang="zh-TW" altLang="en-US" dirty="0"/>
              <a:t>學生如何繳交學習成果</a:t>
            </a:r>
            <a:r>
              <a:rPr lang="en-US" altLang="zh-TW" dirty="0"/>
              <a:t>? </a:t>
            </a:r>
          </a:p>
          <a:p>
            <a:r>
              <a:rPr lang="zh-TW" altLang="en-US" u="sng" dirty="0" smtClean="0"/>
              <a:t>考試</a:t>
            </a:r>
            <a:r>
              <a:rPr lang="zh-TW" altLang="en-US" dirty="0" smtClean="0"/>
              <a:t> </a:t>
            </a:r>
            <a:endParaRPr lang="zh-TW" altLang="en-US" dirty="0"/>
          </a:p>
          <a:p>
            <a:pPr lvl="1"/>
            <a:r>
              <a:rPr lang="zh-TW" altLang="en-US" dirty="0"/>
              <a:t> 傳統式</a:t>
            </a:r>
            <a:r>
              <a:rPr lang="zh-TW" altLang="en-US" dirty="0" smtClean="0"/>
              <a:t>考試：學校定期考試命題結構</a:t>
            </a:r>
            <a:endParaRPr lang="zh-TW" altLang="en-US" dirty="0"/>
          </a:p>
          <a:p>
            <a:pPr lvl="1"/>
            <a:r>
              <a:rPr lang="zh-TW" altLang="en-US" dirty="0"/>
              <a:t> 適性</a:t>
            </a:r>
            <a:r>
              <a:rPr lang="zh-TW" altLang="en-US" dirty="0" smtClean="0"/>
              <a:t>考試：實</a:t>
            </a:r>
            <a:r>
              <a:rPr lang="zh-TW" altLang="en-US" dirty="0"/>
              <a:t>作</a:t>
            </a:r>
            <a:r>
              <a:rPr lang="en-US" altLang="zh-TW" dirty="0"/>
              <a:t>(</a:t>
            </a:r>
            <a:r>
              <a:rPr lang="zh-TW" altLang="en-US" dirty="0"/>
              <a:t>表現</a:t>
            </a:r>
            <a:r>
              <a:rPr lang="en-US" altLang="zh-TW" dirty="0"/>
              <a:t>)</a:t>
            </a:r>
            <a:r>
              <a:rPr lang="zh-TW" altLang="en-US" dirty="0"/>
              <a:t>測驗 </a:t>
            </a:r>
          </a:p>
          <a:p>
            <a:r>
              <a:rPr lang="zh-TW" altLang="en-US" u="sng" dirty="0" smtClean="0"/>
              <a:t>作業</a:t>
            </a:r>
            <a:r>
              <a:rPr lang="zh-TW" altLang="en-US" dirty="0" smtClean="0"/>
              <a:t> </a:t>
            </a:r>
            <a:endParaRPr lang="zh-TW" altLang="en-US" dirty="0"/>
          </a:p>
          <a:p>
            <a:pPr lvl="1"/>
            <a:r>
              <a:rPr lang="zh-TW" altLang="en-US" dirty="0"/>
              <a:t> 傳統式作業 </a:t>
            </a:r>
          </a:p>
          <a:p>
            <a:pPr lvl="1"/>
            <a:r>
              <a:rPr lang="zh-TW" altLang="en-US" dirty="0"/>
              <a:t> 適性</a:t>
            </a:r>
            <a:r>
              <a:rPr lang="zh-TW" altLang="en-US" dirty="0" smtClean="0"/>
              <a:t>作業：如</a:t>
            </a:r>
            <a:endParaRPr lang="en-US" altLang="zh-TW" dirty="0"/>
          </a:p>
          <a:p>
            <a:pPr marL="668337" lvl="2" indent="0">
              <a:buNone/>
            </a:pPr>
            <a:r>
              <a:rPr lang="zh-TW" altLang="en-US" sz="2600" dirty="0" smtClean="0"/>
              <a:t>     學習</a:t>
            </a:r>
            <a:r>
              <a:rPr lang="zh-TW" altLang="en-US" sz="2600" dirty="0"/>
              <a:t>單的差異化設計</a:t>
            </a:r>
            <a:endParaRPr lang="en-US" altLang="zh-TW" sz="2600" dirty="0"/>
          </a:p>
          <a:p>
            <a:pPr marL="0" indent="0">
              <a:buNone/>
            </a:pPr>
            <a:r>
              <a:rPr lang="zh-TW" altLang="en-US" dirty="0"/>
              <a:t> </a:t>
            </a:r>
            <a:r>
              <a:rPr lang="zh-TW" altLang="en-US" dirty="0" smtClean="0"/>
              <a:t>        延長</a:t>
            </a:r>
            <a:r>
              <a:rPr lang="zh-TW" altLang="en-US" dirty="0"/>
              <a:t>繳交</a:t>
            </a:r>
            <a:r>
              <a:rPr lang="zh-TW" altLang="en-US" dirty="0" smtClean="0"/>
              <a:t>期限</a:t>
            </a:r>
            <a:endParaRPr lang="en-US" altLang="zh-TW" dirty="0" smtClean="0"/>
          </a:p>
          <a:p>
            <a:pPr marL="0" indent="0">
              <a:buNone/>
            </a:pPr>
            <a:r>
              <a:rPr lang="zh-TW" altLang="en-US" dirty="0" smtClean="0"/>
              <a:t>         排定</a:t>
            </a:r>
            <a:r>
              <a:rPr lang="zh-TW" altLang="en-US" dirty="0"/>
              <a:t>評分</a:t>
            </a:r>
            <a:r>
              <a:rPr lang="zh-TW" altLang="en-US" dirty="0" smtClean="0"/>
              <a:t>比重</a:t>
            </a:r>
            <a:endParaRPr lang="en-US" altLang="zh-TW" dirty="0" smtClean="0"/>
          </a:p>
          <a:p>
            <a:pPr marL="0" indent="0">
              <a:buNone/>
            </a:pPr>
            <a:r>
              <a:rPr lang="zh-TW" altLang="en-US" dirty="0" smtClean="0"/>
              <a:t>         學習檔案、實作成品</a:t>
            </a:r>
            <a:endParaRPr lang="zh-TW" altLang="en-US" dirty="0"/>
          </a:p>
        </p:txBody>
      </p:sp>
      <p:sp>
        <p:nvSpPr>
          <p:cNvPr id="4" name="文字方塊 3"/>
          <p:cNvSpPr txBox="1"/>
          <p:nvPr/>
        </p:nvSpPr>
        <p:spPr>
          <a:xfrm>
            <a:off x="11027229" y="6273415"/>
            <a:ext cx="1164771" cy="276999"/>
          </a:xfrm>
          <a:prstGeom prst="rect">
            <a:avLst/>
          </a:prstGeom>
          <a:noFill/>
        </p:spPr>
        <p:txBody>
          <a:bodyPr wrap="square" rtlCol="0">
            <a:spAutoFit/>
          </a:bodyPr>
          <a:lstStyle/>
          <a:p>
            <a:r>
              <a:rPr lang="en-US" altLang="zh-TW" sz="1200" dirty="0" smtClean="0">
                <a:latin typeface="Traditional Arabic" panose="02020603050405020304" pitchFamily="18" charset="-78"/>
                <a:cs typeface="Traditional Arabic" panose="02020603050405020304" pitchFamily="18" charset="-78"/>
              </a:rPr>
              <a:t>(</a:t>
            </a:r>
            <a:r>
              <a:rPr lang="en-US" altLang="zh-TW" sz="1200" dirty="0" err="1" smtClean="0">
                <a:latin typeface="Traditional Arabic" panose="02020603050405020304" pitchFamily="18" charset="-78"/>
                <a:cs typeface="Traditional Arabic" panose="02020603050405020304" pitchFamily="18" charset="-78"/>
              </a:rPr>
              <a:t>Sruggs</a:t>
            </a:r>
            <a:r>
              <a:rPr lang="en-US" altLang="zh-TW" sz="1200" dirty="0" smtClean="0">
                <a:latin typeface="Traditional Arabic" panose="02020603050405020304" pitchFamily="18" charset="-78"/>
                <a:cs typeface="Traditional Arabic" panose="02020603050405020304" pitchFamily="18" charset="-78"/>
              </a:rPr>
              <a:t>, 2013)</a:t>
            </a:r>
            <a:endParaRPr lang="zh-TW" altLang="en-US" sz="1200" dirty="0">
              <a:latin typeface="Traditional Arabic" panose="02020603050405020304" pitchFamily="18" charset="-78"/>
              <a:cs typeface="Traditional Arabic" panose="02020603050405020304" pitchFamily="18" charset="-78"/>
            </a:endParaRPr>
          </a:p>
        </p:txBody>
      </p:sp>
      <p:sp>
        <p:nvSpPr>
          <p:cNvPr id="5" name="矩形 4"/>
          <p:cNvSpPr/>
          <p:nvPr/>
        </p:nvSpPr>
        <p:spPr>
          <a:xfrm>
            <a:off x="10391507" y="6570116"/>
            <a:ext cx="1800493" cy="276999"/>
          </a:xfrm>
          <a:prstGeom prst="rect">
            <a:avLst/>
          </a:prstGeom>
        </p:spPr>
        <p:txBody>
          <a:bodyPr wrap="none">
            <a:spAutoFit/>
          </a:bodyPr>
          <a:lstStyle/>
          <a:p>
            <a:pPr eaLnBrk="0" fontAlgn="base" hangingPunct="0">
              <a:spcBef>
                <a:spcPct val="0"/>
              </a:spcBef>
              <a:spcAft>
                <a:spcPct val="0"/>
              </a:spcAft>
            </a:pPr>
            <a:r>
              <a:rPr lang="en-US" altLang="zh-TW" sz="1200" dirty="0">
                <a:solidFill>
                  <a:srgbClr val="000000"/>
                </a:solidFill>
                <a:latin typeface="+mn-ea"/>
              </a:rPr>
              <a:t>(</a:t>
            </a:r>
            <a:r>
              <a:rPr lang="zh-TW" altLang="en-US" sz="1200" dirty="0">
                <a:solidFill>
                  <a:srgbClr val="000000"/>
                </a:solidFill>
                <a:latin typeface="+mn-ea"/>
              </a:rPr>
              <a:t>陳美芳、洪儷瑜，</a:t>
            </a:r>
            <a:r>
              <a:rPr lang="en-US" altLang="zh-TW" sz="1200" dirty="0">
                <a:solidFill>
                  <a:srgbClr val="000000"/>
                </a:solidFill>
                <a:latin typeface="+mn-ea"/>
              </a:rPr>
              <a:t>2013)</a:t>
            </a:r>
            <a:endParaRPr lang="zh-TW" altLang="en-US" sz="1200" dirty="0">
              <a:solidFill>
                <a:srgbClr val="000000"/>
              </a:solidFill>
              <a:latin typeface="+mn-ea"/>
            </a:endParaRPr>
          </a:p>
        </p:txBody>
      </p:sp>
    </p:spTree>
    <p:extLst>
      <p:ext uri="{BB962C8B-B14F-4D97-AF65-F5344CB8AC3E}">
        <p14:creationId xmlns:p14="http://schemas.microsoft.com/office/powerpoint/2010/main" val="4124200851"/>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609600" y="443593"/>
            <a:ext cx="10972800" cy="1143000"/>
          </a:xfrm>
        </p:spPr>
        <p:txBody>
          <a:bodyPr/>
          <a:lstStyle/>
          <a:p>
            <a:r>
              <a:rPr lang="zh-TW" altLang="en-US" dirty="0" smtClean="0"/>
              <a:t>社會領域學習檔案評量項目</a:t>
            </a:r>
            <a:endParaRPr lang="zh-TW" altLang="en-US" dirty="0"/>
          </a:p>
        </p:txBody>
      </p:sp>
      <p:sp>
        <p:nvSpPr>
          <p:cNvPr id="3" name="內容版面配置區 2"/>
          <p:cNvSpPr>
            <a:spLocks noGrp="1"/>
          </p:cNvSpPr>
          <p:nvPr>
            <p:ph idx="1"/>
          </p:nvPr>
        </p:nvSpPr>
        <p:spPr/>
        <p:txBody>
          <a:bodyPr/>
          <a:lstStyle/>
          <a:p>
            <a:r>
              <a:rPr lang="zh-TW" altLang="en-US" sz="2400" dirty="0" smtClean="0"/>
              <a:t>歷史科的研究計畫所做的筆記</a:t>
            </a:r>
            <a:endParaRPr lang="en-US" altLang="zh-TW" sz="2400" dirty="0" smtClean="0"/>
          </a:p>
          <a:p>
            <a:r>
              <a:rPr lang="zh-TW" altLang="en-US" sz="2400" dirty="0"/>
              <a:t>設計旅遊手冊和</a:t>
            </a:r>
            <a:r>
              <a:rPr lang="zh-TW" altLang="en-US" sz="2400" dirty="0" smtClean="0"/>
              <a:t>計畫，或旅遊行程的設計與安排</a:t>
            </a:r>
            <a:endParaRPr lang="en-US" altLang="zh-TW" sz="2400" dirty="0" smtClean="0"/>
          </a:p>
          <a:p>
            <a:r>
              <a:rPr lang="zh-TW" altLang="en-US" sz="2400" dirty="0"/>
              <a:t>歷史或當代人物或</a:t>
            </a:r>
            <a:r>
              <a:rPr lang="zh-TW" altLang="en-US" sz="2400" dirty="0" smtClean="0"/>
              <a:t>事件的報告</a:t>
            </a:r>
            <a:endParaRPr lang="en-US" altLang="zh-TW" sz="2400" dirty="0" smtClean="0"/>
          </a:p>
          <a:p>
            <a:r>
              <a:rPr lang="zh-TW" altLang="en-US" sz="2400" dirty="0"/>
              <a:t>探究某一主題所描繪的概念</a:t>
            </a:r>
            <a:r>
              <a:rPr lang="zh-TW" altLang="en-US" sz="2400" dirty="0" smtClean="0"/>
              <a:t>圖</a:t>
            </a:r>
            <a:endParaRPr lang="en-US" altLang="zh-TW" sz="2400" dirty="0" smtClean="0"/>
          </a:p>
          <a:p>
            <a:r>
              <a:rPr lang="zh-TW" altLang="en-US" sz="2400" dirty="0"/>
              <a:t>建造</a:t>
            </a:r>
            <a:r>
              <a:rPr lang="zh-TW" altLang="en-US" sz="2400" dirty="0" smtClean="0"/>
              <a:t>一個立體模型地圖</a:t>
            </a:r>
            <a:endParaRPr lang="en-US" altLang="zh-TW" sz="2400" dirty="0" smtClean="0"/>
          </a:p>
          <a:p>
            <a:r>
              <a:rPr lang="zh-TW" altLang="en-US" sz="2400" dirty="0"/>
              <a:t>歷史或當代事件的年</a:t>
            </a:r>
            <a:r>
              <a:rPr lang="zh-TW" altLang="en-US" sz="2400" dirty="0" smtClean="0"/>
              <a:t>代表</a:t>
            </a:r>
            <a:endParaRPr lang="en-US" altLang="zh-TW" sz="2400" dirty="0" smtClean="0"/>
          </a:p>
          <a:p>
            <a:r>
              <a:rPr lang="zh-TW" altLang="en-US" sz="2400" dirty="0"/>
              <a:t>針對某一社會領域主題所進行的藝術</a:t>
            </a:r>
            <a:r>
              <a:rPr lang="zh-TW" altLang="en-US" sz="2400" dirty="0" smtClean="0"/>
              <a:t>創作</a:t>
            </a:r>
            <a:endParaRPr lang="en-US" altLang="zh-TW" sz="2400" dirty="0" smtClean="0"/>
          </a:p>
          <a:p>
            <a:r>
              <a:rPr lang="zh-TW" altLang="en-US" sz="2400" dirty="0"/>
              <a:t>針對具爭議</a:t>
            </a:r>
            <a:r>
              <a:rPr lang="zh-TW" altLang="en-US" sz="2400" dirty="0" smtClean="0"/>
              <a:t>性、政治性的議題擬出重要問題</a:t>
            </a:r>
            <a:endParaRPr lang="en-US" altLang="zh-TW" sz="2400" dirty="0" smtClean="0"/>
          </a:p>
          <a:p>
            <a:r>
              <a:rPr lang="zh-TW" altLang="en-US" sz="2400" dirty="0"/>
              <a:t>社區正在發生的事件以照片記錄</a:t>
            </a:r>
            <a:r>
              <a:rPr lang="zh-TW" altLang="en-US" sz="2400" dirty="0" smtClean="0"/>
              <a:t>下來</a:t>
            </a:r>
            <a:endParaRPr lang="en-US" altLang="zh-TW" sz="2400" dirty="0" smtClean="0"/>
          </a:p>
          <a:p>
            <a:r>
              <a:rPr lang="zh-TW" altLang="en-US" sz="2400" dirty="0" smtClean="0"/>
              <a:t>寫一份對某位政治候選人的評價</a:t>
            </a:r>
            <a:endParaRPr lang="en-US" altLang="zh-TW" sz="2400" dirty="0" smtClean="0"/>
          </a:p>
          <a:p>
            <a:r>
              <a:rPr lang="zh-TW" altLang="en-US" sz="2400" dirty="0" smtClean="0"/>
              <a:t>訪談曾經經歷某些歷史事件的家族成員</a:t>
            </a:r>
            <a:endParaRPr lang="en-US" altLang="zh-TW" sz="2400" dirty="0" smtClean="0"/>
          </a:p>
          <a:p>
            <a:endParaRPr lang="zh-TW" altLang="en-US" sz="2400" dirty="0"/>
          </a:p>
        </p:txBody>
      </p:sp>
      <p:sp>
        <p:nvSpPr>
          <p:cNvPr id="4" name="文字方塊 3"/>
          <p:cNvSpPr txBox="1"/>
          <p:nvPr/>
        </p:nvSpPr>
        <p:spPr>
          <a:xfrm>
            <a:off x="10657116" y="6581001"/>
            <a:ext cx="1534884" cy="276999"/>
          </a:xfrm>
          <a:prstGeom prst="rect">
            <a:avLst/>
          </a:prstGeom>
          <a:noFill/>
        </p:spPr>
        <p:txBody>
          <a:bodyPr wrap="square" rtlCol="0">
            <a:spAutoFit/>
          </a:bodyPr>
          <a:lstStyle/>
          <a:p>
            <a:r>
              <a:rPr lang="en-US" altLang="zh-TW" sz="1200" dirty="0" smtClean="0"/>
              <a:t>(Polloway,etal.,2012)</a:t>
            </a:r>
            <a:endParaRPr lang="zh-TW" altLang="en-US" sz="1200" dirty="0"/>
          </a:p>
        </p:txBody>
      </p:sp>
    </p:spTree>
    <p:extLst>
      <p:ext uri="{BB962C8B-B14F-4D97-AF65-F5344CB8AC3E}">
        <p14:creationId xmlns:p14="http://schemas.microsoft.com/office/powerpoint/2010/main" val="2821707744"/>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736022" y="593726"/>
            <a:ext cx="10515600" cy="673966"/>
          </a:xfrm>
        </p:spPr>
        <p:txBody>
          <a:bodyPr>
            <a:normAutofit fontScale="90000"/>
          </a:bodyPr>
          <a:lstStyle/>
          <a:p>
            <a:pPr algn="ctr"/>
            <a:r>
              <a:rPr lang="zh-TW" altLang="en-US" b="1" u="sng" dirty="0" smtClean="0"/>
              <a:t>九宮格應用於學習臺灣</a:t>
            </a:r>
            <a:endParaRPr lang="zh-TW" altLang="en-US" b="1" u="sng" dirty="0"/>
          </a:p>
        </p:txBody>
      </p:sp>
      <p:graphicFrame>
        <p:nvGraphicFramePr>
          <p:cNvPr id="4" name="表格 3"/>
          <p:cNvGraphicFramePr>
            <a:graphicFrameLocks noGrp="1"/>
          </p:cNvGraphicFramePr>
          <p:nvPr>
            <p:extLst>
              <p:ext uri="{D42A27DB-BD31-4B8C-83A1-F6EECF244321}">
                <p14:modId xmlns:p14="http://schemas.microsoft.com/office/powerpoint/2010/main" val="2502787581"/>
              </p:ext>
            </p:extLst>
          </p:nvPr>
        </p:nvGraphicFramePr>
        <p:xfrm>
          <a:off x="2050307" y="1843367"/>
          <a:ext cx="8127999" cy="4319925"/>
        </p:xfrm>
        <a:graphic>
          <a:graphicData uri="http://schemas.openxmlformats.org/drawingml/2006/table">
            <a:tbl>
              <a:tblPr firstRow="1" bandRow="1">
                <a:tableStyleId>{5C22544A-7EE6-4342-B048-85BDC9FD1C3A}</a:tableStyleId>
              </a:tblPr>
              <a:tblGrid>
                <a:gridCol w="2709333"/>
                <a:gridCol w="2709333"/>
                <a:gridCol w="2709333"/>
              </a:tblGrid>
              <a:tr h="514445">
                <a:tc gridSpan="3">
                  <a:txBody>
                    <a:bodyPr/>
                    <a:lstStyle/>
                    <a:p>
                      <a:pPr algn="ctr"/>
                      <a:r>
                        <a:rPr lang="zh-TW" altLang="en-US" sz="2400" dirty="0" smtClean="0"/>
                        <a:t>標準：學生能從歷史、文化、地理和政治觀點描述臺灣</a:t>
                      </a:r>
                      <a:endParaRPr lang="zh-TW" altLang="en-US" sz="2400" dirty="0"/>
                    </a:p>
                  </a:txBody>
                  <a:tcPr/>
                </a:tc>
                <a:tc hMerge="1">
                  <a:txBody>
                    <a:bodyPr/>
                    <a:lstStyle/>
                    <a:p>
                      <a:endParaRPr lang="zh-TW" altLang="en-US" dirty="0"/>
                    </a:p>
                  </a:txBody>
                  <a:tcPr/>
                </a:tc>
                <a:tc hMerge="1">
                  <a:txBody>
                    <a:bodyPr/>
                    <a:lstStyle/>
                    <a:p>
                      <a:endParaRPr lang="zh-TW" altLang="en-US" dirty="0"/>
                    </a:p>
                  </a:txBody>
                  <a:tcPr/>
                </a:tc>
              </a:tr>
              <a:tr h="1268493">
                <a:tc>
                  <a:txBody>
                    <a:bodyPr/>
                    <a:lstStyle/>
                    <a:p>
                      <a:r>
                        <a:rPr lang="zh-TW" altLang="en-US" dirty="0" smtClean="0"/>
                        <a:t>設計一個時間軸，包含十個關鍵的臺灣歷史事件</a:t>
                      </a:r>
                      <a:endParaRPr lang="zh-TW" altLang="en-US" dirty="0"/>
                    </a:p>
                  </a:txBody>
                  <a:tcPr/>
                </a:tc>
                <a:tc>
                  <a:txBody>
                    <a:bodyPr/>
                    <a:lstStyle/>
                    <a:p>
                      <a:r>
                        <a:rPr lang="zh-TW" altLang="en-US" dirty="0" smtClean="0"/>
                        <a:t>從雜誌或網路上剪貼一系列的圖片，說明臺灣的特色服飾</a:t>
                      </a:r>
                      <a:endParaRPr lang="en-US" altLang="zh-TW" dirty="0" smtClean="0"/>
                    </a:p>
                  </a:txBody>
                  <a:tcPr/>
                </a:tc>
                <a:tc>
                  <a:txBody>
                    <a:bodyPr/>
                    <a:lstStyle/>
                    <a:p>
                      <a:r>
                        <a:rPr lang="zh-TW" altLang="en-US" dirty="0" smtClean="0"/>
                        <a:t>設計一個有關臺灣的危機問題，包括歷史、文化、地理和政治四個面向，及四個答案</a:t>
                      </a:r>
                      <a:endParaRPr lang="zh-TW" altLang="en-US" dirty="0"/>
                    </a:p>
                  </a:txBody>
                  <a:tcPr/>
                </a:tc>
              </a:tr>
              <a:tr h="887945">
                <a:tc>
                  <a:txBody>
                    <a:bodyPr/>
                    <a:lstStyle/>
                    <a:p>
                      <a:r>
                        <a:rPr lang="zh-TW" altLang="en-US" dirty="0" smtClean="0"/>
                        <a:t>找出</a:t>
                      </a:r>
                      <a:r>
                        <a:rPr lang="en-US" altLang="zh-TW" dirty="0" smtClean="0"/>
                        <a:t>15</a:t>
                      </a:r>
                      <a:r>
                        <a:rPr lang="zh-TW" altLang="en-US" dirty="0" smtClean="0"/>
                        <a:t>種臺灣當地且具有特色的動物圖片</a:t>
                      </a:r>
                      <a:endParaRPr lang="zh-TW" altLang="en-US" dirty="0"/>
                    </a:p>
                  </a:txBody>
                  <a:tcPr/>
                </a:tc>
                <a:tc>
                  <a:txBody>
                    <a:bodyPr/>
                    <a:lstStyle/>
                    <a:p>
                      <a:r>
                        <a:rPr lang="zh-TW" altLang="en-US" dirty="0" smtClean="0"/>
                        <a:t>撰寫臺灣至少四個族群文化的介紹</a:t>
                      </a:r>
                      <a:endParaRPr lang="zh-TW" altLang="en-US" dirty="0"/>
                    </a:p>
                  </a:txBody>
                  <a:tcPr/>
                </a:tc>
                <a:tc>
                  <a:txBody>
                    <a:bodyPr/>
                    <a:lstStyle/>
                    <a:p>
                      <a:r>
                        <a:rPr lang="zh-TW" altLang="en-US" dirty="0" smtClean="0"/>
                        <a:t>找出世界地圖，標註臺灣的主要城市和鄰近國家</a:t>
                      </a:r>
                      <a:endParaRPr lang="zh-TW" altLang="en-US" dirty="0"/>
                    </a:p>
                  </a:txBody>
                  <a:tcPr/>
                </a:tc>
              </a:tr>
              <a:tr h="1649042">
                <a:tc>
                  <a:txBody>
                    <a:bodyPr/>
                    <a:lstStyle/>
                    <a:p>
                      <a:r>
                        <a:rPr lang="zh-TW" altLang="en-US" dirty="0" smtClean="0"/>
                        <a:t>闡述三種臺灣不同族群的菜單，記錄飲食上的限制和佳餚的說明筆記</a:t>
                      </a:r>
                      <a:endParaRPr lang="zh-TW" altLang="en-US" dirty="0"/>
                    </a:p>
                  </a:txBody>
                  <a:tcPr/>
                </a:tc>
                <a:tc>
                  <a:txBody>
                    <a:bodyPr/>
                    <a:lstStyle/>
                    <a:p>
                      <a:r>
                        <a:rPr lang="zh-TW" altLang="en-US" dirty="0" smtClean="0"/>
                        <a:t>設計一本小冊子來介紹臺灣不同的三個節日</a:t>
                      </a:r>
                      <a:endParaRPr lang="zh-TW" altLang="en-US" dirty="0"/>
                    </a:p>
                  </a:txBody>
                  <a:tcPr/>
                </a:tc>
                <a:tc>
                  <a:txBody>
                    <a:bodyPr/>
                    <a:lstStyle/>
                    <a:p>
                      <a:r>
                        <a:rPr lang="zh-TW" altLang="en-US" dirty="0" smtClean="0"/>
                        <a:t>蒐集一位臺灣的導演、音樂家或作家的影片剪輯、歌曲或手稿，上台報告五分鐘</a:t>
                      </a:r>
                      <a:endParaRPr lang="zh-TW" altLang="en-US" dirty="0"/>
                    </a:p>
                  </a:txBody>
                  <a:tcPr/>
                </a:tc>
              </a:tr>
            </a:tbl>
          </a:graphicData>
        </a:graphic>
      </p:graphicFrame>
      <p:sp>
        <p:nvSpPr>
          <p:cNvPr id="5" name="文字方塊 4"/>
          <p:cNvSpPr txBox="1"/>
          <p:nvPr/>
        </p:nvSpPr>
        <p:spPr>
          <a:xfrm>
            <a:off x="10899074" y="6581001"/>
            <a:ext cx="1880755" cy="276999"/>
          </a:xfrm>
          <a:prstGeom prst="rect">
            <a:avLst/>
          </a:prstGeom>
          <a:noFill/>
        </p:spPr>
        <p:txBody>
          <a:bodyPr wrap="square" rtlCol="0">
            <a:spAutoFit/>
          </a:bodyPr>
          <a:lstStyle/>
          <a:p>
            <a:r>
              <a:rPr lang="zh-TW" altLang="en-US" sz="1200" dirty="0" smtClean="0"/>
              <a:t>（</a:t>
            </a:r>
            <a:r>
              <a:rPr lang="zh-TW" altLang="en-US" sz="1200" dirty="0"/>
              <a:t>丘愛</a:t>
            </a:r>
            <a:r>
              <a:rPr lang="zh-TW" altLang="en-US" sz="1200" dirty="0" smtClean="0"/>
              <a:t>鈴，</a:t>
            </a:r>
            <a:r>
              <a:rPr lang="en-US" altLang="zh-TW" sz="1200" dirty="0" smtClean="0"/>
              <a:t>2013</a:t>
            </a:r>
            <a:r>
              <a:rPr lang="zh-TW" altLang="en-US" sz="1200" dirty="0" smtClean="0"/>
              <a:t>）</a:t>
            </a:r>
            <a:endParaRPr lang="zh-TW" altLang="en-US" sz="1200" dirty="0"/>
          </a:p>
        </p:txBody>
      </p:sp>
    </p:spTree>
    <p:extLst>
      <p:ext uri="{BB962C8B-B14F-4D97-AF65-F5344CB8AC3E}">
        <p14:creationId xmlns:p14="http://schemas.microsoft.com/office/powerpoint/2010/main" val="2674926573"/>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差異化教學的評分</a:t>
            </a:r>
            <a:endParaRPr lang="zh-TW" altLang="en-US" dirty="0"/>
          </a:p>
        </p:txBody>
      </p:sp>
      <p:sp>
        <p:nvSpPr>
          <p:cNvPr id="3" name="內容版面配置區 2"/>
          <p:cNvSpPr>
            <a:spLocks noGrp="1"/>
          </p:cNvSpPr>
          <p:nvPr>
            <p:ph idx="1"/>
          </p:nvPr>
        </p:nvSpPr>
        <p:spPr>
          <a:xfrm>
            <a:off x="609599" y="1847851"/>
            <a:ext cx="11582401" cy="4738006"/>
          </a:xfrm>
        </p:spPr>
        <p:txBody>
          <a:bodyPr/>
          <a:lstStyle/>
          <a:p>
            <a:r>
              <a:rPr lang="zh-TW" altLang="en-US" dirty="0" smtClean="0"/>
              <a:t>差異化教學的特徵</a:t>
            </a:r>
            <a:endParaRPr lang="en-US" altLang="zh-TW" dirty="0" smtClean="0"/>
          </a:p>
          <a:p>
            <a:pPr lvl="1"/>
            <a:r>
              <a:rPr lang="en-US" altLang="zh-TW" dirty="0" smtClean="0"/>
              <a:t>1.</a:t>
            </a:r>
            <a:r>
              <a:rPr lang="zh-TW" altLang="en-US" dirty="0" smtClean="0"/>
              <a:t>學生的學習從自己原有的起點出發</a:t>
            </a:r>
            <a:endParaRPr lang="en-US" altLang="zh-TW" dirty="0" smtClean="0"/>
          </a:p>
          <a:p>
            <a:pPr lvl="1"/>
            <a:r>
              <a:rPr lang="en-US" altLang="zh-TW" dirty="0" smtClean="0"/>
              <a:t>2.</a:t>
            </a:r>
            <a:r>
              <a:rPr lang="zh-TW" altLang="en-US" dirty="0" smtClean="0"/>
              <a:t>教師對學生的學習抱有積極的期望</a:t>
            </a:r>
            <a:endParaRPr lang="en-US" altLang="zh-TW" dirty="0" smtClean="0"/>
          </a:p>
          <a:p>
            <a:r>
              <a:rPr lang="zh-TW" altLang="en-US" dirty="0" smtClean="0">
                <a:solidFill>
                  <a:srgbClr val="FF0000"/>
                </a:solidFill>
              </a:rPr>
              <a:t>究竟應該用何種方式記錄和展示每個學生的進步</a:t>
            </a:r>
            <a:r>
              <a:rPr lang="zh-TW" altLang="en-US" dirty="0" smtClean="0"/>
              <a:t>？</a:t>
            </a:r>
            <a:endParaRPr lang="en-US" altLang="zh-TW" dirty="0" smtClean="0"/>
          </a:p>
          <a:p>
            <a:pPr lvl="1"/>
            <a:r>
              <a:rPr lang="zh-TW" altLang="en-US" dirty="0"/>
              <a:t>讓學生和</a:t>
            </a:r>
            <a:r>
              <a:rPr lang="zh-TW" altLang="en-US" dirty="0" smtClean="0"/>
              <a:t>家長瞭解評分是建立在個人目標的基礎上並反映實現目標的程度</a:t>
            </a:r>
            <a:endParaRPr lang="en-US" altLang="zh-TW" dirty="0" smtClean="0"/>
          </a:p>
          <a:p>
            <a:pPr lvl="1"/>
            <a:r>
              <a:rPr lang="zh-TW" altLang="en-US" dirty="0" smtClean="0"/>
              <a:t>例如：</a:t>
            </a:r>
            <a:r>
              <a:rPr lang="en-US" altLang="zh-TW" dirty="0" smtClean="0"/>
              <a:t>A</a:t>
            </a:r>
            <a:r>
              <a:rPr lang="zh-TW" altLang="en-US" dirty="0" smtClean="0"/>
              <a:t>表示優秀，</a:t>
            </a:r>
            <a:r>
              <a:rPr lang="en-US" altLang="zh-TW" dirty="0" smtClean="0"/>
              <a:t>B</a:t>
            </a:r>
            <a:r>
              <a:rPr lang="zh-TW" altLang="en-US" dirty="0" smtClean="0"/>
              <a:t>代表良好。</a:t>
            </a:r>
            <a:endParaRPr lang="en-US" altLang="zh-TW" dirty="0" smtClean="0"/>
          </a:p>
          <a:p>
            <a:pPr marL="0" indent="0">
              <a:buNone/>
            </a:pPr>
            <a:r>
              <a:rPr lang="zh-TW" altLang="en-US" dirty="0" smtClean="0"/>
              <a:t>        </a:t>
            </a:r>
            <a:r>
              <a:rPr lang="en-US" altLang="zh-TW" dirty="0" smtClean="0"/>
              <a:t>1</a:t>
            </a:r>
            <a:r>
              <a:rPr lang="zh-TW" altLang="en-US" dirty="0" smtClean="0"/>
              <a:t>表示超出年級水平，</a:t>
            </a:r>
            <a:r>
              <a:rPr lang="en-US" altLang="zh-TW" dirty="0" smtClean="0"/>
              <a:t>2</a:t>
            </a:r>
            <a:r>
              <a:rPr lang="zh-TW" altLang="en-US" dirty="0" smtClean="0"/>
              <a:t>表示符合年級水平，</a:t>
            </a:r>
            <a:r>
              <a:rPr lang="en-US" altLang="zh-TW" dirty="0" smtClean="0"/>
              <a:t>3</a:t>
            </a:r>
            <a:r>
              <a:rPr lang="zh-TW" altLang="en-US" dirty="0" smtClean="0"/>
              <a:t>表示低於年級水平</a:t>
            </a:r>
            <a:endParaRPr lang="en-US" altLang="zh-TW" dirty="0" smtClean="0"/>
          </a:p>
          <a:p>
            <a:pPr marL="0" indent="0">
              <a:buNone/>
            </a:pPr>
            <a:r>
              <a:rPr lang="zh-TW" altLang="en-US" dirty="0" smtClean="0"/>
              <a:t>     得到</a:t>
            </a:r>
            <a:r>
              <a:rPr lang="en-US" altLang="zh-TW" dirty="0" smtClean="0"/>
              <a:t>A</a:t>
            </a:r>
            <a:r>
              <a:rPr lang="en-US" altLang="zh-TW" baseline="30000" dirty="0" smtClean="0"/>
              <a:t>3</a:t>
            </a:r>
            <a:r>
              <a:rPr lang="zh-TW" altLang="en-US" dirty="0" smtClean="0"/>
              <a:t>，表示學生學習非常努力，且進步很大，但成績還未達到年級水平</a:t>
            </a:r>
            <a:endParaRPr lang="en-US" altLang="zh-TW" dirty="0" smtClean="0"/>
          </a:p>
          <a:p>
            <a:r>
              <a:rPr lang="zh-TW" altLang="en-US" dirty="0"/>
              <a:t>任何有助於顯示學生個人成長的評分</a:t>
            </a:r>
            <a:r>
              <a:rPr lang="zh-TW" altLang="en-US" dirty="0" smtClean="0"/>
              <a:t>方式都可以採用</a:t>
            </a:r>
            <a:endParaRPr lang="zh-TW" altLang="en-US" dirty="0"/>
          </a:p>
        </p:txBody>
      </p:sp>
      <p:sp>
        <p:nvSpPr>
          <p:cNvPr id="4" name="矩形 3"/>
          <p:cNvSpPr/>
          <p:nvPr/>
        </p:nvSpPr>
        <p:spPr>
          <a:xfrm>
            <a:off x="10778536" y="6534669"/>
            <a:ext cx="1413464" cy="276999"/>
          </a:xfrm>
          <a:prstGeom prst="rect">
            <a:avLst/>
          </a:prstGeom>
        </p:spPr>
        <p:txBody>
          <a:bodyPr wrap="none">
            <a:spAutoFit/>
          </a:bodyPr>
          <a:lstStyle/>
          <a:p>
            <a:r>
              <a:rPr lang="en-US" altLang="zh-TW" sz="1200" dirty="0" smtClean="0"/>
              <a:t>(</a:t>
            </a:r>
            <a:r>
              <a:rPr lang="en-US" altLang="zh-TW" sz="1200" dirty="0"/>
              <a:t>Tomlinson</a:t>
            </a:r>
            <a:r>
              <a:rPr lang="en-US" altLang="zh-TW" sz="1200" dirty="0" smtClean="0"/>
              <a:t>, 2001) </a:t>
            </a:r>
            <a:endParaRPr lang="zh-TW" altLang="en-US" sz="1200" dirty="0"/>
          </a:p>
        </p:txBody>
      </p:sp>
    </p:spTree>
    <p:extLst>
      <p:ext uri="{BB962C8B-B14F-4D97-AF65-F5344CB8AC3E}">
        <p14:creationId xmlns:p14="http://schemas.microsoft.com/office/powerpoint/2010/main" val="3155111092"/>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707572" y="574221"/>
            <a:ext cx="10972800" cy="1143000"/>
          </a:xfrm>
        </p:spPr>
        <p:txBody>
          <a:bodyPr/>
          <a:lstStyle/>
          <a:p>
            <a:r>
              <a:rPr lang="zh-TW" altLang="en-US" dirty="0"/>
              <a:t>學習環境差異化 </a:t>
            </a:r>
          </a:p>
        </p:txBody>
      </p:sp>
      <p:sp>
        <p:nvSpPr>
          <p:cNvPr id="3" name="內容版面配置區 2"/>
          <p:cNvSpPr>
            <a:spLocks noGrp="1"/>
          </p:cNvSpPr>
          <p:nvPr>
            <p:ph idx="1"/>
          </p:nvPr>
        </p:nvSpPr>
        <p:spPr>
          <a:xfrm>
            <a:off x="827315" y="2076679"/>
            <a:ext cx="10972800" cy="4389437"/>
          </a:xfrm>
        </p:spPr>
        <p:txBody>
          <a:bodyPr/>
          <a:lstStyle/>
          <a:p>
            <a:r>
              <a:rPr lang="zh-TW" altLang="en-US" dirty="0" smtClean="0"/>
              <a:t>  友善</a:t>
            </a:r>
            <a:r>
              <a:rPr lang="zh-TW" altLang="en-US" dirty="0"/>
              <a:t>安全的學習環境 </a:t>
            </a:r>
            <a:endParaRPr lang="en-US" altLang="zh-TW" dirty="0" smtClean="0"/>
          </a:p>
          <a:p>
            <a:r>
              <a:rPr lang="zh-TW" altLang="en-US" dirty="0" smtClean="0"/>
              <a:t>  悅</a:t>
            </a:r>
            <a:r>
              <a:rPr lang="zh-TW" altLang="en-US" dirty="0"/>
              <a:t>納各種個體差異 </a:t>
            </a:r>
          </a:p>
          <a:p>
            <a:r>
              <a:rPr lang="zh-TW" altLang="en-US" dirty="0" smtClean="0"/>
              <a:t>  所有人</a:t>
            </a:r>
            <a:r>
              <a:rPr lang="zh-TW" altLang="en-US" dirty="0"/>
              <a:t>都瞭解教室規範及流程 </a:t>
            </a:r>
            <a:endParaRPr lang="en-US" altLang="zh-TW" dirty="0" smtClean="0"/>
          </a:p>
          <a:p>
            <a:r>
              <a:rPr lang="en-US" altLang="zh-TW" dirty="0"/>
              <a:t> </a:t>
            </a:r>
            <a:r>
              <a:rPr lang="en-US" altLang="zh-TW" dirty="0" smtClean="0"/>
              <a:t> </a:t>
            </a:r>
            <a:r>
              <a:rPr lang="zh-TW" altLang="en-US" dirty="0" smtClean="0"/>
              <a:t>鼓勵</a:t>
            </a:r>
            <a:r>
              <a:rPr lang="zh-TW" altLang="en-US" dirty="0"/>
              <a:t>成就及專注學習任務的行為 </a:t>
            </a:r>
          </a:p>
          <a:p>
            <a:r>
              <a:rPr lang="zh-TW" altLang="en-US" dirty="0" smtClean="0"/>
              <a:t>  </a:t>
            </a:r>
            <a:r>
              <a:rPr lang="zh-TW" altLang="en-US" dirty="0"/>
              <a:t>照顧學生的特殊需求</a:t>
            </a:r>
          </a:p>
        </p:txBody>
      </p:sp>
    </p:spTree>
    <p:extLst>
      <p:ext uri="{BB962C8B-B14F-4D97-AF65-F5344CB8AC3E}">
        <p14:creationId xmlns:p14="http://schemas.microsoft.com/office/powerpoint/2010/main" val="1961855892"/>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2"/>
          <p:cNvSpPr txBox="1">
            <a:spLocks/>
          </p:cNvSpPr>
          <p:nvPr/>
        </p:nvSpPr>
        <p:spPr bwMode="auto">
          <a:xfrm>
            <a:off x="785326" y="2790724"/>
            <a:ext cx="10972800" cy="12527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18288" bIns="0" numCol="1" anchor="b" anchorCtr="0" compatLnSpc="1">
            <a:prstTxWarp prst="textNoShape">
              <a:avLst/>
            </a:prstTxWarp>
            <a:normAutofit fontScale="25000" lnSpcReduction="20000"/>
            <a:scene3d>
              <a:camera prst="orthographicFront"/>
              <a:lightRig rig="freezing" dir="t">
                <a:rot lat="0" lon="0" rev="5640000"/>
              </a:lightRig>
            </a:scene3d>
            <a:sp3d prstMaterial="flat">
              <a:bevelT w="38100" h="38100"/>
              <a:contourClr>
                <a:schemeClr val="tx2"/>
              </a:contourClr>
            </a:sp3d>
          </a:bodyPr>
          <a:lstStyle>
            <a:lvl1pPr algn="r" rtl="0" eaLnBrk="0" fontAlgn="base" hangingPunct="0">
              <a:spcBef>
                <a:spcPct val="0"/>
              </a:spcBef>
              <a:spcAft>
                <a:spcPct val="0"/>
              </a:spcAft>
              <a:buNone/>
              <a:defRPr sz="5600" b="1" kern="1200">
                <a:ln>
                  <a:noFill/>
                </a:ln>
                <a:solidFill>
                  <a:schemeClr val="accent3">
                    <a:tint val="90000"/>
                    <a:satMod val="120000"/>
                  </a:schemeClr>
                </a:solidFill>
                <a:effectLst>
                  <a:outerShdw blurRad="38100" dist="25400" dir="5400000" algn="tl" rotWithShape="0">
                    <a:srgbClr val="000000">
                      <a:alpha val="43000"/>
                    </a:srgbClr>
                  </a:outerShdw>
                </a:effectLst>
                <a:latin typeface="標楷體" panose="03000509000000000000" pitchFamily="65" charset="-120"/>
                <a:ea typeface="標楷體" panose="03000509000000000000" pitchFamily="65" charset="-120"/>
                <a:cs typeface="+mj-cs"/>
              </a:defRPr>
            </a:lvl1pPr>
            <a:lvl2pPr algn="l" rtl="0" eaLnBrk="0" fontAlgn="base" hangingPunct="0">
              <a:spcBef>
                <a:spcPct val="0"/>
              </a:spcBef>
              <a:spcAft>
                <a:spcPct val="0"/>
              </a:spcAft>
              <a:defRPr sz="5000">
                <a:solidFill>
                  <a:schemeClr val="tx2"/>
                </a:solidFill>
                <a:latin typeface="Calibri" pitchFamily="34" charset="0"/>
              </a:defRPr>
            </a:lvl2pPr>
            <a:lvl3pPr algn="l" rtl="0" eaLnBrk="0" fontAlgn="base" hangingPunct="0">
              <a:spcBef>
                <a:spcPct val="0"/>
              </a:spcBef>
              <a:spcAft>
                <a:spcPct val="0"/>
              </a:spcAft>
              <a:defRPr sz="5000">
                <a:solidFill>
                  <a:schemeClr val="tx2"/>
                </a:solidFill>
                <a:latin typeface="Calibri" pitchFamily="34" charset="0"/>
              </a:defRPr>
            </a:lvl3pPr>
            <a:lvl4pPr algn="l" rtl="0" eaLnBrk="0" fontAlgn="base" hangingPunct="0">
              <a:spcBef>
                <a:spcPct val="0"/>
              </a:spcBef>
              <a:spcAft>
                <a:spcPct val="0"/>
              </a:spcAft>
              <a:defRPr sz="5000">
                <a:solidFill>
                  <a:schemeClr val="tx2"/>
                </a:solidFill>
                <a:latin typeface="Calibri" pitchFamily="34" charset="0"/>
              </a:defRPr>
            </a:lvl4pPr>
            <a:lvl5pPr algn="l" rtl="0" eaLnBrk="0" fontAlgn="base" hangingPunct="0">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a:lstStyle>
          <a:p>
            <a:pPr lvl="0" algn="l">
              <a:spcBef>
                <a:spcPct val="20000"/>
              </a:spcBef>
              <a:buClr>
                <a:srgbClr val="0BD0D9"/>
              </a:buClr>
              <a:buSzPct val="95000"/>
            </a:pPr>
            <a:r>
              <a:rPr lang="zh-TW" altLang="en-US" sz="21600" dirty="0" smtClean="0">
                <a:solidFill>
                  <a:srgbClr val="FF0000"/>
                </a:solidFill>
              </a:rPr>
              <a:t>腦力激盪時間</a:t>
            </a:r>
            <a:endParaRPr lang="en-US" altLang="zh-TW" sz="21600" dirty="0">
              <a:solidFill>
                <a:srgbClr val="FF0000"/>
              </a:solidFill>
            </a:endParaRPr>
          </a:p>
          <a:p>
            <a:pPr lvl="0" algn="l">
              <a:spcBef>
                <a:spcPct val="20000"/>
              </a:spcBef>
              <a:buClr>
                <a:srgbClr val="0BD0D9"/>
              </a:buClr>
              <a:buSzPct val="95000"/>
            </a:pPr>
            <a:endParaRPr lang="en-US" altLang="zh-TW" sz="11200" b="0" dirty="0">
              <a:solidFill>
                <a:prstClr val="black"/>
              </a:solidFill>
              <a:effectLst/>
            </a:endParaRPr>
          </a:p>
          <a:p>
            <a:pPr lvl="0" algn="l">
              <a:spcBef>
                <a:spcPct val="20000"/>
              </a:spcBef>
              <a:buClr>
                <a:srgbClr val="0BD0D9"/>
              </a:buClr>
              <a:buSzPct val="95000"/>
            </a:pPr>
            <a:r>
              <a:rPr lang="zh-TW" altLang="en-US" sz="11200" b="0" dirty="0">
                <a:solidFill>
                  <a:prstClr val="black"/>
                </a:solidFill>
                <a:effectLst/>
              </a:rPr>
              <a:t>請選定一個單元或主題，思考在</a:t>
            </a:r>
            <a:r>
              <a:rPr lang="zh-TW" altLang="en-US" sz="11200" b="0" u="sng" dirty="0">
                <a:solidFill>
                  <a:prstClr val="black"/>
                </a:solidFill>
                <a:effectLst/>
              </a:rPr>
              <a:t>課程內容</a:t>
            </a:r>
            <a:r>
              <a:rPr lang="zh-TW" altLang="en-US" sz="11200" b="0" dirty="0">
                <a:solidFill>
                  <a:prstClr val="black"/>
                </a:solidFill>
                <a:effectLst/>
              </a:rPr>
              <a:t>、</a:t>
            </a:r>
            <a:r>
              <a:rPr lang="zh-TW" altLang="en-US" sz="11200" b="0" u="sng" dirty="0">
                <a:solidFill>
                  <a:prstClr val="black"/>
                </a:solidFill>
                <a:effectLst/>
              </a:rPr>
              <a:t>教學</a:t>
            </a:r>
            <a:r>
              <a:rPr lang="zh-TW" altLang="en-US" sz="11200" b="0" u="sng" dirty="0" smtClean="0">
                <a:solidFill>
                  <a:prstClr val="black"/>
                </a:solidFill>
                <a:effectLst/>
              </a:rPr>
              <a:t>活動或成果</a:t>
            </a:r>
            <a:r>
              <a:rPr lang="zh-TW" altLang="en-US" sz="11200" b="0" u="sng" dirty="0">
                <a:solidFill>
                  <a:prstClr val="black"/>
                </a:solidFill>
                <a:effectLst/>
              </a:rPr>
              <a:t>展現</a:t>
            </a:r>
            <a:r>
              <a:rPr lang="zh-TW" altLang="en-US" sz="11200" b="0" dirty="0">
                <a:solidFill>
                  <a:prstClr val="black"/>
                </a:solidFill>
                <a:effectLst/>
              </a:rPr>
              <a:t>上可以怎麼進行差異化教學</a:t>
            </a:r>
          </a:p>
          <a:p>
            <a:pPr algn="l"/>
            <a:r>
              <a:rPr lang="zh-TW" altLang="en-US" dirty="0" smtClean="0">
                <a:solidFill>
                  <a:srgbClr val="FF0000"/>
                </a:solidFill>
              </a:rPr>
              <a:t> </a:t>
            </a:r>
            <a:endParaRPr lang="zh-TW" altLang="en-US" dirty="0">
              <a:solidFill>
                <a:srgbClr val="FF0000"/>
              </a:solidFill>
            </a:endParaRPr>
          </a:p>
        </p:txBody>
      </p:sp>
    </p:spTree>
    <p:extLst>
      <p:ext uri="{BB962C8B-B14F-4D97-AF65-F5344CB8AC3E}">
        <p14:creationId xmlns:p14="http://schemas.microsoft.com/office/powerpoint/2010/main" val="1416754531"/>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2"/>
          <p:cNvSpPr txBox="1">
            <a:spLocks/>
          </p:cNvSpPr>
          <p:nvPr/>
        </p:nvSpPr>
        <p:spPr bwMode="auto">
          <a:xfrm>
            <a:off x="796212" y="2866924"/>
            <a:ext cx="10972800" cy="12527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18288" bIns="0" numCol="1" anchor="b" anchorCtr="0" compatLnSpc="1">
            <a:prstTxWarp prst="textNoShape">
              <a:avLst/>
            </a:prstTxWarp>
            <a:normAutofit/>
            <a:scene3d>
              <a:camera prst="orthographicFront"/>
              <a:lightRig rig="freezing" dir="t">
                <a:rot lat="0" lon="0" rev="5640000"/>
              </a:lightRig>
            </a:scene3d>
            <a:sp3d prstMaterial="flat">
              <a:bevelT w="38100" h="38100"/>
              <a:contourClr>
                <a:schemeClr val="tx2"/>
              </a:contourClr>
            </a:sp3d>
          </a:bodyPr>
          <a:lstStyle>
            <a:lvl1pPr algn="r" rtl="0" eaLnBrk="0" fontAlgn="base" hangingPunct="0">
              <a:spcBef>
                <a:spcPct val="0"/>
              </a:spcBef>
              <a:spcAft>
                <a:spcPct val="0"/>
              </a:spcAft>
              <a:buNone/>
              <a:defRPr sz="5600" b="1" kern="1200">
                <a:ln>
                  <a:noFill/>
                </a:ln>
                <a:solidFill>
                  <a:schemeClr val="accent3">
                    <a:tint val="90000"/>
                    <a:satMod val="120000"/>
                  </a:schemeClr>
                </a:solidFill>
                <a:effectLst>
                  <a:outerShdw blurRad="38100" dist="25400" dir="5400000" algn="tl" rotWithShape="0">
                    <a:srgbClr val="000000">
                      <a:alpha val="43000"/>
                    </a:srgbClr>
                  </a:outerShdw>
                </a:effectLst>
                <a:latin typeface="標楷體" panose="03000509000000000000" pitchFamily="65" charset="-120"/>
                <a:ea typeface="標楷體" panose="03000509000000000000" pitchFamily="65" charset="-120"/>
                <a:cs typeface="+mj-cs"/>
              </a:defRPr>
            </a:lvl1pPr>
            <a:lvl2pPr algn="l" rtl="0" eaLnBrk="0" fontAlgn="base" hangingPunct="0">
              <a:spcBef>
                <a:spcPct val="0"/>
              </a:spcBef>
              <a:spcAft>
                <a:spcPct val="0"/>
              </a:spcAft>
              <a:defRPr sz="5000">
                <a:solidFill>
                  <a:schemeClr val="tx2"/>
                </a:solidFill>
                <a:latin typeface="Calibri" pitchFamily="34" charset="0"/>
              </a:defRPr>
            </a:lvl2pPr>
            <a:lvl3pPr algn="l" rtl="0" eaLnBrk="0" fontAlgn="base" hangingPunct="0">
              <a:spcBef>
                <a:spcPct val="0"/>
              </a:spcBef>
              <a:spcAft>
                <a:spcPct val="0"/>
              </a:spcAft>
              <a:defRPr sz="5000">
                <a:solidFill>
                  <a:schemeClr val="tx2"/>
                </a:solidFill>
                <a:latin typeface="Calibri" pitchFamily="34" charset="0"/>
              </a:defRPr>
            </a:lvl3pPr>
            <a:lvl4pPr algn="l" rtl="0" eaLnBrk="0" fontAlgn="base" hangingPunct="0">
              <a:spcBef>
                <a:spcPct val="0"/>
              </a:spcBef>
              <a:spcAft>
                <a:spcPct val="0"/>
              </a:spcAft>
              <a:defRPr sz="5000">
                <a:solidFill>
                  <a:schemeClr val="tx2"/>
                </a:solidFill>
                <a:latin typeface="Calibri" pitchFamily="34" charset="0"/>
              </a:defRPr>
            </a:lvl4pPr>
            <a:lvl5pPr algn="l" rtl="0" eaLnBrk="0" fontAlgn="base" hangingPunct="0">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a:lstStyle>
          <a:p>
            <a:pPr algn="l"/>
            <a:r>
              <a:rPr lang="zh-TW" altLang="en-US" dirty="0" smtClean="0">
                <a:solidFill>
                  <a:srgbClr val="FF0000"/>
                </a:solidFill>
              </a:rPr>
              <a:t>他山之石 </a:t>
            </a:r>
            <a:endParaRPr lang="zh-TW" altLang="en-US" dirty="0">
              <a:solidFill>
                <a:srgbClr val="FF0000"/>
              </a:solidFill>
            </a:endParaRPr>
          </a:p>
        </p:txBody>
      </p:sp>
    </p:spTree>
    <p:extLst>
      <p:ext uri="{BB962C8B-B14F-4D97-AF65-F5344CB8AC3E}">
        <p14:creationId xmlns:p14="http://schemas.microsoft.com/office/powerpoint/2010/main" val="3766633960"/>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美國的脈絡與發展</a:t>
            </a:r>
            <a:endParaRPr lang="zh-TW" altLang="en-US" dirty="0"/>
          </a:p>
        </p:txBody>
      </p:sp>
      <p:sp>
        <p:nvSpPr>
          <p:cNvPr id="3" name="內容版面配置區 2"/>
          <p:cNvSpPr>
            <a:spLocks noGrp="1"/>
          </p:cNvSpPr>
          <p:nvPr>
            <p:ph idx="1"/>
          </p:nvPr>
        </p:nvSpPr>
        <p:spPr/>
        <p:txBody>
          <a:bodyPr/>
          <a:lstStyle/>
          <a:p>
            <a:r>
              <a:rPr lang="zh-TW" altLang="en-US" dirty="0" smtClean="0"/>
              <a:t>由於</a:t>
            </a:r>
            <a:r>
              <a:rPr lang="zh-TW" altLang="en-US" dirty="0"/>
              <a:t>聯邦法案</a:t>
            </a:r>
            <a:r>
              <a:rPr lang="en-US" altLang="zh-TW" dirty="0"/>
              <a:t>(</a:t>
            </a:r>
            <a:r>
              <a:rPr lang="zh-TW" altLang="en-US" dirty="0"/>
              <a:t>如民權法案、身心障礙者教育法</a:t>
            </a:r>
            <a:r>
              <a:rPr lang="en-US" altLang="zh-TW" dirty="0"/>
              <a:t>)</a:t>
            </a:r>
            <a:r>
              <a:rPr lang="zh-TW" altLang="en-US" dirty="0"/>
              <a:t>實施，以及人口組成改變，目前美國學校中的 學生種族背景和學習能力越來越多元 </a:t>
            </a:r>
            <a:endParaRPr lang="en-US" altLang="zh-TW" dirty="0" smtClean="0"/>
          </a:p>
          <a:p>
            <a:r>
              <a:rPr lang="zh-TW" altLang="en-US" dirty="0" smtClean="0"/>
              <a:t>因為</a:t>
            </a:r>
            <a:r>
              <a:rPr lang="zh-TW" altLang="en-US" dirty="0"/>
              <a:t>這種多元、融合的學習環境，在同一教室中需要照顧各種不同文化背景和學習能力的學生之學習需求 </a:t>
            </a:r>
            <a:endParaRPr lang="en-US" altLang="zh-TW" dirty="0" smtClean="0"/>
          </a:p>
          <a:p>
            <a:endParaRPr lang="en-US" altLang="zh-TW" dirty="0"/>
          </a:p>
          <a:p>
            <a:r>
              <a:rPr lang="zh-TW" altLang="en-US" dirty="0" smtClean="0"/>
              <a:t>“</a:t>
            </a:r>
            <a:r>
              <a:rPr lang="zh-TW" altLang="en-US" dirty="0"/>
              <a:t>高風險”學生</a:t>
            </a:r>
            <a:r>
              <a:rPr lang="zh-TW" altLang="en-US" dirty="0" smtClean="0"/>
              <a:t>族群：</a:t>
            </a:r>
            <a:r>
              <a:rPr lang="en-US" altLang="zh-TW" dirty="0" smtClean="0"/>
              <a:t/>
            </a:r>
            <a:br>
              <a:rPr lang="en-US" altLang="zh-TW" dirty="0" smtClean="0"/>
            </a:br>
            <a:r>
              <a:rPr lang="zh-TW" altLang="en-US" dirty="0" smtClean="0"/>
              <a:t> 社</a:t>
            </a:r>
            <a:r>
              <a:rPr lang="zh-TW" altLang="en-US" dirty="0"/>
              <a:t>經弱勢 </a:t>
            </a:r>
            <a:r>
              <a:rPr lang="zh-TW" altLang="en-US" dirty="0" smtClean="0"/>
              <a:t>、缺乏</a:t>
            </a:r>
            <a:r>
              <a:rPr lang="zh-TW" altLang="en-US" dirty="0"/>
              <a:t>學習準備</a:t>
            </a:r>
            <a:r>
              <a:rPr lang="zh-TW" altLang="en-US" dirty="0" smtClean="0"/>
              <a:t>度、</a:t>
            </a:r>
            <a:r>
              <a:rPr lang="zh-TW" altLang="en-US" dirty="0"/>
              <a:t>注意力</a:t>
            </a:r>
            <a:r>
              <a:rPr lang="zh-TW" altLang="en-US" dirty="0" smtClean="0"/>
              <a:t>缺陷、家庭</a:t>
            </a:r>
            <a:r>
              <a:rPr lang="zh-TW" altLang="en-US" dirty="0"/>
              <a:t>失</a:t>
            </a:r>
            <a:r>
              <a:rPr lang="zh-TW" altLang="en-US" dirty="0" smtClean="0"/>
              <a:t>能、“</a:t>
            </a:r>
            <a:r>
              <a:rPr lang="zh-TW" altLang="en-US" dirty="0"/>
              <a:t>資賦優異</a:t>
            </a:r>
            <a:r>
              <a:rPr lang="zh-TW" altLang="en-US" dirty="0" smtClean="0"/>
              <a:t>” 特殊才能、能力</a:t>
            </a:r>
            <a:r>
              <a:rPr lang="zh-TW" altLang="en-US" dirty="0"/>
              <a:t>或天賦顯著優於同齡</a:t>
            </a:r>
            <a:r>
              <a:rPr lang="zh-TW" altLang="en-US" dirty="0" smtClean="0"/>
              <a:t>學童</a:t>
            </a:r>
            <a:endParaRPr lang="en-US" altLang="zh-TW" dirty="0" smtClean="0"/>
          </a:p>
          <a:p>
            <a:pPr marL="0" indent="0">
              <a:buNone/>
            </a:pPr>
            <a:endParaRPr lang="en-US" altLang="zh-TW" dirty="0" smtClean="0"/>
          </a:p>
          <a:p>
            <a:r>
              <a:rPr lang="zh-TW" altLang="en-US" dirty="0"/>
              <a:t>差異化教學：解決美國課堂多元化現象的方式或思考</a:t>
            </a:r>
          </a:p>
          <a:p>
            <a:endParaRPr lang="en-US" altLang="zh-TW" dirty="0"/>
          </a:p>
          <a:p>
            <a:endParaRPr lang="en-US" altLang="zh-TW" dirty="0" smtClean="0"/>
          </a:p>
          <a:p>
            <a:endParaRPr lang="zh-TW" altLang="en-US" dirty="0"/>
          </a:p>
          <a:p>
            <a:endParaRPr lang="zh-TW" altLang="en-US" dirty="0"/>
          </a:p>
        </p:txBody>
      </p:sp>
    </p:spTree>
    <p:extLst>
      <p:ext uri="{BB962C8B-B14F-4D97-AF65-F5344CB8AC3E}">
        <p14:creationId xmlns:p14="http://schemas.microsoft.com/office/powerpoint/2010/main" val="2867892758"/>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t>差異化課程改善模組的三個方法</a:t>
            </a:r>
          </a:p>
        </p:txBody>
      </p:sp>
      <p:sp>
        <p:nvSpPr>
          <p:cNvPr id="3" name="內容版面配置區 2"/>
          <p:cNvSpPr>
            <a:spLocks noGrp="1"/>
          </p:cNvSpPr>
          <p:nvPr>
            <p:ph idx="1"/>
          </p:nvPr>
        </p:nvSpPr>
        <p:spPr>
          <a:xfrm>
            <a:off x="609600" y="1935164"/>
            <a:ext cx="10972800" cy="4541836"/>
          </a:xfrm>
        </p:spPr>
        <p:txBody>
          <a:bodyPr/>
          <a:lstStyle/>
          <a:p>
            <a:r>
              <a:rPr lang="zh-TW" altLang="en-US" sz="2800" b="1" dirty="0"/>
              <a:t>全班性一對一同儕教學輔以學習</a:t>
            </a:r>
            <a:r>
              <a:rPr lang="zh-TW" altLang="en-US" sz="2800" b="1" dirty="0" smtClean="0"/>
              <a:t>單</a:t>
            </a:r>
            <a:endParaRPr lang="en-US" altLang="zh-TW" sz="2800" b="1" dirty="0" smtClean="0"/>
          </a:p>
          <a:p>
            <a:pPr lvl="1" eaLnBrk="1" hangingPunct="1">
              <a:lnSpc>
                <a:spcPct val="80000"/>
              </a:lnSpc>
            </a:pPr>
            <a:r>
              <a:rPr lang="zh-TW" altLang="en-US" dirty="0"/>
              <a:t>學習單以最重要的核心內容為目標</a:t>
            </a:r>
            <a:endParaRPr lang="en-US" altLang="zh-TW" dirty="0"/>
          </a:p>
          <a:p>
            <a:pPr lvl="1" eaLnBrk="1" hangingPunct="1">
              <a:lnSpc>
                <a:spcPct val="80000"/>
              </a:lnSpc>
            </a:pPr>
            <a:r>
              <a:rPr lang="zh-TW" altLang="en-US" dirty="0"/>
              <a:t>一對一同儕</a:t>
            </a:r>
            <a:r>
              <a:rPr lang="zh-CN" altLang="en-US" dirty="0"/>
              <a:t>教學</a:t>
            </a:r>
            <a:r>
              <a:rPr lang="zh-TW" altLang="en-US" dirty="0"/>
              <a:t>將學生的回應機會提升到最大</a:t>
            </a:r>
            <a:endParaRPr lang="en-US" altLang="zh-TW" dirty="0"/>
          </a:p>
          <a:p>
            <a:pPr lvl="1" eaLnBrk="1" hangingPunct="1">
              <a:lnSpc>
                <a:spcPct val="80000"/>
              </a:lnSpc>
            </a:pPr>
            <a:r>
              <a:rPr lang="zh-TW" altLang="en-US" dirty="0"/>
              <a:t>學生監控時間，並隨不同學生的需求調整</a:t>
            </a:r>
            <a:endParaRPr lang="en-US" altLang="zh-TW" dirty="0"/>
          </a:p>
          <a:p>
            <a:r>
              <a:rPr lang="zh-TW" altLang="en-US" sz="2800" b="1" dirty="0" smtClean="0"/>
              <a:t>差異</a:t>
            </a:r>
            <a:r>
              <a:rPr lang="zh-TW" altLang="en-US" sz="2800" b="1" dirty="0"/>
              <a:t>化</a:t>
            </a:r>
            <a:r>
              <a:rPr lang="en-US" altLang="zh-TW" sz="2800" b="1" dirty="0"/>
              <a:t>/</a:t>
            </a:r>
            <a:r>
              <a:rPr lang="zh-TW" altLang="en-US" sz="2800" b="1" dirty="0"/>
              <a:t>分層次</a:t>
            </a:r>
            <a:r>
              <a:rPr lang="zh-TW" altLang="en-US" sz="2800" b="1" dirty="0" smtClean="0"/>
              <a:t>活動</a:t>
            </a:r>
            <a:endParaRPr lang="en-US" altLang="zh-TW" sz="2800" b="1" dirty="0" smtClean="0"/>
          </a:p>
          <a:p>
            <a:pPr lvl="1" eaLnBrk="1" hangingPunct="1">
              <a:lnSpc>
                <a:spcPct val="80000"/>
              </a:lnSpc>
            </a:pPr>
            <a:r>
              <a:rPr lang="zh-TW" altLang="en-US" dirty="0"/>
              <a:t>多種不同難度的活動</a:t>
            </a:r>
            <a:endParaRPr lang="en-US" altLang="zh-TW" dirty="0"/>
          </a:p>
          <a:p>
            <a:pPr lvl="1" eaLnBrk="1" hangingPunct="1">
              <a:lnSpc>
                <a:spcPct val="80000"/>
              </a:lnSpc>
            </a:pPr>
            <a:r>
              <a:rPr lang="zh-TW" altLang="en-US" dirty="0"/>
              <a:t>所有學生的都在小組學習中進步</a:t>
            </a:r>
            <a:endParaRPr lang="en-US" altLang="zh-TW" dirty="0"/>
          </a:p>
          <a:p>
            <a:pPr lvl="1" eaLnBrk="1" hangingPunct="1">
              <a:lnSpc>
                <a:spcPct val="80000"/>
              </a:lnSpc>
            </a:pPr>
            <a:r>
              <a:rPr lang="zh-TW" altLang="en-US" dirty="0"/>
              <a:t>可視不同需要調整活動時間</a:t>
            </a:r>
            <a:endParaRPr lang="en-US" altLang="zh-TW" dirty="0"/>
          </a:p>
          <a:p>
            <a:r>
              <a:rPr lang="zh-TW" altLang="en-US" sz="2800" b="1" dirty="0" smtClean="0"/>
              <a:t>融入</a:t>
            </a:r>
            <a:r>
              <a:rPr lang="zh-TW" altLang="en-US" sz="2800" b="1" dirty="0"/>
              <a:t>式記憶訓練</a:t>
            </a:r>
            <a:r>
              <a:rPr lang="zh-TW" altLang="en-US" sz="2800" b="1" dirty="0" smtClean="0"/>
              <a:t>策略</a:t>
            </a:r>
            <a:endParaRPr lang="en-US" altLang="zh-TW" sz="2800" b="1" dirty="0" smtClean="0"/>
          </a:p>
          <a:p>
            <a:pPr lvl="1" eaLnBrk="1" hangingPunct="1">
              <a:lnSpc>
                <a:spcPct val="80000"/>
              </a:lnSpc>
            </a:pPr>
            <a:r>
              <a:rPr lang="zh-TW" altLang="en-US" dirty="0"/>
              <a:t>學生兩兩一組，練習學習內容</a:t>
            </a:r>
            <a:endParaRPr lang="en-US" altLang="zh-TW" dirty="0"/>
          </a:p>
          <a:p>
            <a:pPr lvl="1" eaLnBrk="1" hangingPunct="1">
              <a:lnSpc>
                <a:spcPct val="80000"/>
              </a:lnSpc>
            </a:pPr>
            <a:r>
              <a:rPr lang="zh-TW" altLang="en-US" dirty="0"/>
              <a:t>記憶策略融入所有教材，可適時運用以加強學習效果</a:t>
            </a:r>
            <a:r>
              <a:rPr lang="en-US" altLang="zh-TW" dirty="0"/>
              <a:t> </a:t>
            </a:r>
            <a:r>
              <a:rPr lang="zh-TW" altLang="en-US" dirty="0" smtClean="0"/>
              <a:t> </a:t>
            </a:r>
            <a:endParaRPr lang="zh-TW" altLang="en-US" dirty="0"/>
          </a:p>
        </p:txBody>
      </p:sp>
      <p:sp>
        <p:nvSpPr>
          <p:cNvPr id="4" name="文字方塊 3"/>
          <p:cNvSpPr txBox="1"/>
          <p:nvPr/>
        </p:nvSpPr>
        <p:spPr>
          <a:xfrm>
            <a:off x="11027229" y="6477000"/>
            <a:ext cx="1164771" cy="276999"/>
          </a:xfrm>
          <a:prstGeom prst="rect">
            <a:avLst/>
          </a:prstGeom>
          <a:noFill/>
        </p:spPr>
        <p:txBody>
          <a:bodyPr wrap="square" rtlCol="0">
            <a:spAutoFit/>
          </a:bodyPr>
          <a:lstStyle/>
          <a:p>
            <a:r>
              <a:rPr lang="en-US" altLang="zh-TW" sz="1200" dirty="0" smtClean="0">
                <a:latin typeface="Traditional Arabic" panose="02020603050405020304" pitchFamily="18" charset="-78"/>
                <a:cs typeface="Traditional Arabic" panose="02020603050405020304" pitchFamily="18" charset="-78"/>
              </a:rPr>
              <a:t>(</a:t>
            </a:r>
            <a:r>
              <a:rPr lang="en-US" altLang="zh-TW" sz="1200" dirty="0" err="1" smtClean="0">
                <a:latin typeface="Traditional Arabic" panose="02020603050405020304" pitchFamily="18" charset="-78"/>
                <a:cs typeface="Traditional Arabic" panose="02020603050405020304" pitchFamily="18" charset="-78"/>
              </a:rPr>
              <a:t>Sruggs</a:t>
            </a:r>
            <a:r>
              <a:rPr lang="en-US" altLang="zh-TW" sz="1200" dirty="0" smtClean="0">
                <a:latin typeface="Traditional Arabic" panose="02020603050405020304" pitchFamily="18" charset="-78"/>
                <a:cs typeface="Traditional Arabic" panose="02020603050405020304" pitchFamily="18" charset="-78"/>
              </a:rPr>
              <a:t>, 2013)</a:t>
            </a:r>
            <a:endParaRPr lang="zh-TW" altLang="en-US" sz="12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3729889841"/>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t>同儕教學規則 </a:t>
            </a:r>
          </a:p>
        </p:txBody>
      </p:sp>
      <p:sp>
        <p:nvSpPr>
          <p:cNvPr id="3" name="內容版面配置區 2"/>
          <p:cNvSpPr>
            <a:spLocks noGrp="1"/>
          </p:cNvSpPr>
          <p:nvPr>
            <p:ph idx="1"/>
          </p:nvPr>
        </p:nvSpPr>
        <p:spPr>
          <a:xfrm>
            <a:off x="838200" y="1825625"/>
            <a:ext cx="11114314" cy="4836432"/>
          </a:xfrm>
        </p:spPr>
        <p:txBody>
          <a:bodyPr>
            <a:normAutofit/>
          </a:bodyPr>
          <a:lstStyle/>
          <a:p>
            <a:r>
              <a:rPr lang="zh-TW" altLang="en-US" dirty="0" smtClean="0"/>
              <a:t> </a:t>
            </a:r>
            <a:r>
              <a:rPr lang="zh-TW" altLang="en-US" dirty="0"/>
              <a:t>輕聲交談 </a:t>
            </a:r>
          </a:p>
          <a:p>
            <a:r>
              <a:rPr lang="zh-TW" altLang="en-US" dirty="0" smtClean="0"/>
              <a:t> </a:t>
            </a:r>
            <a:r>
              <a:rPr lang="zh-TW" altLang="en-US" dirty="0"/>
              <a:t>與夥伴合作 </a:t>
            </a:r>
          </a:p>
          <a:p>
            <a:r>
              <a:rPr lang="zh-TW" altLang="en-US" dirty="0" smtClean="0"/>
              <a:t> </a:t>
            </a:r>
            <a:r>
              <a:rPr lang="zh-TW" altLang="en-US" dirty="0"/>
              <a:t>盡力而為 </a:t>
            </a:r>
            <a:endParaRPr lang="en-US" altLang="zh-TW" dirty="0" smtClean="0"/>
          </a:p>
          <a:p>
            <a:endParaRPr lang="zh-TW" altLang="en-US" dirty="0"/>
          </a:p>
          <a:p>
            <a:pPr marL="0" indent="0">
              <a:buNone/>
            </a:pPr>
            <a:endParaRPr lang="zh-TW" altLang="en-US" sz="2400" dirty="0"/>
          </a:p>
        </p:txBody>
      </p:sp>
      <p:pic>
        <p:nvPicPr>
          <p:cNvPr id="4" name="Picture 2" descr="Liberty student training_007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456715" y="798016"/>
            <a:ext cx="3864428" cy="27164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descr="Liberty student training_0060"/>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21229" y="3615069"/>
            <a:ext cx="4027713" cy="28369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矩形 5"/>
          <p:cNvSpPr/>
          <p:nvPr/>
        </p:nvSpPr>
        <p:spPr>
          <a:xfrm>
            <a:off x="5780314" y="3615069"/>
            <a:ext cx="6096000" cy="3077766"/>
          </a:xfrm>
          <a:prstGeom prst="rect">
            <a:avLst/>
          </a:prstGeom>
        </p:spPr>
        <p:txBody>
          <a:bodyPr>
            <a:spAutoFit/>
          </a:bodyPr>
          <a:lstStyle/>
          <a:p>
            <a:pPr marL="342900" indent="-342900">
              <a:buFont typeface="Arial" panose="020B0604020202020204" pitchFamily="34" charset="0"/>
              <a:buChar char="•"/>
            </a:pPr>
            <a:r>
              <a:rPr lang="zh-TW" altLang="en-US" sz="2600" dirty="0" smtClean="0">
                <a:latin typeface="標楷體" panose="03000509000000000000" pitchFamily="65" charset="-120"/>
                <a:ea typeface="標楷體" panose="03000509000000000000" pitchFamily="65" charset="-120"/>
              </a:rPr>
              <a:t>發現</a:t>
            </a:r>
            <a:r>
              <a:rPr lang="zh-TW" altLang="en-US" sz="2600" dirty="0">
                <a:latin typeface="標楷體" panose="03000509000000000000" pitchFamily="65" charset="-120"/>
                <a:ea typeface="標楷體" panose="03000509000000000000" pitchFamily="65" charset="-120"/>
              </a:rPr>
              <a:t>與改正錯誤 </a:t>
            </a:r>
          </a:p>
          <a:p>
            <a:r>
              <a:rPr lang="zh-TW" altLang="en-US" sz="2400" dirty="0">
                <a:latin typeface="標楷體" panose="03000509000000000000" pitchFamily="65" charset="-120"/>
                <a:ea typeface="標楷體" panose="03000509000000000000" pitchFamily="65" charset="-120"/>
              </a:rPr>
              <a:t>   當夥伴說出錯誤答案，說：「你這題答錯了，可以再試一次嗎？」 </a:t>
            </a:r>
          </a:p>
          <a:p>
            <a:r>
              <a:rPr lang="zh-TW" altLang="en-US" sz="2400" dirty="0">
                <a:latin typeface="標楷體" panose="03000509000000000000" pitchFamily="65" charset="-120"/>
                <a:ea typeface="標楷體" panose="03000509000000000000" pitchFamily="65" charset="-120"/>
              </a:rPr>
              <a:t> 當夥伴說出部分正確的答案，說：「快答對了，你還可以想到其他的嗎？」 </a:t>
            </a:r>
          </a:p>
          <a:p>
            <a:r>
              <a:rPr lang="zh-TW" altLang="en-US" sz="2400" dirty="0">
                <a:latin typeface="標楷體" panose="03000509000000000000" pitchFamily="65" charset="-120"/>
                <a:ea typeface="標楷體" panose="03000509000000000000" pitchFamily="65" charset="-120"/>
              </a:rPr>
              <a:t> 當夥伴猶豫等待超過三秒以上仍無法說出答案，說：「答案是</a:t>
            </a:r>
            <a:r>
              <a:rPr lang="en-US" altLang="zh-TW" sz="2400" dirty="0">
                <a:latin typeface="標楷體" panose="03000509000000000000" pitchFamily="65" charset="-120"/>
                <a:ea typeface="標楷體" panose="03000509000000000000" pitchFamily="65" charset="-120"/>
              </a:rPr>
              <a:t>______</a:t>
            </a:r>
            <a:r>
              <a:rPr lang="zh-TW" altLang="en-US" sz="2400" dirty="0" smtClean="0">
                <a:latin typeface="標楷體" panose="03000509000000000000" pitchFamily="65" charset="-120"/>
                <a:ea typeface="標楷體" panose="03000509000000000000" pitchFamily="65" charset="-120"/>
              </a:rPr>
              <a:t>」，然後</a:t>
            </a:r>
            <a:r>
              <a:rPr lang="zh-TW" altLang="en-US" sz="2400" dirty="0">
                <a:latin typeface="標楷體" panose="03000509000000000000" pitchFamily="65" charset="-120"/>
                <a:ea typeface="標楷體" panose="03000509000000000000" pitchFamily="65" charset="-120"/>
              </a:rPr>
              <a:t>再問一次問題。 </a:t>
            </a:r>
          </a:p>
        </p:txBody>
      </p:sp>
      <p:sp>
        <p:nvSpPr>
          <p:cNvPr id="7" name="文字方塊 6"/>
          <p:cNvSpPr txBox="1"/>
          <p:nvPr/>
        </p:nvSpPr>
        <p:spPr>
          <a:xfrm>
            <a:off x="11049000" y="6554335"/>
            <a:ext cx="1164771" cy="276999"/>
          </a:xfrm>
          <a:prstGeom prst="rect">
            <a:avLst/>
          </a:prstGeom>
          <a:noFill/>
        </p:spPr>
        <p:txBody>
          <a:bodyPr wrap="square" rtlCol="0">
            <a:spAutoFit/>
          </a:bodyPr>
          <a:lstStyle/>
          <a:p>
            <a:r>
              <a:rPr lang="en-US" altLang="zh-TW" sz="1200" dirty="0" smtClean="0">
                <a:latin typeface="Traditional Arabic" panose="02020603050405020304" pitchFamily="18" charset="-78"/>
                <a:cs typeface="Traditional Arabic" panose="02020603050405020304" pitchFamily="18" charset="-78"/>
              </a:rPr>
              <a:t>(</a:t>
            </a:r>
            <a:r>
              <a:rPr lang="en-US" altLang="zh-TW" sz="1200" dirty="0" err="1" smtClean="0">
                <a:latin typeface="Traditional Arabic" panose="02020603050405020304" pitchFamily="18" charset="-78"/>
                <a:cs typeface="Traditional Arabic" panose="02020603050405020304" pitchFamily="18" charset="-78"/>
              </a:rPr>
              <a:t>Sruggs</a:t>
            </a:r>
            <a:r>
              <a:rPr lang="en-US" altLang="zh-TW" sz="1200" dirty="0" smtClean="0">
                <a:latin typeface="Traditional Arabic" panose="02020603050405020304" pitchFamily="18" charset="-78"/>
                <a:cs typeface="Traditional Arabic" panose="02020603050405020304" pitchFamily="18" charset="-78"/>
              </a:rPr>
              <a:t>, 2013)</a:t>
            </a:r>
            <a:endParaRPr lang="zh-TW" altLang="en-US" sz="12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811374297"/>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字方塊 3"/>
          <p:cNvSpPr txBox="1"/>
          <p:nvPr/>
        </p:nvSpPr>
        <p:spPr>
          <a:xfrm>
            <a:off x="3536302" y="5878286"/>
            <a:ext cx="4329404" cy="369332"/>
          </a:xfrm>
          <a:prstGeom prst="rect">
            <a:avLst/>
          </a:prstGeom>
          <a:noFill/>
        </p:spPr>
        <p:txBody>
          <a:bodyPr wrap="square" rtlCol="0">
            <a:spAutoFit/>
          </a:bodyPr>
          <a:lstStyle/>
          <a:p>
            <a:r>
              <a:rPr lang="zh-TW" altLang="en-US" dirty="0"/>
              <a:t>第一次世界大戰的「內容事實學習單」 </a:t>
            </a:r>
          </a:p>
        </p:txBody>
      </p:sp>
      <p:sp>
        <p:nvSpPr>
          <p:cNvPr id="5" name="文字方塊 4"/>
          <p:cNvSpPr txBox="1"/>
          <p:nvPr/>
        </p:nvSpPr>
        <p:spPr>
          <a:xfrm>
            <a:off x="1464908" y="2722795"/>
            <a:ext cx="3704252" cy="923330"/>
          </a:xfrm>
          <a:prstGeom prst="rect">
            <a:avLst/>
          </a:prstGeom>
          <a:noFill/>
          <a:ln w="28575">
            <a:solidFill>
              <a:schemeClr val="tx1"/>
            </a:solidFill>
          </a:ln>
        </p:spPr>
        <p:txBody>
          <a:bodyPr wrap="square" rtlCol="0">
            <a:spAutoFit/>
          </a:bodyPr>
          <a:lstStyle/>
          <a:p>
            <a:r>
              <a:rPr lang="zh-TW" altLang="en-US" dirty="0"/>
              <a:t>美國在第一次世界大戰初期的立場為何？ </a:t>
            </a:r>
            <a:endParaRPr lang="en-US" altLang="zh-TW" dirty="0" smtClean="0"/>
          </a:p>
          <a:p>
            <a:endParaRPr lang="zh-TW" altLang="en-US" dirty="0"/>
          </a:p>
        </p:txBody>
      </p:sp>
      <p:sp>
        <p:nvSpPr>
          <p:cNvPr id="6" name="文字方塊 5"/>
          <p:cNvSpPr txBox="1"/>
          <p:nvPr/>
        </p:nvSpPr>
        <p:spPr>
          <a:xfrm>
            <a:off x="5999584" y="884944"/>
            <a:ext cx="5393093" cy="645846"/>
          </a:xfrm>
          <a:prstGeom prst="rect">
            <a:avLst/>
          </a:prstGeom>
          <a:noFill/>
          <a:ln w="28575">
            <a:solidFill>
              <a:schemeClr val="tx1"/>
            </a:solidFill>
          </a:ln>
        </p:spPr>
        <p:txBody>
          <a:bodyPr wrap="square" rtlCol="0">
            <a:spAutoFit/>
          </a:bodyPr>
          <a:lstStyle/>
          <a:p>
            <a:r>
              <a:rPr lang="zh-TW" altLang="en-US" dirty="0"/>
              <a:t>中立，不偏哪一邊</a:t>
            </a:r>
            <a:r>
              <a:rPr lang="zh-TW" altLang="en-US" dirty="0" smtClean="0"/>
              <a:t>。</a:t>
            </a:r>
            <a:endParaRPr lang="en-US" altLang="zh-TW" dirty="0" smtClean="0"/>
          </a:p>
          <a:p>
            <a:r>
              <a:rPr lang="zh-TW" altLang="en-US" dirty="0" smtClean="0"/>
              <a:t> </a:t>
            </a:r>
            <a:endParaRPr lang="zh-TW" altLang="en-US" dirty="0"/>
          </a:p>
        </p:txBody>
      </p:sp>
      <p:sp>
        <p:nvSpPr>
          <p:cNvPr id="7" name="文字方塊 6"/>
          <p:cNvSpPr txBox="1"/>
          <p:nvPr/>
        </p:nvSpPr>
        <p:spPr>
          <a:xfrm>
            <a:off x="1464907" y="1772903"/>
            <a:ext cx="3704252" cy="646331"/>
          </a:xfrm>
          <a:prstGeom prst="rect">
            <a:avLst/>
          </a:prstGeom>
          <a:noFill/>
          <a:ln w="28575"/>
        </p:spPr>
        <p:style>
          <a:lnRef idx="2">
            <a:schemeClr val="dk1"/>
          </a:lnRef>
          <a:fillRef idx="1">
            <a:schemeClr val="lt1"/>
          </a:fillRef>
          <a:effectRef idx="0">
            <a:schemeClr val="dk1"/>
          </a:effectRef>
          <a:fontRef idx="minor">
            <a:schemeClr val="dk1"/>
          </a:fontRef>
        </p:style>
        <p:txBody>
          <a:bodyPr wrap="square" rtlCol="0">
            <a:spAutoFit/>
          </a:bodyPr>
          <a:lstStyle/>
          <a:p>
            <a:r>
              <a:rPr lang="zh-TW" altLang="en-US" dirty="0"/>
              <a:t>何謂「 </a:t>
            </a:r>
            <a:r>
              <a:rPr lang="en-US" altLang="zh-TW" dirty="0"/>
              <a:t>Zimmerman </a:t>
            </a:r>
            <a:r>
              <a:rPr lang="zh-TW" altLang="en-US" dirty="0"/>
              <a:t>電報」</a:t>
            </a:r>
            <a:r>
              <a:rPr lang="zh-TW" altLang="en-US" dirty="0" smtClean="0"/>
              <a:t>？</a:t>
            </a:r>
            <a:endParaRPr lang="en-US" altLang="zh-TW" dirty="0" smtClean="0"/>
          </a:p>
          <a:p>
            <a:r>
              <a:rPr lang="zh-TW" altLang="en-US" dirty="0" smtClean="0"/>
              <a:t> </a:t>
            </a:r>
            <a:endParaRPr lang="zh-TW" altLang="en-US" dirty="0"/>
          </a:p>
        </p:txBody>
      </p:sp>
      <p:sp>
        <p:nvSpPr>
          <p:cNvPr id="8" name="文字方塊 7"/>
          <p:cNvSpPr txBox="1"/>
          <p:nvPr/>
        </p:nvSpPr>
        <p:spPr>
          <a:xfrm>
            <a:off x="6018245" y="1684061"/>
            <a:ext cx="5374433" cy="646331"/>
          </a:xfrm>
          <a:prstGeom prst="rect">
            <a:avLst/>
          </a:prstGeom>
          <a:noFill/>
          <a:ln w="28575">
            <a:solidFill>
              <a:schemeClr val="tx1"/>
            </a:solidFill>
          </a:ln>
        </p:spPr>
        <p:txBody>
          <a:bodyPr wrap="square" rtlCol="0">
            <a:spAutoFit/>
          </a:bodyPr>
          <a:lstStyle/>
          <a:p>
            <a:r>
              <a:rPr lang="zh-TW" altLang="en-US" dirty="0"/>
              <a:t>德國送到墨西哥的一封密碼信，要求他們在德州 </a:t>
            </a:r>
            <a:r>
              <a:rPr lang="zh-TW" altLang="en-US" dirty="0" smtClean="0"/>
              <a:t>邊境</a:t>
            </a:r>
            <a:r>
              <a:rPr lang="zh-TW" altLang="en-US" dirty="0"/>
              <a:t>跟美國開戰。這封信激怒了美國。 </a:t>
            </a:r>
          </a:p>
        </p:txBody>
      </p:sp>
      <p:sp>
        <p:nvSpPr>
          <p:cNvPr id="10" name="文字方塊 9"/>
          <p:cNvSpPr txBox="1"/>
          <p:nvPr/>
        </p:nvSpPr>
        <p:spPr>
          <a:xfrm>
            <a:off x="1464907" y="884944"/>
            <a:ext cx="3704252" cy="646331"/>
          </a:xfrm>
          <a:prstGeom prst="rect">
            <a:avLst/>
          </a:prstGeom>
          <a:noFill/>
          <a:ln w="28575"/>
        </p:spPr>
        <p:style>
          <a:lnRef idx="2">
            <a:schemeClr val="dk1"/>
          </a:lnRef>
          <a:fillRef idx="1">
            <a:schemeClr val="lt1"/>
          </a:fillRef>
          <a:effectRef idx="0">
            <a:schemeClr val="dk1"/>
          </a:effectRef>
          <a:fontRef idx="minor">
            <a:schemeClr val="dk1"/>
          </a:fontRef>
        </p:style>
        <p:txBody>
          <a:bodyPr wrap="square" rtlCol="0">
            <a:spAutoFit/>
          </a:bodyPr>
          <a:lstStyle/>
          <a:p>
            <a:r>
              <a:rPr lang="zh-TW" altLang="en-US" dirty="0"/>
              <a:t>美國加入第一次世界大戰的主因為何？ </a:t>
            </a:r>
          </a:p>
        </p:txBody>
      </p:sp>
      <p:sp>
        <p:nvSpPr>
          <p:cNvPr id="12" name="文字方塊 11"/>
          <p:cNvSpPr txBox="1"/>
          <p:nvPr/>
        </p:nvSpPr>
        <p:spPr>
          <a:xfrm>
            <a:off x="6018245" y="2578569"/>
            <a:ext cx="5374433" cy="1200329"/>
          </a:xfrm>
          <a:prstGeom prst="rect">
            <a:avLst/>
          </a:prstGeom>
          <a:noFill/>
          <a:ln w="28575">
            <a:solidFill>
              <a:schemeClr val="tx1"/>
            </a:solidFill>
          </a:ln>
        </p:spPr>
        <p:txBody>
          <a:bodyPr wrap="square" rtlCol="0">
            <a:spAutoFit/>
          </a:bodyPr>
          <a:lstStyle/>
          <a:p>
            <a:r>
              <a:rPr lang="en-US" altLang="zh-TW" dirty="0"/>
              <a:t>US ties to Great Britain, Alliance </a:t>
            </a:r>
            <a:r>
              <a:rPr lang="en-US" altLang="zh-TW" dirty="0" smtClean="0"/>
              <a:t>System,</a:t>
            </a:r>
            <a:r>
              <a:rPr lang="zh-TW" altLang="en-US" dirty="0" smtClean="0"/>
              <a:t> </a:t>
            </a:r>
            <a:r>
              <a:rPr lang="en-US" altLang="zh-TW" dirty="0" smtClean="0"/>
              <a:t>unrestricted </a:t>
            </a:r>
            <a:r>
              <a:rPr lang="en-US" altLang="zh-TW" dirty="0"/>
              <a:t>German submarine warfare, sinking  </a:t>
            </a:r>
            <a:r>
              <a:rPr lang="en-US" altLang="zh-TW" dirty="0" smtClean="0"/>
              <a:t>the </a:t>
            </a:r>
            <a:r>
              <a:rPr lang="en-US" altLang="zh-TW" dirty="0"/>
              <a:t>Lusitania; Zimmerman telegram; a </a:t>
            </a:r>
            <a:r>
              <a:rPr lang="en-US" altLang="zh-TW" dirty="0" smtClean="0"/>
              <a:t>financial </a:t>
            </a:r>
            <a:r>
              <a:rPr lang="en-US" altLang="zh-TW" dirty="0"/>
              <a:t>stake in the Allies winning. </a:t>
            </a:r>
          </a:p>
        </p:txBody>
      </p:sp>
      <p:sp>
        <p:nvSpPr>
          <p:cNvPr id="13" name="文字方塊 12"/>
          <p:cNvSpPr txBox="1"/>
          <p:nvPr/>
        </p:nvSpPr>
        <p:spPr>
          <a:xfrm>
            <a:off x="1464908" y="3939293"/>
            <a:ext cx="3704252" cy="923330"/>
          </a:xfrm>
          <a:prstGeom prst="rect">
            <a:avLst/>
          </a:prstGeom>
          <a:noFill/>
          <a:ln w="28575">
            <a:solidFill>
              <a:schemeClr val="tx1"/>
            </a:solidFill>
          </a:ln>
        </p:spPr>
        <p:txBody>
          <a:bodyPr wrap="square" rtlCol="0">
            <a:spAutoFit/>
          </a:bodyPr>
          <a:lstStyle/>
          <a:p>
            <a:r>
              <a:rPr lang="zh-TW" altLang="en-US" dirty="0"/>
              <a:t>何謂「 </a:t>
            </a:r>
            <a:r>
              <a:rPr lang="en-US" altLang="zh-TW" dirty="0"/>
              <a:t>Lusitania </a:t>
            </a:r>
            <a:r>
              <a:rPr lang="zh-TW" altLang="en-US" dirty="0"/>
              <a:t>」？有什麼重要性</a:t>
            </a:r>
            <a:r>
              <a:rPr lang="zh-TW" altLang="en-US" dirty="0" smtClean="0"/>
              <a:t>？</a:t>
            </a:r>
            <a:endParaRPr lang="en-US" altLang="zh-TW" dirty="0" smtClean="0"/>
          </a:p>
          <a:p>
            <a:r>
              <a:rPr lang="zh-TW" altLang="en-US" dirty="0" smtClean="0"/>
              <a:t> </a:t>
            </a:r>
            <a:endParaRPr lang="en-US" altLang="zh-TW" dirty="0" smtClean="0"/>
          </a:p>
          <a:p>
            <a:endParaRPr lang="zh-TW" altLang="en-US" dirty="0"/>
          </a:p>
        </p:txBody>
      </p:sp>
      <p:sp>
        <p:nvSpPr>
          <p:cNvPr id="14" name="文字方塊 13"/>
          <p:cNvSpPr txBox="1"/>
          <p:nvPr/>
        </p:nvSpPr>
        <p:spPr>
          <a:xfrm>
            <a:off x="6018245" y="3939293"/>
            <a:ext cx="5374432" cy="1200329"/>
          </a:xfrm>
          <a:prstGeom prst="rect">
            <a:avLst/>
          </a:prstGeom>
          <a:noFill/>
          <a:ln w="28575">
            <a:solidFill>
              <a:schemeClr val="tx1"/>
            </a:solidFill>
          </a:ln>
        </p:spPr>
        <p:txBody>
          <a:bodyPr wrap="square" rtlCol="0">
            <a:spAutoFit/>
          </a:bodyPr>
          <a:lstStyle/>
          <a:p>
            <a:r>
              <a:rPr lang="en-US" altLang="zh-TW" dirty="0"/>
              <a:t>The Lusitania was a British passenger ship </a:t>
            </a:r>
            <a:r>
              <a:rPr lang="en-US" altLang="zh-TW" dirty="0" smtClean="0"/>
              <a:t>sunk </a:t>
            </a:r>
            <a:r>
              <a:rPr lang="en-US" altLang="zh-TW" dirty="0"/>
              <a:t>by a German submarine on which 128 </a:t>
            </a:r>
            <a:r>
              <a:rPr lang="en-US" altLang="zh-TW" dirty="0" smtClean="0"/>
              <a:t>Americans </a:t>
            </a:r>
            <a:r>
              <a:rPr lang="en-US" altLang="zh-TW" dirty="0"/>
              <a:t>were killed. President Wilson </a:t>
            </a:r>
            <a:r>
              <a:rPr lang="en-US" altLang="zh-TW" dirty="0" smtClean="0"/>
              <a:t>threatened </a:t>
            </a:r>
            <a:r>
              <a:rPr lang="en-US" altLang="zh-TW" dirty="0"/>
              <a:t>to break off relations with Germany. </a:t>
            </a:r>
            <a:endParaRPr lang="zh-TW" altLang="en-US" dirty="0"/>
          </a:p>
        </p:txBody>
      </p:sp>
      <p:sp>
        <p:nvSpPr>
          <p:cNvPr id="15" name="文字方塊 14"/>
          <p:cNvSpPr txBox="1"/>
          <p:nvPr/>
        </p:nvSpPr>
        <p:spPr>
          <a:xfrm>
            <a:off x="1464909" y="5100354"/>
            <a:ext cx="3704251" cy="646331"/>
          </a:xfrm>
          <a:prstGeom prst="rect">
            <a:avLst/>
          </a:prstGeom>
          <a:noFill/>
          <a:ln w="28575">
            <a:solidFill>
              <a:schemeClr val="tx1"/>
            </a:solidFill>
          </a:ln>
        </p:spPr>
        <p:txBody>
          <a:bodyPr wrap="square" rtlCol="0">
            <a:spAutoFit/>
          </a:bodyPr>
          <a:lstStyle/>
          <a:p>
            <a:r>
              <a:rPr lang="zh-TW" altLang="en-US" dirty="0"/>
              <a:t>西部戰線壕溝戰的僵局是否是美國</a:t>
            </a:r>
            <a:r>
              <a:rPr lang="zh-TW" altLang="en-US" dirty="0" smtClean="0"/>
              <a:t>參戰的</a:t>
            </a:r>
            <a:r>
              <a:rPr lang="zh-TW" altLang="en-US" dirty="0"/>
              <a:t>主要原因？ </a:t>
            </a:r>
          </a:p>
        </p:txBody>
      </p:sp>
      <p:sp>
        <p:nvSpPr>
          <p:cNvPr id="16" name="文字方塊 15"/>
          <p:cNvSpPr txBox="1"/>
          <p:nvPr/>
        </p:nvSpPr>
        <p:spPr>
          <a:xfrm>
            <a:off x="6018245" y="5299788"/>
            <a:ext cx="5374433" cy="369332"/>
          </a:xfrm>
          <a:prstGeom prst="rect">
            <a:avLst/>
          </a:prstGeom>
          <a:noFill/>
          <a:ln w="28575">
            <a:solidFill>
              <a:schemeClr val="tx1"/>
            </a:solidFill>
          </a:ln>
        </p:spPr>
        <p:txBody>
          <a:bodyPr wrap="square" rtlCol="0">
            <a:spAutoFit/>
          </a:bodyPr>
          <a:lstStyle/>
          <a:p>
            <a:r>
              <a:rPr lang="zh-TW" altLang="en-US" dirty="0"/>
              <a:t>否，它並非原因。 </a:t>
            </a:r>
          </a:p>
        </p:txBody>
      </p:sp>
      <p:sp>
        <p:nvSpPr>
          <p:cNvPr id="17" name="文字方塊 16"/>
          <p:cNvSpPr txBox="1"/>
          <p:nvPr/>
        </p:nvSpPr>
        <p:spPr>
          <a:xfrm>
            <a:off x="11125200" y="6569333"/>
            <a:ext cx="1164771" cy="276999"/>
          </a:xfrm>
          <a:prstGeom prst="rect">
            <a:avLst/>
          </a:prstGeom>
          <a:noFill/>
        </p:spPr>
        <p:txBody>
          <a:bodyPr wrap="square" rtlCol="0">
            <a:spAutoFit/>
          </a:bodyPr>
          <a:lstStyle/>
          <a:p>
            <a:r>
              <a:rPr lang="en-US" altLang="zh-TW" sz="1200" dirty="0" smtClean="0">
                <a:latin typeface="Traditional Arabic" panose="02020603050405020304" pitchFamily="18" charset="-78"/>
                <a:cs typeface="Traditional Arabic" panose="02020603050405020304" pitchFamily="18" charset="-78"/>
              </a:rPr>
              <a:t>(</a:t>
            </a:r>
            <a:r>
              <a:rPr lang="en-US" altLang="zh-TW" sz="1200" dirty="0" err="1" smtClean="0">
                <a:latin typeface="Traditional Arabic" panose="02020603050405020304" pitchFamily="18" charset="-78"/>
                <a:cs typeface="Traditional Arabic" panose="02020603050405020304" pitchFamily="18" charset="-78"/>
              </a:rPr>
              <a:t>Sruggs</a:t>
            </a:r>
            <a:r>
              <a:rPr lang="en-US" altLang="zh-TW" sz="1200" dirty="0" smtClean="0">
                <a:latin typeface="Traditional Arabic" panose="02020603050405020304" pitchFamily="18" charset="-78"/>
                <a:cs typeface="Traditional Arabic" panose="02020603050405020304" pitchFamily="18" charset="-78"/>
              </a:rPr>
              <a:t>, 2013)</a:t>
            </a:r>
            <a:endParaRPr lang="zh-TW" altLang="en-US" sz="12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4085728448"/>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差異</a:t>
            </a:r>
            <a:r>
              <a:rPr lang="zh-TW" altLang="en-US" dirty="0"/>
              <a:t>化分層次</a:t>
            </a:r>
            <a:r>
              <a:rPr lang="zh-TW" altLang="en-US" dirty="0" smtClean="0"/>
              <a:t>活動</a:t>
            </a:r>
            <a:endParaRPr lang="zh-TW" altLang="en-US" dirty="0"/>
          </a:p>
        </p:txBody>
      </p:sp>
      <p:sp>
        <p:nvSpPr>
          <p:cNvPr id="3" name="內容版面配置區 2"/>
          <p:cNvSpPr>
            <a:spLocks noGrp="1"/>
          </p:cNvSpPr>
          <p:nvPr>
            <p:ph idx="1"/>
          </p:nvPr>
        </p:nvSpPr>
        <p:spPr>
          <a:xfrm>
            <a:off x="838199" y="1825625"/>
            <a:ext cx="10946363" cy="4351338"/>
          </a:xfrm>
        </p:spPr>
        <p:txBody>
          <a:bodyPr>
            <a:normAutofit/>
          </a:bodyPr>
          <a:lstStyle/>
          <a:p>
            <a:r>
              <a:rPr lang="zh-TW" altLang="en-US" dirty="0"/>
              <a:t>學生分小組學習</a:t>
            </a:r>
            <a:r>
              <a:rPr lang="en-US" altLang="zh-TW" dirty="0"/>
              <a:t>, </a:t>
            </a:r>
            <a:r>
              <a:rPr lang="zh-TW" altLang="en-US" dirty="0" smtClean="0"/>
              <a:t>分為</a:t>
            </a:r>
            <a:r>
              <a:rPr lang="zh-TW" altLang="en-US" dirty="0"/>
              <a:t>兩或三</a:t>
            </a:r>
            <a:r>
              <a:rPr lang="zh-TW" altLang="en-US" dirty="0" smtClean="0"/>
              <a:t>個難度不同等級</a:t>
            </a:r>
            <a:r>
              <a:rPr lang="zh-TW" altLang="en-US" dirty="0"/>
              <a:t>活動</a:t>
            </a:r>
          </a:p>
          <a:p>
            <a:r>
              <a:rPr lang="zh-TW" altLang="en-US" dirty="0" smtClean="0"/>
              <a:t>層次</a:t>
            </a:r>
            <a:r>
              <a:rPr lang="en-US" altLang="zh-TW" dirty="0"/>
              <a:t>1</a:t>
            </a:r>
            <a:r>
              <a:rPr lang="zh-TW" altLang="en-US" dirty="0"/>
              <a:t>：找出選擇題或配對題的答案，提供提示，</a:t>
            </a:r>
            <a:r>
              <a:rPr lang="zh-TW" altLang="en-US" dirty="0" smtClean="0"/>
              <a:t>確保學生</a:t>
            </a:r>
            <a:r>
              <a:rPr lang="zh-TW" altLang="en-US" dirty="0"/>
              <a:t>成功答題 </a:t>
            </a:r>
          </a:p>
          <a:p>
            <a:r>
              <a:rPr lang="zh-TW" altLang="en-US" dirty="0" smtClean="0"/>
              <a:t>層次</a:t>
            </a:r>
            <a:r>
              <a:rPr lang="en-US" altLang="zh-TW" dirty="0"/>
              <a:t>2</a:t>
            </a:r>
            <a:r>
              <a:rPr lang="zh-TW" altLang="en-US" dirty="0"/>
              <a:t>：學生需要</a:t>
            </a:r>
            <a:r>
              <a:rPr lang="zh-TW" altLang="en-US" dirty="0" smtClean="0"/>
              <a:t>時才提供</a:t>
            </a:r>
            <a:r>
              <a:rPr lang="zh-TW" altLang="en-US" dirty="0"/>
              <a:t>提示，幫助學生</a:t>
            </a:r>
            <a:r>
              <a:rPr lang="zh-TW" altLang="en-US" dirty="0" smtClean="0"/>
              <a:t>自己答</a:t>
            </a:r>
            <a:r>
              <a:rPr lang="zh-TW" altLang="en-US" dirty="0"/>
              <a:t>出</a:t>
            </a:r>
            <a:r>
              <a:rPr lang="zh-TW" altLang="en-US" dirty="0" smtClean="0"/>
              <a:t>正確的</a:t>
            </a:r>
            <a:r>
              <a:rPr lang="zh-TW" altLang="en-US" dirty="0"/>
              <a:t>答案 </a:t>
            </a:r>
          </a:p>
          <a:p>
            <a:r>
              <a:rPr lang="zh-TW" altLang="en-US" dirty="0" smtClean="0"/>
              <a:t>層次</a:t>
            </a:r>
            <a:r>
              <a:rPr lang="en-US" altLang="zh-TW" dirty="0"/>
              <a:t>3</a:t>
            </a:r>
            <a:r>
              <a:rPr lang="zh-TW" altLang="en-US" dirty="0"/>
              <a:t>：不必提示，學生自己能答出正確</a:t>
            </a:r>
            <a:r>
              <a:rPr lang="zh-TW" altLang="en-US" dirty="0" smtClean="0"/>
              <a:t>答案</a:t>
            </a:r>
            <a:endParaRPr lang="en-US" altLang="zh-TW" dirty="0" smtClean="0"/>
          </a:p>
          <a:p>
            <a:r>
              <a:rPr lang="zh-TW" altLang="en-US" dirty="0"/>
              <a:t>第</a:t>
            </a:r>
            <a:r>
              <a:rPr lang="en-US" altLang="zh-TW" dirty="0"/>
              <a:t>1</a:t>
            </a:r>
            <a:r>
              <a:rPr lang="zh-TW" altLang="en-US" dirty="0"/>
              <a:t>級：辨認指出正確答案是哪一個 </a:t>
            </a:r>
          </a:p>
          <a:p>
            <a:r>
              <a:rPr lang="zh-TW" altLang="en-US" dirty="0" smtClean="0"/>
              <a:t>第</a:t>
            </a:r>
            <a:r>
              <a:rPr lang="en-US" altLang="zh-TW" dirty="0"/>
              <a:t>2</a:t>
            </a:r>
            <a:r>
              <a:rPr lang="zh-TW" altLang="en-US" dirty="0"/>
              <a:t>級：經提示後產出自己的回答 </a:t>
            </a:r>
          </a:p>
          <a:p>
            <a:r>
              <a:rPr lang="zh-TW" altLang="en-US" dirty="0" smtClean="0"/>
              <a:t>第</a:t>
            </a:r>
            <a:r>
              <a:rPr lang="en-US" altLang="zh-TW" dirty="0"/>
              <a:t>3</a:t>
            </a:r>
            <a:r>
              <a:rPr lang="zh-TW" altLang="en-US" dirty="0"/>
              <a:t>級：無提示即產出自己的回答  </a:t>
            </a:r>
          </a:p>
        </p:txBody>
      </p:sp>
      <p:sp>
        <p:nvSpPr>
          <p:cNvPr id="4" name="文字方塊 3"/>
          <p:cNvSpPr txBox="1"/>
          <p:nvPr/>
        </p:nvSpPr>
        <p:spPr>
          <a:xfrm>
            <a:off x="11202176" y="6581001"/>
            <a:ext cx="1164771" cy="276999"/>
          </a:xfrm>
          <a:prstGeom prst="rect">
            <a:avLst/>
          </a:prstGeom>
          <a:noFill/>
        </p:spPr>
        <p:txBody>
          <a:bodyPr wrap="square" rtlCol="0">
            <a:spAutoFit/>
          </a:bodyPr>
          <a:lstStyle/>
          <a:p>
            <a:r>
              <a:rPr lang="en-US" altLang="zh-TW" sz="1200" dirty="0" smtClean="0">
                <a:latin typeface="Traditional Arabic" panose="02020603050405020304" pitchFamily="18" charset="-78"/>
                <a:cs typeface="Traditional Arabic" panose="02020603050405020304" pitchFamily="18" charset="-78"/>
              </a:rPr>
              <a:t>(</a:t>
            </a:r>
            <a:r>
              <a:rPr lang="en-US" altLang="zh-TW" sz="1200" dirty="0" err="1" smtClean="0">
                <a:latin typeface="Traditional Arabic" panose="02020603050405020304" pitchFamily="18" charset="-78"/>
                <a:cs typeface="Traditional Arabic" panose="02020603050405020304" pitchFamily="18" charset="-78"/>
              </a:rPr>
              <a:t>Sruggs</a:t>
            </a:r>
            <a:r>
              <a:rPr lang="en-US" altLang="zh-TW" sz="1200" dirty="0" smtClean="0">
                <a:latin typeface="Traditional Arabic" panose="02020603050405020304" pitchFamily="18" charset="-78"/>
                <a:cs typeface="Traditional Arabic" panose="02020603050405020304" pitchFamily="18" charset="-78"/>
              </a:rPr>
              <a:t>, 2013)</a:t>
            </a:r>
            <a:endParaRPr lang="zh-TW" altLang="en-US" sz="12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3562976903"/>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729342" y="517703"/>
            <a:ext cx="10972800" cy="1143000"/>
          </a:xfrm>
        </p:spPr>
        <p:txBody>
          <a:bodyPr/>
          <a:lstStyle/>
          <a:p>
            <a:r>
              <a:rPr lang="zh-TW" altLang="en-US" dirty="0"/>
              <a:t>教學策略案例：記憶</a:t>
            </a:r>
          </a:p>
        </p:txBody>
      </p:sp>
      <p:sp>
        <p:nvSpPr>
          <p:cNvPr id="3" name="內容版面配置區 2"/>
          <p:cNvSpPr>
            <a:spLocks noGrp="1"/>
          </p:cNvSpPr>
          <p:nvPr>
            <p:ph idx="1"/>
          </p:nvPr>
        </p:nvSpPr>
        <p:spPr/>
        <p:txBody>
          <a:bodyPr/>
          <a:lstStyle/>
          <a:p>
            <a:r>
              <a:rPr lang="zh-TW" altLang="en-US" dirty="0"/>
              <a:t>運用諧音、</a:t>
            </a:r>
            <a:r>
              <a:rPr lang="zh-TW" altLang="zh-TW" dirty="0"/>
              <a:t>押韻</a:t>
            </a:r>
            <a:r>
              <a:rPr lang="zh-TW" altLang="en-US" dirty="0"/>
              <a:t>、</a:t>
            </a:r>
            <a:r>
              <a:rPr lang="zh-TW" altLang="zh-TW" dirty="0"/>
              <a:t>心像</a:t>
            </a:r>
            <a:r>
              <a:rPr lang="zh-TW" altLang="en-US" dirty="0"/>
              <a:t>等為中介，</a:t>
            </a:r>
            <a:r>
              <a:rPr lang="zh-TW" altLang="zh-TW" dirty="0"/>
              <a:t>聯結其他</a:t>
            </a:r>
            <a:r>
              <a:rPr lang="zh-TW" altLang="en-US" dirty="0"/>
              <a:t>學習者熟悉的</a:t>
            </a:r>
            <a:r>
              <a:rPr lang="zh-TW" altLang="zh-TW" dirty="0"/>
              <a:t>事物，增進</a:t>
            </a:r>
            <a:r>
              <a:rPr lang="zh-TW" altLang="en-US" dirty="0"/>
              <a:t>對新知識的</a:t>
            </a:r>
            <a:r>
              <a:rPr lang="zh-TW" altLang="zh-TW" dirty="0"/>
              <a:t>記憶。</a:t>
            </a:r>
            <a:endParaRPr lang="en-US" altLang="zh-TW" dirty="0"/>
          </a:p>
          <a:p>
            <a:endParaRPr lang="zh-TW" altLang="en-US" dirty="0"/>
          </a:p>
        </p:txBody>
      </p:sp>
      <p:pic>
        <p:nvPicPr>
          <p:cNvPr id="4" name="Picture 7"/>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69275" y="3952433"/>
            <a:ext cx="3712096" cy="1942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8" descr="MCj0241121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83063" y="3628167"/>
            <a:ext cx="1007191" cy="987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10"/>
          <p:cNvSpPr txBox="1">
            <a:spLocks noChangeArrowheads="1"/>
          </p:cNvSpPr>
          <p:nvPr/>
        </p:nvSpPr>
        <p:spPr bwMode="auto">
          <a:xfrm>
            <a:off x="-108857" y="6041800"/>
            <a:ext cx="6716485" cy="81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rgbClr val="0BD0D9"/>
              </a:buClr>
              <a:buSzPct val="95000"/>
              <a:buFont typeface="Wingdings 2" pitchFamily="18" charset="2"/>
              <a:buChar char=""/>
              <a:defRPr sz="2600" kern="1200">
                <a:solidFill>
                  <a:schemeClr val="tx1"/>
                </a:solidFill>
                <a:latin typeface="標楷體" panose="03000509000000000000" pitchFamily="65" charset="-120"/>
                <a:ea typeface="標楷體" panose="03000509000000000000" pitchFamily="65" charset="-120"/>
                <a:cs typeface="+mn-cs"/>
              </a:defRPr>
            </a:lvl1pPr>
            <a:lvl2pPr marL="639763" indent="-246063" algn="l" rtl="0" eaLnBrk="0" fontAlgn="base" hangingPunct="0">
              <a:spcBef>
                <a:spcPct val="20000"/>
              </a:spcBef>
              <a:spcAft>
                <a:spcPct val="0"/>
              </a:spcAft>
              <a:buClr>
                <a:schemeClr val="accent1"/>
              </a:buClr>
              <a:buSzPct val="85000"/>
              <a:buFont typeface="Wingdings 2" pitchFamily="18" charset="2"/>
              <a:buChar char=""/>
              <a:defRPr sz="2400" kern="1200">
                <a:solidFill>
                  <a:schemeClr val="tx1"/>
                </a:solidFill>
                <a:latin typeface="標楷體" panose="03000509000000000000" pitchFamily="65" charset="-120"/>
                <a:ea typeface="標楷體" panose="03000509000000000000" pitchFamily="65" charset="-120"/>
                <a:cs typeface="+mn-cs"/>
              </a:defRPr>
            </a:lvl2pPr>
            <a:lvl3pPr marL="914400" indent="-246063" algn="l" rtl="0" eaLnBrk="0" fontAlgn="base" hangingPunct="0">
              <a:spcBef>
                <a:spcPct val="20000"/>
              </a:spcBef>
              <a:spcAft>
                <a:spcPct val="0"/>
              </a:spcAft>
              <a:buClr>
                <a:schemeClr val="accent2"/>
              </a:buClr>
              <a:buSzPct val="70000"/>
              <a:buFont typeface="Wingdings 2" pitchFamily="18" charset="2"/>
              <a:buChar char=""/>
              <a:defRPr sz="2100" kern="1200">
                <a:solidFill>
                  <a:schemeClr val="tx1"/>
                </a:solidFill>
                <a:latin typeface="標楷體" panose="03000509000000000000" pitchFamily="65" charset="-120"/>
                <a:ea typeface="標楷體" panose="03000509000000000000" pitchFamily="65" charset="-120"/>
                <a:cs typeface="+mn-cs"/>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kern="1200">
                <a:solidFill>
                  <a:schemeClr val="tx1"/>
                </a:solidFill>
                <a:latin typeface="標楷體" panose="03000509000000000000" pitchFamily="65" charset="-120"/>
                <a:ea typeface="標楷體" panose="03000509000000000000" pitchFamily="65" charset="-120"/>
                <a:cs typeface="+mn-cs"/>
              </a:defRPr>
            </a:lvl4pPr>
            <a:lvl5pPr marL="1462088" indent="-209550" algn="l" rtl="0" eaLnBrk="0" fontAlgn="base" hangingPunct="0">
              <a:spcBef>
                <a:spcPct val="20000"/>
              </a:spcBef>
              <a:spcAft>
                <a:spcPct val="0"/>
              </a:spcAft>
              <a:buClr>
                <a:srgbClr val="10CF9B"/>
              </a:buClr>
              <a:buSzPct val="65000"/>
              <a:buFont typeface="Wingdings 2" pitchFamily="18" charset="2"/>
              <a:buChar char=""/>
              <a:defRPr sz="2000" kern="1200">
                <a:solidFill>
                  <a:schemeClr val="tx1"/>
                </a:solidFill>
                <a:latin typeface="標楷體" panose="03000509000000000000" pitchFamily="65" charset="-120"/>
                <a:ea typeface="標楷體" panose="03000509000000000000" pitchFamily="65" charset="-120"/>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a:lnSpc>
                <a:spcPct val="90000"/>
              </a:lnSpc>
              <a:buFont typeface="Wingdings 2" pitchFamily="18" charset="2"/>
              <a:buNone/>
            </a:pPr>
            <a:r>
              <a:rPr lang="en-US" sz="2800" dirty="0" smtClean="0">
                <a:latin typeface="SimHei" pitchFamily="49" charset="-122"/>
                <a:ea typeface="SimHei" pitchFamily="49" charset="-122"/>
              </a:rPr>
              <a:t>	</a:t>
            </a:r>
            <a:r>
              <a:rPr lang="zh-TW" altLang="en-US" sz="2400" dirty="0" smtClean="0">
                <a:latin typeface="SimHei" pitchFamily="49" charset="-122"/>
                <a:ea typeface="SimHei" pitchFamily="49" charset="-122"/>
              </a:rPr>
              <a:t>為了記住</a:t>
            </a:r>
            <a:r>
              <a:rPr lang="en-US" altLang="zh-TW" sz="2400" dirty="0" smtClean="0">
                <a:latin typeface="SimHei" pitchFamily="49" charset="-122"/>
                <a:ea typeface="SimHei" pitchFamily="49" charset="-122"/>
              </a:rPr>
              <a:t>Rockefeller</a:t>
            </a:r>
            <a:r>
              <a:rPr lang="zh-TW" altLang="en-US" sz="2400" dirty="0" smtClean="0">
                <a:latin typeface="SimHei" pitchFamily="49" charset="-122"/>
                <a:ea typeface="SimHei" pitchFamily="49" charset="-122"/>
              </a:rPr>
              <a:t>是個控制石油業的富商，</a:t>
            </a:r>
            <a:r>
              <a:rPr lang="en-US" altLang="zh-TW" sz="2400" dirty="0" smtClean="0">
                <a:latin typeface="SimHei" pitchFamily="49" charset="-122"/>
                <a:ea typeface="SimHei" pitchFamily="49" charset="-122"/>
              </a:rPr>
              <a:t/>
            </a:r>
            <a:br>
              <a:rPr lang="en-US" altLang="zh-TW" sz="2400" dirty="0" smtClean="0">
                <a:latin typeface="SimHei" pitchFamily="49" charset="-122"/>
                <a:ea typeface="SimHei" pitchFamily="49" charset="-122"/>
              </a:rPr>
            </a:br>
            <a:r>
              <a:rPr lang="zh-TW" altLang="en-US" sz="2400" dirty="0" smtClean="0">
                <a:latin typeface="SimHei" pitchFamily="49" charset="-122"/>
                <a:ea typeface="SimHei" pitchFamily="49" charset="-122"/>
              </a:rPr>
              <a:t>記得那張岩石上有石油冒出來的圖片</a:t>
            </a:r>
            <a:endParaRPr lang="en-US" sz="2400" dirty="0">
              <a:latin typeface="SimHei" pitchFamily="49" charset="-122"/>
              <a:ea typeface="SimHei" pitchFamily="49" charset="-122"/>
            </a:endParaRPr>
          </a:p>
        </p:txBody>
      </p:sp>
      <p:sp>
        <p:nvSpPr>
          <p:cNvPr id="7" name="矩形 6"/>
          <p:cNvSpPr/>
          <p:nvPr/>
        </p:nvSpPr>
        <p:spPr>
          <a:xfrm>
            <a:off x="1599981" y="3094768"/>
            <a:ext cx="3647152" cy="369332"/>
          </a:xfrm>
          <a:prstGeom prst="rect">
            <a:avLst/>
          </a:prstGeom>
        </p:spPr>
        <p:txBody>
          <a:bodyPr wrap="none">
            <a:spAutoFit/>
          </a:bodyPr>
          <a:lstStyle/>
          <a:p>
            <a:r>
              <a:rPr lang="en-US" altLang="zh-TW" dirty="0">
                <a:latin typeface="SimHei" pitchFamily="49" charset="-122"/>
                <a:ea typeface="SimHei" pitchFamily="49" charset="-122"/>
              </a:rPr>
              <a:t>Rockefeller(rock=</a:t>
            </a:r>
            <a:r>
              <a:rPr lang="zh-CN" altLang="en-US" dirty="0">
                <a:latin typeface="SimHei" pitchFamily="49" charset="-122"/>
                <a:ea typeface="SimHei" pitchFamily="49" charset="-122"/>
              </a:rPr>
              <a:t>岩石</a:t>
            </a:r>
            <a:r>
              <a:rPr lang="en-US" altLang="zh-CN" dirty="0">
                <a:latin typeface="SimHei" pitchFamily="49" charset="-122"/>
                <a:ea typeface="SimHei" pitchFamily="49" charset="-122"/>
              </a:rPr>
              <a:t>)</a:t>
            </a:r>
            <a:r>
              <a:rPr lang="zh-CN" altLang="en-US" dirty="0">
                <a:latin typeface="SimHei" pitchFamily="49" charset="-122"/>
                <a:ea typeface="SimHei" pitchFamily="49" charset="-122"/>
              </a:rPr>
              <a:t>石油事業</a:t>
            </a:r>
            <a:endParaRPr lang="zh-TW" altLang="en-US" dirty="0"/>
          </a:p>
        </p:txBody>
      </p:sp>
      <p:sp>
        <p:nvSpPr>
          <p:cNvPr id="8" name="文字方塊 7"/>
          <p:cNvSpPr txBox="1"/>
          <p:nvPr/>
        </p:nvSpPr>
        <p:spPr>
          <a:xfrm>
            <a:off x="11119757" y="6379259"/>
            <a:ext cx="1164771" cy="276999"/>
          </a:xfrm>
          <a:prstGeom prst="rect">
            <a:avLst/>
          </a:prstGeom>
          <a:noFill/>
        </p:spPr>
        <p:txBody>
          <a:bodyPr wrap="square" rtlCol="0">
            <a:spAutoFit/>
          </a:bodyPr>
          <a:lstStyle/>
          <a:p>
            <a:r>
              <a:rPr lang="en-US" altLang="zh-TW" sz="1200" dirty="0" smtClean="0">
                <a:latin typeface="Traditional Arabic" panose="02020603050405020304" pitchFamily="18" charset="-78"/>
                <a:cs typeface="Traditional Arabic" panose="02020603050405020304" pitchFamily="18" charset="-78"/>
              </a:rPr>
              <a:t>(</a:t>
            </a:r>
            <a:r>
              <a:rPr lang="en-US" altLang="zh-TW" sz="1200" dirty="0" err="1" smtClean="0">
                <a:latin typeface="Traditional Arabic" panose="02020603050405020304" pitchFamily="18" charset="-78"/>
                <a:cs typeface="Traditional Arabic" panose="02020603050405020304" pitchFamily="18" charset="-78"/>
              </a:rPr>
              <a:t>Sruggs</a:t>
            </a:r>
            <a:r>
              <a:rPr lang="en-US" altLang="zh-TW" sz="1200" dirty="0" smtClean="0">
                <a:latin typeface="Traditional Arabic" panose="02020603050405020304" pitchFamily="18" charset="-78"/>
                <a:cs typeface="Traditional Arabic" panose="02020603050405020304" pitchFamily="18" charset="-78"/>
              </a:rPr>
              <a:t>, 2013)</a:t>
            </a:r>
            <a:endParaRPr lang="zh-TW" altLang="en-US" sz="1200" dirty="0">
              <a:latin typeface="Traditional Arabic" panose="02020603050405020304" pitchFamily="18" charset="-78"/>
              <a:cs typeface="Traditional Arabic" panose="02020603050405020304" pitchFamily="18" charset="-78"/>
            </a:endParaRPr>
          </a:p>
        </p:txBody>
      </p:sp>
      <p:sp>
        <p:nvSpPr>
          <p:cNvPr id="9" name="矩形 8"/>
          <p:cNvSpPr/>
          <p:nvPr/>
        </p:nvSpPr>
        <p:spPr>
          <a:xfrm>
            <a:off x="10484035" y="6581001"/>
            <a:ext cx="1800493" cy="276999"/>
          </a:xfrm>
          <a:prstGeom prst="rect">
            <a:avLst/>
          </a:prstGeom>
        </p:spPr>
        <p:txBody>
          <a:bodyPr wrap="none">
            <a:spAutoFit/>
          </a:bodyPr>
          <a:lstStyle/>
          <a:p>
            <a:pPr eaLnBrk="0" fontAlgn="base" hangingPunct="0">
              <a:spcBef>
                <a:spcPct val="0"/>
              </a:spcBef>
              <a:spcAft>
                <a:spcPct val="0"/>
              </a:spcAft>
            </a:pPr>
            <a:r>
              <a:rPr lang="en-US" altLang="zh-TW" sz="1200" dirty="0">
                <a:solidFill>
                  <a:srgbClr val="000000"/>
                </a:solidFill>
                <a:latin typeface="+mn-ea"/>
              </a:rPr>
              <a:t>(</a:t>
            </a:r>
            <a:r>
              <a:rPr lang="zh-TW" altLang="en-US" sz="1200" dirty="0">
                <a:solidFill>
                  <a:srgbClr val="000000"/>
                </a:solidFill>
                <a:latin typeface="+mn-ea"/>
              </a:rPr>
              <a:t>陳美芳、洪儷瑜，</a:t>
            </a:r>
            <a:r>
              <a:rPr lang="en-US" altLang="zh-TW" sz="1200" dirty="0">
                <a:solidFill>
                  <a:srgbClr val="000000"/>
                </a:solidFill>
                <a:latin typeface="+mn-ea"/>
              </a:rPr>
              <a:t>2013)</a:t>
            </a:r>
            <a:endParaRPr lang="zh-TW" altLang="en-US" sz="1200" dirty="0">
              <a:solidFill>
                <a:srgbClr val="000000"/>
              </a:solidFill>
              <a:latin typeface="+mn-ea"/>
            </a:endParaRPr>
          </a:p>
        </p:txBody>
      </p:sp>
      <p:sp>
        <p:nvSpPr>
          <p:cNvPr id="10" name="矩形 9"/>
          <p:cNvSpPr/>
          <p:nvPr/>
        </p:nvSpPr>
        <p:spPr>
          <a:xfrm>
            <a:off x="8023566" y="3083680"/>
            <a:ext cx="2492990" cy="369332"/>
          </a:xfrm>
          <a:prstGeom prst="rect">
            <a:avLst/>
          </a:prstGeom>
        </p:spPr>
        <p:txBody>
          <a:bodyPr wrap="none">
            <a:spAutoFit/>
          </a:bodyPr>
          <a:lstStyle/>
          <a:p>
            <a:pPr rtl="1"/>
            <a:r>
              <a:rPr lang="zh-TW" altLang="en-US" dirty="0">
                <a:latin typeface="華康兒風體W3" pitchFamily="34" charset="-120"/>
                <a:ea typeface="華康兒風體W3" pitchFamily="34" charset="-120"/>
                <a:cs typeface="新細明體" panose="02020500000000000000" pitchFamily="18" charset="-120"/>
              </a:rPr>
              <a:t>參與八國聯軍的國家</a:t>
            </a:r>
            <a:r>
              <a:rPr lang="zh-TW" altLang="en-US" dirty="0">
                <a:solidFill>
                  <a:schemeClr val="bg2">
                    <a:lumMod val="50000"/>
                  </a:schemeClr>
                </a:solidFill>
                <a:latin typeface="華康兒風體W3" pitchFamily="34" charset="-120"/>
                <a:ea typeface="華康兒風體W3" pitchFamily="34" charset="-120"/>
                <a:cs typeface="新細明體" panose="02020500000000000000" pitchFamily="18" charset="-120"/>
              </a:rPr>
              <a:t>：</a:t>
            </a:r>
            <a:endParaRPr lang="zh-TW" altLang="en-US" b="1" dirty="0">
              <a:solidFill>
                <a:schemeClr val="bg2">
                  <a:lumMod val="50000"/>
                </a:schemeClr>
              </a:solidFill>
              <a:latin typeface="華康兒風體W3" pitchFamily="34" charset="-120"/>
              <a:ea typeface="華康兒風體W3" pitchFamily="34" charset="-120"/>
              <a:cs typeface="Times New Roman" panose="02020603050405020304" pitchFamily="18" charset="0"/>
            </a:endParaRPr>
          </a:p>
        </p:txBody>
      </p:sp>
      <p:grpSp>
        <p:nvGrpSpPr>
          <p:cNvPr id="11" name="群組 10"/>
          <p:cNvGrpSpPr/>
          <p:nvPr/>
        </p:nvGrpSpPr>
        <p:grpSpPr>
          <a:xfrm>
            <a:off x="7200701" y="3521053"/>
            <a:ext cx="3875186" cy="904497"/>
            <a:chOff x="4525295" y="4101384"/>
            <a:chExt cx="4005152" cy="847545"/>
          </a:xfrm>
        </p:grpSpPr>
        <p:pic>
          <p:nvPicPr>
            <p:cNvPr id="12" name="Picture 17" descr="http://pic.pimg.tw/iamclods/4a24dc0b587a3.gi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178565" y="4147403"/>
              <a:ext cx="1351882" cy="7390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矩形 12"/>
            <p:cNvSpPr/>
            <p:nvPr/>
          </p:nvSpPr>
          <p:spPr>
            <a:xfrm>
              <a:off x="7660248" y="4240125"/>
              <a:ext cx="195943" cy="646331"/>
            </a:xfrm>
            <a:prstGeom prst="rect">
              <a:avLst/>
            </a:prstGeom>
          </p:spPr>
          <p:txBody>
            <a:bodyPr wrap="square">
              <a:spAutoFit/>
            </a:bodyPr>
            <a:lstStyle/>
            <a:p>
              <a:pPr>
                <a:defRPr/>
              </a:pPr>
              <a:r>
                <a:rPr lang="zh-TW" altLang="en-US" dirty="0">
                  <a:solidFill>
                    <a:srgbClr val="C00000"/>
                  </a:solidFill>
                  <a:latin typeface="華康娃娃體" pitchFamily="81" charset="-120"/>
                  <a:ea typeface="華康娃娃體" pitchFamily="81" charset="-120"/>
                  <a:cs typeface="Times New Roman" pitchFamily="18" charset="0"/>
                </a:rPr>
                <a:t>法國</a:t>
              </a:r>
              <a:endParaRPr lang="zh-TW" altLang="en-US" dirty="0">
                <a:solidFill>
                  <a:srgbClr val="C00000"/>
                </a:solidFill>
                <a:latin typeface="華康娃娃體" pitchFamily="81" charset="-120"/>
                <a:ea typeface="華康娃娃體" pitchFamily="81" charset="-120"/>
              </a:endParaRPr>
            </a:p>
          </p:txBody>
        </p:sp>
        <p:pic>
          <p:nvPicPr>
            <p:cNvPr id="14" name="Picture 25" descr="http://www.aiyute.com/uploads/allimg/100924/3_100924151748_1.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940849" y="4114801"/>
              <a:ext cx="1092515" cy="817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矩形 14"/>
            <p:cNvSpPr/>
            <p:nvPr/>
          </p:nvSpPr>
          <p:spPr>
            <a:xfrm>
              <a:off x="6250780" y="4302598"/>
              <a:ext cx="176685" cy="646331"/>
            </a:xfrm>
            <a:prstGeom prst="rect">
              <a:avLst/>
            </a:prstGeom>
          </p:spPr>
          <p:txBody>
            <a:bodyPr>
              <a:spAutoFit/>
            </a:bodyPr>
            <a:lstStyle/>
            <a:p>
              <a:pPr>
                <a:defRPr/>
              </a:pPr>
              <a:r>
                <a:rPr lang="zh-TW" altLang="en-US" dirty="0">
                  <a:solidFill>
                    <a:schemeClr val="tx1">
                      <a:lumMod val="95000"/>
                    </a:schemeClr>
                  </a:solidFill>
                  <a:latin typeface="華康娃娃體" pitchFamily="81" charset="-120"/>
                  <a:ea typeface="華康娃娃體" pitchFamily="81" charset="-120"/>
                  <a:cs typeface="Times New Roman" pitchFamily="18" charset="0"/>
                </a:rPr>
                <a:t>德國</a:t>
              </a:r>
              <a:endParaRPr lang="zh-TW" altLang="en-US" dirty="0">
                <a:latin typeface="華康娃娃體" pitchFamily="81" charset="-120"/>
                <a:ea typeface="華康娃娃體" pitchFamily="81" charset="-120"/>
              </a:endParaRPr>
            </a:p>
          </p:txBody>
        </p:sp>
        <p:pic>
          <p:nvPicPr>
            <p:cNvPr id="16" name="Picture 29" descr="http://upload.wikimedia.org/wikipedia/commons/thumb/f/f3/Flag_of_Russia.svg/600px-Flag_of_Russia.svg.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525295" y="4106987"/>
              <a:ext cx="1225372" cy="825394"/>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17" name="矩形 16"/>
            <p:cNvSpPr/>
            <p:nvPr/>
          </p:nvSpPr>
          <p:spPr>
            <a:xfrm>
              <a:off x="4972164" y="4101384"/>
              <a:ext cx="331634" cy="830997"/>
            </a:xfrm>
            <a:prstGeom prst="rect">
              <a:avLst/>
            </a:prstGeom>
          </p:spPr>
          <p:txBody>
            <a:bodyPr>
              <a:spAutoFit/>
            </a:bodyPr>
            <a:lstStyle/>
            <a:p>
              <a:pPr>
                <a:defRPr/>
              </a:pPr>
              <a:r>
                <a:rPr lang="zh-TW" altLang="en-US" dirty="0">
                  <a:solidFill>
                    <a:schemeClr val="bg2">
                      <a:lumMod val="50000"/>
                    </a:schemeClr>
                  </a:solidFill>
                  <a:latin typeface="華康娃娃體" pitchFamily="81" charset="-120"/>
                  <a:ea typeface="華康娃娃體" pitchFamily="81" charset="-120"/>
                  <a:cs typeface="Times New Roman" pitchFamily="18" charset="0"/>
                </a:rPr>
                <a:t>俄國</a:t>
              </a:r>
              <a:r>
                <a:rPr lang="zh-TW" altLang="en-US" sz="3000" dirty="0">
                  <a:solidFill>
                    <a:schemeClr val="bg1">
                      <a:lumMod val="95000"/>
                      <a:lumOff val="5000"/>
                    </a:schemeClr>
                  </a:solidFill>
                  <a:latin typeface="華康娃娃體" pitchFamily="81" charset="-120"/>
                  <a:ea typeface="華康娃娃體" pitchFamily="81" charset="-120"/>
                  <a:cs typeface="Times New Roman" pitchFamily="18" charset="0"/>
                </a:rPr>
                <a:t> </a:t>
              </a:r>
              <a:endParaRPr lang="zh-TW" altLang="en-US" sz="3000" dirty="0">
                <a:solidFill>
                  <a:schemeClr val="bg1">
                    <a:lumMod val="95000"/>
                    <a:lumOff val="5000"/>
                  </a:schemeClr>
                </a:solidFill>
                <a:latin typeface="華康娃娃體" pitchFamily="81" charset="-120"/>
                <a:ea typeface="華康娃娃體" pitchFamily="81" charset="-120"/>
              </a:endParaRPr>
            </a:p>
          </p:txBody>
        </p:sp>
      </p:grpSp>
      <p:grpSp>
        <p:nvGrpSpPr>
          <p:cNvPr id="18" name="群組 17"/>
          <p:cNvGrpSpPr/>
          <p:nvPr/>
        </p:nvGrpSpPr>
        <p:grpSpPr>
          <a:xfrm>
            <a:off x="6063343" y="4623704"/>
            <a:ext cx="5999935" cy="808267"/>
            <a:chOff x="1709056" y="5295173"/>
            <a:chExt cx="6386167" cy="935644"/>
          </a:xfrm>
        </p:grpSpPr>
        <p:pic>
          <p:nvPicPr>
            <p:cNvPr id="19" name="Picture 23" descr="http://w3.nhps.tp.edu.tw/garden/art/file/20100327112750_s%E6%97%A5%E6%9C%AC%E5%9C%8B%E6%97%97.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946719" y="5412511"/>
              <a:ext cx="1250631" cy="73792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20" name="Picture 13" descr="http://upload.wikimedia.org/wikipedia/commons/thumb/0/03/Flag_of_Italy.svg/250px-Flag_of_Italy.svg.pn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704804" y="5319594"/>
              <a:ext cx="1065236" cy="911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30"/>
            <p:cNvSpPr>
              <a:spLocks noChangeArrowheads="1"/>
            </p:cNvSpPr>
            <p:nvPr/>
          </p:nvSpPr>
          <p:spPr bwMode="auto">
            <a:xfrm>
              <a:off x="6198980" y="5295173"/>
              <a:ext cx="220794" cy="923330"/>
            </a:xfrm>
            <a:prstGeom prst="rect">
              <a:avLst/>
            </a:prstGeom>
            <a:noFill/>
            <a:ln w="9525">
              <a:noFill/>
              <a:miter lim="800000"/>
              <a:headEnd/>
              <a:tailEnd/>
            </a:ln>
            <a:effectLst/>
          </p:spPr>
          <p:txBody>
            <a:bodyPr wrap="square" anchor="ctr">
              <a:spAutoFit/>
            </a:bodyPr>
            <a:lstStyle/>
            <a:p>
              <a:pPr rtl="1">
                <a:defRPr/>
              </a:pPr>
              <a:r>
                <a:rPr lang="zh-TW" altLang="en-US" dirty="0">
                  <a:latin typeface="華康娃娃體" pitchFamily="81" charset="-120"/>
                  <a:ea typeface="華康娃娃體" pitchFamily="81" charset="-120"/>
                  <a:cs typeface="Times New Roman" pitchFamily="18" charset="0"/>
                </a:rPr>
                <a:t>義大利</a:t>
              </a:r>
            </a:p>
          </p:txBody>
        </p:sp>
        <p:pic>
          <p:nvPicPr>
            <p:cNvPr id="22" name="Picture 15" descr="http://abroad.dewey.com.tw/images/Flag_of_the_US.pn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709056" y="5457848"/>
              <a:ext cx="1038953" cy="6925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矩形 22"/>
            <p:cNvSpPr/>
            <p:nvPr/>
          </p:nvSpPr>
          <p:spPr>
            <a:xfrm>
              <a:off x="2414060" y="5539328"/>
              <a:ext cx="135229" cy="646331"/>
            </a:xfrm>
            <a:prstGeom prst="rect">
              <a:avLst/>
            </a:prstGeom>
          </p:spPr>
          <p:txBody>
            <a:bodyPr>
              <a:spAutoFit/>
            </a:bodyPr>
            <a:lstStyle/>
            <a:p>
              <a:pPr>
                <a:defRPr/>
              </a:pPr>
              <a:r>
                <a:rPr lang="zh-TW" altLang="en-US" dirty="0">
                  <a:latin typeface="華康娃娃體" pitchFamily="81" charset="-120"/>
                  <a:ea typeface="華康娃娃體" pitchFamily="81" charset="-120"/>
                  <a:cs typeface="Times New Roman" pitchFamily="18" charset="0"/>
                </a:rPr>
                <a:t>美國</a:t>
              </a:r>
              <a:endParaRPr lang="zh-TW" altLang="en-US" dirty="0">
                <a:latin typeface="華康娃娃體" pitchFamily="81" charset="-120"/>
                <a:ea typeface="華康娃娃體" pitchFamily="81" charset="-120"/>
              </a:endParaRPr>
            </a:p>
          </p:txBody>
        </p:sp>
        <p:grpSp>
          <p:nvGrpSpPr>
            <p:cNvPr id="24" name="群組 23"/>
            <p:cNvGrpSpPr/>
            <p:nvPr/>
          </p:nvGrpSpPr>
          <p:grpSpPr>
            <a:xfrm>
              <a:off x="4368687" y="5374899"/>
              <a:ext cx="1190428" cy="843603"/>
              <a:chOff x="8096251" y="3561803"/>
              <a:chExt cx="1928813" cy="1391198"/>
            </a:xfrm>
          </p:grpSpPr>
          <p:pic>
            <p:nvPicPr>
              <p:cNvPr id="29" name="Picture 21" descr="http://www.studyfr.net/news/ozfq/lvyou004/image/wb040915001.jpg"/>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8096251" y="3643314"/>
                <a:ext cx="1928813" cy="1309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 name="矩形 29"/>
              <p:cNvSpPr/>
              <p:nvPr/>
            </p:nvSpPr>
            <p:spPr>
              <a:xfrm>
                <a:off x="8229024" y="3561803"/>
                <a:ext cx="1785938" cy="369332"/>
              </a:xfrm>
              <a:prstGeom prst="rect">
                <a:avLst/>
              </a:prstGeom>
            </p:spPr>
            <p:txBody>
              <a:bodyPr>
                <a:spAutoFit/>
              </a:bodyPr>
              <a:lstStyle/>
              <a:p>
                <a:pPr>
                  <a:defRPr/>
                </a:pPr>
                <a:r>
                  <a:rPr lang="zh-TW" altLang="en-US" dirty="0">
                    <a:solidFill>
                      <a:schemeClr val="bg1">
                        <a:lumMod val="95000"/>
                        <a:lumOff val="5000"/>
                      </a:schemeClr>
                    </a:solidFill>
                    <a:latin typeface="華康娃娃體" pitchFamily="81" charset="-120"/>
                    <a:ea typeface="華康娃娃體" pitchFamily="81" charset="-120"/>
                    <a:cs typeface="Times New Roman" pitchFamily="18" charset="0"/>
                  </a:rPr>
                  <a:t>奧匈帝國</a:t>
                </a:r>
                <a:endParaRPr lang="zh-TW" altLang="en-US" dirty="0">
                  <a:solidFill>
                    <a:schemeClr val="bg1">
                      <a:lumMod val="95000"/>
                      <a:lumOff val="5000"/>
                    </a:schemeClr>
                  </a:solidFill>
                  <a:latin typeface="華康娃娃體" pitchFamily="81" charset="-120"/>
                  <a:ea typeface="華康娃娃體" pitchFamily="81" charset="-120"/>
                </a:endParaRPr>
              </a:p>
            </p:txBody>
          </p:sp>
        </p:grpSp>
        <p:sp>
          <p:nvSpPr>
            <p:cNvPr id="25" name="矩形 24"/>
            <p:cNvSpPr/>
            <p:nvPr/>
          </p:nvSpPr>
          <p:spPr>
            <a:xfrm>
              <a:off x="3099594" y="5642521"/>
              <a:ext cx="785812" cy="369332"/>
            </a:xfrm>
            <a:prstGeom prst="rect">
              <a:avLst/>
            </a:prstGeom>
          </p:spPr>
          <p:txBody>
            <a:bodyPr>
              <a:spAutoFit/>
            </a:bodyPr>
            <a:lstStyle/>
            <a:p>
              <a:pPr>
                <a:defRPr/>
              </a:pPr>
              <a:r>
                <a:rPr lang="zh-TW" altLang="en-US" dirty="0">
                  <a:latin typeface="華康娃娃體" pitchFamily="81" charset="-120"/>
                  <a:ea typeface="華康娃娃體" pitchFamily="81" charset="-120"/>
                  <a:cs typeface="Times New Roman" pitchFamily="18" charset="0"/>
                </a:rPr>
                <a:t>日本</a:t>
              </a:r>
              <a:endParaRPr lang="zh-TW" altLang="en-US" dirty="0">
                <a:latin typeface="華康娃娃體" pitchFamily="81" charset="-120"/>
                <a:ea typeface="華康娃娃體" pitchFamily="81" charset="-120"/>
              </a:endParaRPr>
            </a:p>
          </p:txBody>
        </p:sp>
        <p:grpSp>
          <p:nvGrpSpPr>
            <p:cNvPr id="26" name="群組 25"/>
            <p:cNvGrpSpPr/>
            <p:nvPr/>
          </p:nvGrpSpPr>
          <p:grpSpPr>
            <a:xfrm>
              <a:off x="6913950" y="5359858"/>
              <a:ext cx="1181273" cy="870959"/>
              <a:chOff x="8531246" y="5291137"/>
              <a:chExt cx="2071687" cy="1292225"/>
            </a:xfrm>
          </p:grpSpPr>
          <p:pic>
            <p:nvPicPr>
              <p:cNvPr id="27" name="Picture 27" descr="http://pic.pimg.tw/xs6927/7c42b29e0ecf1bf5c8c6d090fe509f74.jpg"/>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8531246" y="5291137"/>
                <a:ext cx="2071687"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 name="矩形 27"/>
              <p:cNvSpPr/>
              <p:nvPr/>
            </p:nvSpPr>
            <p:spPr>
              <a:xfrm>
                <a:off x="9167813" y="5660230"/>
                <a:ext cx="1428750" cy="369332"/>
              </a:xfrm>
              <a:prstGeom prst="rect">
                <a:avLst/>
              </a:prstGeom>
            </p:spPr>
            <p:txBody>
              <a:bodyPr>
                <a:spAutoFit/>
              </a:bodyPr>
              <a:lstStyle/>
              <a:p>
                <a:pPr>
                  <a:defRPr/>
                </a:pPr>
                <a:r>
                  <a:rPr lang="zh-TW" altLang="en-US" dirty="0">
                    <a:solidFill>
                      <a:schemeClr val="bg1">
                        <a:lumMod val="95000"/>
                        <a:lumOff val="5000"/>
                      </a:schemeClr>
                    </a:solidFill>
                    <a:latin typeface="華康娃娃體" pitchFamily="81" charset="-120"/>
                    <a:ea typeface="華康娃娃體" pitchFamily="81" charset="-120"/>
                    <a:cs typeface="Times New Roman" pitchFamily="18" charset="0"/>
                  </a:rPr>
                  <a:t>英國</a:t>
                </a:r>
                <a:endParaRPr lang="zh-TW" altLang="en-US" dirty="0">
                  <a:solidFill>
                    <a:schemeClr val="bg1">
                      <a:lumMod val="95000"/>
                      <a:lumOff val="5000"/>
                    </a:schemeClr>
                  </a:solidFill>
                  <a:latin typeface="華康娃娃體" pitchFamily="81" charset="-120"/>
                  <a:ea typeface="華康娃娃體" pitchFamily="81" charset="-120"/>
                </a:endParaRPr>
              </a:p>
            </p:txBody>
          </p:sp>
        </p:grpSp>
      </p:grpSp>
      <p:sp>
        <p:nvSpPr>
          <p:cNvPr id="31" name="矩形 30"/>
          <p:cNvSpPr/>
          <p:nvPr/>
        </p:nvSpPr>
        <p:spPr>
          <a:xfrm>
            <a:off x="7562747" y="5416620"/>
            <a:ext cx="3724096" cy="461665"/>
          </a:xfrm>
          <a:prstGeom prst="rect">
            <a:avLst/>
          </a:prstGeom>
        </p:spPr>
        <p:txBody>
          <a:bodyPr wrap="none">
            <a:spAutoFit/>
          </a:bodyPr>
          <a:lstStyle/>
          <a:p>
            <a:r>
              <a:rPr lang="zh-TW" altLang="en-US" sz="2400" dirty="0">
                <a:latin typeface="SimHei" pitchFamily="49" charset="-122"/>
                <a:ea typeface="SimHei" pitchFamily="49" charset="-122"/>
              </a:rPr>
              <a:t>口訣：餓的話 每日熬一鷹</a:t>
            </a:r>
          </a:p>
        </p:txBody>
      </p:sp>
    </p:spTree>
    <p:extLst>
      <p:ext uri="{BB962C8B-B14F-4D97-AF65-F5344CB8AC3E}">
        <p14:creationId xmlns:p14="http://schemas.microsoft.com/office/powerpoint/2010/main" val="1537765274"/>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707572" y="563335"/>
            <a:ext cx="10972800" cy="1143000"/>
          </a:xfrm>
        </p:spPr>
        <p:txBody>
          <a:bodyPr/>
          <a:lstStyle/>
          <a:p>
            <a:r>
              <a:rPr lang="zh-TW" altLang="en-US" sz="5400" b="1" dirty="0">
                <a:latin typeface="Arial" charset="0"/>
              </a:rPr>
              <a:t>摘要</a:t>
            </a:r>
            <a:endParaRPr lang="zh-TW" altLang="en-US" dirty="0"/>
          </a:p>
        </p:txBody>
      </p:sp>
      <p:sp>
        <p:nvSpPr>
          <p:cNvPr id="3" name="內容版面配置區 2"/>
          <p:cNvSpPr>
            <a:spLocks noGrp="1"/>
          </p:cNvSpPr>
          <p:nvPr>
            <p:ph idx="1"/>
          </p:nvPr>
        </p:nvSpPr>
        <p:spPr>
          <a:xfrm>
            <a:off x="805544" y="2054906"/>
            <a:ext cx="10972800" cy="4389437"/>
          </a:xfrm>
        </p:spPr>
        <p:txBody>
          <a:bodyPr/>
          <a:lstStyle/>
          <a:p>
            <a:pPr eaLnBrk="1" hangingPunct="1">
              <a:lnSpc>
                <a:spcPct val="90000"/>
              </a:lnSpc>
            </a:pPr>
            <a:r>
              <a:rPr lang="en-US" altLang="zh-TW" sz="2800" dirty="0">
                <a:latin typeface="Arial" charset="0"/>
              </a:rPr>
              <a:t>1. </a:t>
            </a:r>
            <a:r>
              <a:rPr lang="zh-TW" altLang="en-US" sz="2800" dirty="0">
                <a:latin typeface="Arial" charset="0"/>
              </a:rPr>
              <a:t>閱讀一段文章或一本書的一小部分</a:t>
            </a:r>
            <a:endParaRPr lang="en-US" altLang="zh-TW" sz="2800" dirty="0">
              <a:latin typeface="Arial" charset="0"/>
            </a:endParaRPr>
          </a:p>
          <a:p>
            <a:pPr eaLnBrk="1" hangingPunct="1">
              <a:lnSpc>
                <a:spcPct val="90000"/>
              </a:lnSpc>
            </a:pPr>
            <a:r>
              <a:rPr lang="en-US" altLang="zh-TW" sz="2800" dirty="0">
                <a:latin typeface="Arial" charset="0"/>
              </a:rPr>
              <a:t>2. </a:t>
            </a:r>
            <a:r>
              <a:rPr lang="zh-TW" altLang="en-US" sz="2800" dirty="0">
                <a:latin typeface="Arial" charset="0"/>
              </a:rPr>
              <a:t>問自己這段文章是關於誰</a:t>
            </a:r>
            <a:r>
              <a:rPr lang="en-US" altLang="zh-TW" sz="2800" dirty="0">
                <a:latin typeface="Arial" charset="0"/>
              </a:rPr>
              <a:t>/</a:t>
            </a:r>
            <a:r>
              <a:rPr lang="zh-TW" altLang="en-US" sz="2800" dirty="0">
                <a:latin typeface="Arial" charset="0"/>
              </a:rPr>
              <a:t>什麼</a:t>
            </a:r>
            <a:endParaRPr lang="en-US" altLang="zh-TW" sz="2800" dirty="0">
              <a:latin typeface="Arial" charset="0"/>
            </a:endParaRPr>
          </a:p>
          <a:p>
            <a:pPr eaLnBrk="1" hangingPunct="1">
              <a:lnSpc>
                <a:spcPct val="90000"/>
              </a:lnSpc>
            </a:pPr>
            <a:r>
              <a:rPr lang="en-US" altLang="zh-TW" sz="2800" dirty="0">
                <a:latin typeface="Arial" charset="0"/>
              </a:rPr>
              <a:t>3. </a:t>
            </a:r>
            <a:r>
              <a:rPr lang="zh-TW" altLang="en-US" sz="2800" dirty="0">
                <a:latin typeface="Arial" charset="0"/>
              </a:rPr>
              <a:t>問自己這段文章中發生了什麼事</a:t>
            </a:r>
            <a:endParaRPr lang="en-US" altLang="zh-TW" sz="2800" dirty="0">
              <a:latin typeface="Arial" charset="0"/>
            </a:endParaRPr>
          </a:p>
          <a:p>
            <a:pPr eaLnBrk="1" hangingPunct="1">
              <a:lnSpc>
                <a:spcPct val="90000"/>
              </a:lnSpc>
            </a:pPr>
            <a:r>
              <a:rPr lang="en-US" altLang="zh-TW" sz="2800" dirty="0">
                <a:latin typeface="Arial" charset="0"/>
              </a:rPr>
              <a:t>4. </a:t>
            </a:r>
            <a:r>
              <a:rPr lang="zh-TW" altLang="en-US" sz="2800" dirty="0">
                <a:latin typeface="Arial" charset="0"/>
              </a:rPr>
              <a:t>利用這些問題的答案，以自己</a:t>
            </a:r>
            <a:r>
              <a:rPr lang="zh-TW" altLang="en-US" sz="2800" dirty="0" smtClean="0">
                <a:latin typeface="Arial" charset="0"/>
              </a:rPr>
              <a:t>的話寫出</a:t>
            </a:r>
            <a:r>
              <a:rPr lang="zh-TW" altLang="en-US" sz="2800" dirty="0">
                <a:latin typeface="Arial" charset="0"/>
              </a:rPr>
              <a:t>一個摘要的句子</a:t>
            </a:r>
            <a:endParaRPr lang="en-US" altLang="zh-TW" sz="2800" dirty="0">
              <a:latin typeface="Arial" charset="0"/>
            </a:endParaRPr>
          </a:p>
          <a:p>
            <a:endParaRPr lang="zh-TW" altLang="en-US" dirty="0"/>
          </a:p>
        </p:txBody>
      </p:sp>
      <p:sp>
        <p:nvSpPr>
          <p:cNvPr id="4" name="文字方塊 3"/>
          <p:cNvSpPr txBox="1"/>
          <p:nvPr/>
        </p:nvSpPr>
        <p:spPr>
          <a:xfrm>
            <a:off x="10863943" y="6345011"/>
            <a:ext cx="1328057" cy="461665"/>
          </a:xfrm>
          <a:prstGeom prst="rect">
            <a:avLst/>
          </a:prstGeom>
          <a:noFill/>
        </p:spPr>
        <p:txBody>
          <a:bodyPr wrap="square" rtlCol="0">
            <a:spAutoFit/>
          </a:bodyPr>
          <a:lstStyle/>
          <a:p>
            <a:r>
              <a:rPr lang="en-US" altLang="zh-TW" sz="1200" dirty="0" smtClean="0">
                <a:latin typeface="Traditional Arabic" panose="02020603050405020304" pitchFamily="18" charset="-78"/>
                <a:cs typeface="Traditional Arabic" panose="02020603050405020304" pitchFamily="18" charset="-78"/>
              </a:rPr>
              <a:t>(</a:t>
            </a:r>
            <a:r>
              <a:rPr lang="en-US" altLang="zh-TW" sz="1200" dirty="0" err="1" smtClean="0">
                <a:latin typeface="Traditional Arabic" panose="02020603050405020304" pitchFamily="18" charset="-78"/>
                <a:cs typeface="Traditional Arabic" panose="02020603050405020304" pitchFamily="18" charset="-78"/>
              </a:rPr>
              <a:t>Sruggs</a:t>
            </a:r>
            <a:r>
              <a:rPr lang="en-US" altLang="zh-TW" sz="1200" dirty="0" smtClean="0">
                <a:latin typeface="Traditional Arabic" panose="02020603050405020304" pitchFamily="18" charset="-78"/>
                <a:cs typeface="Traditional Arabic" panose="02020603050405020304" pitchFamily="18" charset="-78"/>
              </a:rPr>
              <a:t>, 2013)</a:t>
            </a:r>
          </a:p>
          <a:p>
            <a:r>
              <a:rPr lang="en-US" altLang="zh-TW" sz="1200" dirty="0" smtClean="0">
                <a:latin typeface="Traditional Arabic" panose="02020603050405020304" pitchFamily="18" charset="-78"/>
                <a:cs typeface="Traditional Arabic" panose="02020603050405020304" pitchFamily="18" charset="-78"/>
              </a:rPr>
              <a:t>(Mastropieri,2013)</a:t>
            </a:r>
            <a:endParaRPr lang="zh-TW" altLang="en-US" sz="12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419421829"/>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718456" y="464911"/>
            <a:ext cx="10972800" cy="1143000"/>
          </a:xfrm>
        </p:spPr>
        <p:txBody>
          <a:bodyPr/>
          <a:lstStyle/>
          <a:p>
            <a:r>
              <a:rPr lang="en-US" altLang="zh-TW" sz="4800" cap="small" dirty="0">
                <a:solidFill>
                  <a:srgbClr val="333399"/>
                </a:solidFill>
                <a:latin typeface="SimHei" pitchFamily="49" charset="-122"/>
                <a:ea typeface="SimHei" pitchFamily="49" charset="-122"/>
                <a:cs typeface="Tahoma" pitchFamily="34" charset="0"/>
              </a:rPr>
              <a:t>PASS</a:t>
            </a:r>
            <a:r>
              <a:rPr lang="zh-TW" altLang="en-US" sz="4800" cap="small" dirty="0">
                <a:solidFill>
                  <a:srgbClr val="333399"/>
                </a:solidFill>
                <a:latin typeface="SimHei" pitchFamily="49" charset="-122"/>
                <a:ea typeface="SimHei" pitchFamily="49" charset="-122"/>
                <a:cs typeface="Tahoma" pitchFamily="34" charset="0"/>
              </a:rPr>
              <a:t>變項 </a:t>
            </a:r>
          </a:p>
        </p:txBody>
      </p:sp>
      <p:sp>
        <p:nvSpPr>
          <p:cNvPr id="3" name="內容版面配置區 2"/>
          <p:cNvSpPr>
            <a:spLocks noGrp="1"/>
          </p:cNvSpPr>
          <p:nvPr>
            <p:ph idx="1"/>
          </p:nvPr>
        </p:nvSpPr>
        <p:spPr>
          <a:xfrm>
            <a:off x="838199" y="1825625"/>
            <a:ext cx="10853057" cy="4351338"/>
          </a:xfrm>
        </p:spPr>
        <p:txBody>
          <a:bodyPr>
            <a:noAutofit/>
          </a:bodyPr>
          <a:lstStyle/>
          <a:p>
            <a:r>
              <a:rPr lang="zh-TW" altLang="en-US" dirty="0"/>
              <a:t>是一種思考和達成差異化、融合教學的方式 </a:t>
            </a:r>
            <a:endParaRPr lang="en-US" altLang="zh-TW" dirty="0" smtClean="0"/>
          </a:p>
          <a:p>
            <a:pPr lvl="1"/>
            <a:r>
              <a:rPr lang="en-US" altLang="zh-TW" sz="2600" dirty="0" smtClean="0"/>
              <a:t>Prioritize objectives</a:t>
            </a:r>
            <a:r>
              <a:rPr lang="zh-TW" altLang="en-US" sz="2600" dirty="0" smtClean="0"/>
              <a:t>（設定</a:t>
            </a:r>
            <a:r>
              <a:rPr lang="zh-TW" altLang="en-US" sz="2600" dirty="0"/>
              <a:t>目標的優先</a:t>
            </a:r>
            <a:r>
              <a:rPr lang="zh-TW" altLang="en-US" sz="2600" dirty="0" smtClean="0"/>
              <a:t>順序）</a:t>
            </a:r>
            <a:endParaRPr lang="en-US" altLang="zh-TW" sz="2600" dirty="0"/>
          </a:p>
          <a:p>
            <a:pPr lvl="1"/>
            <a:r>
              <a:rPr lang="en-US" altLang="zh-TW" sz="2600" dirty="0" smtClean="0"/>
              <a:t>Adapt </a:t>
            </a:r>
            <a:r>
              <a:rPr lang="en-US" altLang="zh-TW" sz="2600" dirty="0"/>
              <a:t>instruction, materials, or the </a:t>
            </a:r>
            <a:r>
              <a:rPr lang="en-US" altLang="zh-TW" sz="2600" dirty="0" smtClean="0"/>
              <a:t>environment</a:t>
            </a:r>
            <a:r>
              <a:rPr lang="zh-TW" altLang="en-US" sz="2600" dirty="0" smtClean="0"/>
              <a:t>（調整</a:t>
            </a:r>
            <a:r>
              <a:rPr lang="zh-TW" altLang="en-US" sz="2600" dirty="0"/>
              <a:t>教學、教材或</a:t>
            </a:r>
            <a:r>
              <a:rPr lang="zh-TW" altLang="en-US" sz="2600" dirty="0" smtClean="0"/>
              <a:t>環境）</a:t>
            </a:r>
            <a:endParaRPr lang="en-US" altLang="zh-TW" sz="2600" dirty="0" smtClean="0"/>
          </a:p>
          <a:p>
            <a:pPr lvl="1"/>
            <a:r>
              <a:rPr lang="en-US" altLang="zh-TW" sz="2600" dirty="0" smtClean="0"/>
              <a:t>Systematically </a:t>
            </a:r>
            <a:r>
              <a:rPr lang="en-US" altLang="zh-TW" sz="2600" dirty="0"/>
              <a:t>teach with the “SCREAM” variables </a:t>
            </a:r>
            <a:r>
              <a:rPr lang="zh-TW" altLang="en-US" sz="2600" dirty="0" smtClean="0"/>
              <a:t>（系統化</a:t>
            </a:r>
            <a:r>
              <a:rPr lang="zh-TW" altLang="en-US" sz="2600" dirty="0"/>
              <a:t>地使用「</a:t>
            </a:r>
            <a:r>
              <a:rPr lang="en-US" altLang="zh-TW" sz="2600" dirty="0"/>
              <a:t>SCREAM</a:t>
            </a:r>
            <a:r>
              <a:rPr lang="zh-TW" altLang="en-US" sz="2600" dirty="0"/>
              <a:t>」變項</a:t>
            </a:r>
            <a:r>
              <a:rPr lang="zh-TW" altLang="en-US" sz="2600" dirty="0" smtClean="0"/>
              <a:t>教學）</a:t>
            </a:r>
            <a:endParaRPr lang="en-US" altLang="zh-TW" sz="2600" dirty="0" smtClean="0"/>
          </a:p>
          <a:p>
            <a:pPr lvl="2"/>
            <a:r>
              <a:rPr lang="zh-TW" altLang="en-US" sz="2600" dirty="0" smtClean="0"/>
              <a:t>結構（</a:t>
            </a:r>
            <a:r>
              <a:rPr lang="en-US" altLang="zh-TW" sz="2600" dirty="0" smtClean="0"/>
              <a:t>Structure</a:t>
            </a:r>
            <a:r>
              <a:rPr lang="zh-TW" altLang="en-US" sz="2600" dirty="0" smtClean="0"/>
              <a:t>）</a:t>
            </a:r>
            <a:r>
              <a:rPr lang="en-US" altLang="zh-TW" sz="2600" dirty="0" smtClean="0"/>
              <a:t>,</a:t>
            </a:r>
            <a:r>
              <a:rPr lang="zh-TW" altLang="en-US" sz="2600" dirty="0" smtClean="0"/>
              <a:t>清晰（</a:t>
            </a:r>
            <a:r>
              <a:rPr lang="en-US" altLang="zh-TW" sz="2600" dirty="0" smtClean="0"/>
              <a:t>clarity</a:t>
            </a:r>
            <a:r>
              <a:rPr lang="zh-TW" altLang="en-US" sz="2600" dirty="0" smtClean="0"/>
              <a:t>）</a:t>
            </a:r>
            <a:r>
              <a:rPr lang="en-US" altLang="zh-TW" sz="2600" dirty="0" smtClean="0"/>
              <a:t>,</a:t>
            </a:r>
            <a:r>
              <a:rPr lang="zh-TW" altLang="en-US" sz="2600" dirty="0" smtClean="0"/>
              <a:t>重複練習（</a:t>
            </a:r>
            <a:r>
              <a:rPr lang="en-US" altLang="zh-TW" sz="2600" dirty="0" smtClean="0"/>
              <a:t>redundancy</a:t>
            </a:r>
            <a:r>
              <a:rPr lang="zh-TW" altLang="en-US" sz="2600" dirty="0" smtClean="0"/>
              <a:t>）</a:t>
            </a:r>
            <a:r>
              <a:rPr lang="en-US" altLang="zh-TW" sz="2600" dirty="0" smtClean="0"/>
              <a:t>,</a:t>
            </a:r>
            <a:r>
              <a:rPr lang="zh-TW" altLang="en-US" sz="2600" dirty="0" smtClean="0"/>
              <a:t>熱情（</a:t>
            </a:r>
            <a:r>
              <a:rPr lang="en-US" altLang="zh-TW" sz="2600" dirty="0" smtClean="0"/>
              <a:t>enthusiasm</a:t>
            </a:r>
            <a:r>
              <a:rPr lang="zh-TW" altLang="en-US" sz="2600" dirty="0" smtClean="0"/>
              <a:t>）</a:t>
            </a:r>
            <a:r>
              <a:rPr lang="en-US" altLang="zh-TW" sz="2600" dirty="0" smtClean="0"/>
              <a:t>,</a:t>
            </a:r>
            <a:r>
              <a:rPr lang="zh-TW" altLang="en-US" sz="2600" dirty="0"/>
              <a:t>適當</a:t>
            </a:r>
            <a:r>
              <a:rPr lang="zh-TW" altLang="en-US" sz="2600" dirty="0" smtClean="0"/>
              <a:t>速度（</a:t>
            </a:r>
            <a:r>
              <a:rPr lang="en-US" altLang="zh-TW" sz="2600" dirty="0" smtClean="0"/>
              <a:t>appropriate rate</a:t>
            </a:r>
            <a:r>
              <a:rPr lang="zh-TW" altLang="en-US" sz="2600" dirty="0" smtClean="0"/>
              <a:t>）</a:t>
            </a:r>
            <a:r>
              <a:rPr lang="en-US" altLang="zh-TW" sz="2600" dirty="0" smtClean="0"/>
              <a:t>,</a:t>
            </a:r>
            <a:r>
              <a:rPr lang="zh-TW" altLang="en-US" sz="2600" dirty="0" smtClean="0"/>
              <a:t>最大參與（</a:t>
            </a:r>
            <a:r>
              <a:rPr lang="en-US" altLang="zh-TW" sz="2600" dirty="0" smtClean="0"/>
              <a:t>maximized engagement</a:t>
            </a:r>
            <a:r>
              <a:rPr lang="zh-TW" altLang="en-US" sz="2600" dirty="0" smtClean="0"/>
              <a:t>）</a:t>
            </a:r>
            <a:endParaRPr lang="en-US" altLang="zh-TW" sz="2600" dirty="0" smtClean="0"/>
          </a:p>
          <a:p>
            <a:pPr lvl="1"/>
            <a:r>
              <a:rPr lang="en-US" altLang="zh-TW" sz="2600" dirty="0" smtClean="0"/>
              <a:t>Systematically </a:t>
            </a:r>
            <a:r>
              <a:rPr lang="en-US" altLang="zh-TW" sz="2600" dirty="0"/>
              <a:t>evaluate outcomes </a:t>
            </a:r>
            <a:r>
              <a:rPr lang="en-US" altLang="zh-TW" sz="2600" dirty="0" smtClean="0"/>
              <a:t>(</a:t>
            </a:r>
            <a:r>
              <a:rPr lang="zh-TW" altLang="en-US" sz="2600" dirty="0" smtClean="0"/>
              <a:t>系統化</a:t>
            </a:r>
            <a:r>
              <a:rPr lang="zh-TW" altLang="en-US" sz="2600" dirty="0"/>
              <a:t>地評量</a:t>
            </a:r>
            <a:r>
              <a:rPr lang="zh-TW" altLang="en-US" sz="2600" dirty="0" smtClean="0"/>
              <a:t>成果</a:t>
            </a:r>
            <a:r>
              <a:rPr lang="en-US" altLang="zh-TW" sz="2600" dirty="0" smtClean="0"/>
              <a:t>)</a:t>
            </a:r>
            <a:br>
              <a:rPr lang="en-US" altLang="zh-TW" sz="2600" dirty="0" smtClean="0"/>
            </a:br>
            <a:endParaRPr lang="zh-TW" altLang="en-US" sz="2600" dirty="0"/>
          </a:p>
        </p:txBody>
      </p:sp>
      <p:sp>
        <p:nvSpPr>
          <p:cNvPr id="4" name="文字方塊 3"/>
          <p:cNvSpPr txBox="1"/>
          <p:nvPr/>
        </p:nvSpPr>
        <p:spPr>
          <a:xfrm>
            <a:off x="10863943" y="6345011"/>
            <a:ext cx="1328057" cy="461665"/>
          </a:xfrm>
          <a:prstGeom prst="rect">
            <a:avLst/>
          </a:prstGeom>
          <a:noFill/>
        </p:spPr>
        <p:txBody>
          <a:bodyPr wrap="square" rtlCol="0">
            <a:spAutoFit/>
          </a:bodyPr>
          <a:lstStyle/>
          <a:p>
            <a:r>
              <a:rPr lang="en-US" altLang="zh-TW" sz="1200" dirty="0" smtClean="0">
                <a:latin typeface="Traditional Arabic" panose="02020603050405020304" pitchFamily="18" charset="-78"/>
                <a:cs typeface="Traditional Arabic" panose="02020603050405020304" pitchFamily="18" charset="-78"/>
              </a:rPr>
              <a:t>(</a:t>
            </a:r>
            <a:r>
              <a:rPr lang="en-US" altLang="zh-TW" sz="1200" dirty="0" err="1" smtClean="0">
                <a:latin typeface="Traditional Arabic" panose="02020603050405020304" pitchFamily="18" charset="-78"/>
                <a:cs typeface="Traditional Arabic" panose="02020603050405020304" pitchFamily="18" charset="-78"/>
              </a:rPr>
              <a:t>Sruggs</a:t>
            </a:r>
            <a:r>
              <a:rPr lang="en-US" altLang="zh-TW" sz="1200" dirty="0" smtClean="0">
                <a:latin typeface="Traditional Arabic" panose="02020603050405020304" pitchFamily="18" charset="-78"/>
                <a:cs typeface="Traditional Arabic" panose="02020603050405020304" pitchFamily="18" charset="-78"/>
              </a:rPr>
              <a:t>, 2013)</a:t>
            </a:r>
          </a:p>
          <a:p>
            <a:r>
              <a:rPr lang="en-US" altLang="zh-TW" sz="1200" dirty="0" smtClean="0">
                <a:latin typeface="Traditional Arabic" panose="02020603050405020304" pitchFamily="18" charset="-78"/>
                <a:cs typeface="Traditional Arabic" panose="02020603050405020304" pitchFamily="18" charset="-78"/>
              </a:rPr>
              <a:t>(Mastropieri,2013)</a:t>
            </a:r>
            <a:endParaRPr lang="zh-TW" altLang="en-US" sz="12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4200172689"/>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735563" y="355795"/>
            <a:ext cx="10515600" cy="1325563"/>
          </a:xfrm>
        </p:spPr>
        <p:txBody>
          <a:bodyPr/>
          <a:lstStyle/>
          <a:p>
            <a:r>
              <a:rPr lang="zh-TW" altLang="en-US" sz="5400" dirty="0">
                <a:solidFill>
                  <a:schemeClr val="tx1"/>
                </a:solidFill>
              </a:rPr>
              <a:t>挑戰和未來方向</a:t>
            </a:r>
            <a:endParaRPr lang="zh-TW" altLang="en-US" dirty="0"/>
          </a:p>
        </p:txBody>
      </p:sp>
      <p:sp>
        <p:nvSpPr>
          <p:cNvPr id="4" name="內容版面配置區 3"/>
          <p:cNvSpPr>
            <a:spLocks noGrp="1"/>
          </p:cNvSpPr>
          <p:nvPr>
            <p:ph idx="1"/>
          </p:nvPr>
        </p:nvSpPr>
        <p:spPr>
          <a:xfrm>
            <a:off x="735563" y="2141993"/>
            <a:ext cx="10972800" cy="4389437"/>
          </a:xfrm>
        </p:spPr>
        <p:txBody>
          <a:bodyPr/>
          <a:lstStyle/>
          <a:p>
            <a:r>
              <a:rPr lang="zh-TW" altLang="en-US" sz="2400" dirty="0"/>
              <a:t>近年來，學界在學習困難特質的認識，還有尋找語文、</a:t>
            </a:r>
            <a:r>
              <a:rPr lang="zh-TW" altLang="en-US" sz="2400" dirty="0" smtClean="0"/>
              <a:t>數學、社會等</a:t>
            </a:r>
            <a:r>
              <a:rPr lang="zh-TW" altLang="en-US" sz="2400" dirty="0"/>
              <a:t>學科</a:t>
            </a:r>
            <a:r>
              <a:rPr lang="zh-TW" altLang="en-US" sz="2400" dirty="0" smtClean="0"/>
              <a:t>領域有效</a:t>
            </a:r>
            <a:r>
              <a:rPr lang="zh-TW" altLang="en-US" sz="2400" dirty="0"/>
              <a:t>的介入法上，已經有重大的</a:t>
            </a:r>
            <a:r>
              <a:rPr lang="zh-TW" altLang="en-US" sz="2400" dirty="0" smtClean="0"/>
              <a:t>進步</a:t>
            </a:r>
            <a:endParaRPr lang="en-US" altLang="zh-TW" sz="2400" dirty="0" smtClean="0"/>
          </a:p>
          <a:p>
            <a:r>
              <a:rPr lang="zh-TW" altLang="en-US" sz="2400" dirty="0"/>
              <a:t>可惜的是，這些進步在一般教育的現場並不常被</a:t>
            </a:r>
            <a:r>
              <a:rPr lang="zh-TW" altLang="en-US" sz="2400" dirty="0" smtClean="0"/>
              <a:t>實施</a:t>
            </a:r>
            <a:r>
              <a:rPr lang="en-US" altLang="zh-TW" sz="2400" dirty="0" smtClean="0"/>
              <a:t>(</a:t>
            </a:r>
            <a:r>
              <a:rPr lang="zh-TW" altLang="en-US" sz="2400" dirty="0"/>
              <a:t>至少在美國是如此</a:t>
            </a:r>
            <a:r>
              <a:rPr lang="en-US" altLang="zh-TW" sz="2400" dirty="0"/>
              <a:t>)</a:t>
            </a:r>
          </a:p>
          <a:p>
            <a:r>
              <a:rPr lang="zh-TW" altLang="en-US" sz="2400" dirty="0" smtClean="0"/>
              <a:t>在</a:t>
            </a:r>
            <a:r>
              <a:rPr lang="zh-TW" altLang="en-US" sz="2400" dirty="0"/>
              <a:t>全班教學中設計並執行差異化教學有些困難，因為某些學生需要教學，但其他學生不用。建議可多利用</a:t>
            </a:r>
            <a:endParaRPr lang="en-US" altLang="zh-TW" sz="2400" dirty="0"/>
          </a:p>
          <a:p>
            <a:pPr lvl="1"/>
            <a:r>
              <a:rPr lang="zh-TW" altLang="en-US" dirty="0"/>
              <a:t>小組</a:t>
            </a:r>
            <a:endParaRPr lang="en-US" altLang="zh-TW" dirty="0"/>
          </a:p>
          <a:p>
            <a:pPr lvl="1"/>
            <a:r>
              <a:rPr lang="zh-TW" altLang="en-US" dirty="0"/>
              <a:t>個別化</a:t>
            </a:r>
            <a:endParaRPr lang="en-US" altLang="zh-TW" dirty="0"/>
          </a:p>
          <a:p>
            <a:pPr lvl="1"/>
            <a:r>
              <a:rPr lang="zh-TW" altLang="en-US" dirty="0"/>
              <a:t>同儕當</a:t>
            </a:r>
            <a:r>
              <a:rPr lang="zh-TW" altLang="en-US" dirty="0" smtClean="0"/>
              <a:t>助手</a:t>
            </a:r>
            <a:endParaRPr lang="en-US" altLang="zh-TW" dirty="0" smtClean="0"/>
          </a:p>
          <a:p>
            <a:r>
              <a:rPr lang="zh-TW" altLang="en-US" dirty="0"/>
              <a:t>未來的努力方向應放在教師的支持系統，以及如何在每個適當的教學環境落實有效的教學策略</a:t>
            </a:r>
            <a:endParaRPr lang="en-US" altLang="zh-TW" dirty="0"/>
          </a:p>
          <a:p>
            <a:pPr lvl="1"/>
            <a:endParaRPr lang="en-US" altLang="zh-TW" dirty="0"/>
          </a:p>
          <a:p>
            <a:endParaRPr lang="en-US" altLang="zh-TW" sz="2400" dirty="0"/>
          </a:p>
          <a:p>
            <a:endParaRPr lang="zh-TW" altLang="en-US" dirty="0"/>
          </a:p>
        </p:txBody>
      </p:sp>
      <p:sp>
        <p:nvSpPr>
          <p:cNvPr id="5" name="文字方塊 4"/>
          <p:cNvSpPr txBox="1"/>
          <p:nvPr/>
        </p:nvSpPr>
        <p:spPr>
          <a:xfrm>
            <a:off x="10863943" y="6345011"/>
            <a:ext cx="1328057" cy="461665"/>
          </a:xfrm>
          <a:prstGeom prst="rect">
            <a:avLst/>
          </a:prstGeom>
          <a:noFill/>
        </p:spPr>
        <p:txBody>
          <a:bodyPr wrap="square" rtlCol="0">
            <a:spAutoFit/>
          </a:bodyPr>
          <a:lstStyle/>
          <a:p>
            <a:r>
              <a:rPr lang="en-US" altLang="zh-TW" sz="1200" dirty="0" smtClean="0">
                <a:latin typeface="Traditional Arabic" panose="02020603050405020304" pitchFamily="18" charset="-78"/>
                <a:cs typeface="Traditional Arabic" panose="02020603050405020304" pitchFamily="18" charset="-78"/>
              </a:rPr>
              <a:t>(</a:t>
            </a:r>
            <a:r>
              <a:rPr lang="en-US" altLang="zh-TW" sz="1200" dirty="0" err="1" smtClean="0">
                <a:latin typeface="Traditional Arabic" panose="02020603050405020304" pitchFamily="18" charset="-78"/>
                <a:cs typeface="Traditional Arabic" panose="02020603050405020304" pitchFamily="18" charset="-78"/>
              </a:rPr>
              <a:t>Sruggs</a:t>
            </a:r>
            <a:r>
              <a:rPr lang="en-US" altLang="zh-TW" sz="1200" dirty="0" smtClean="0">
                <a:latin typeface="Traditional Arabic" panose="02020603050405020304" pitchFamily="18" charset="-78"/>
                <a:cs typeface="Traditional Arabic" panose="02020603050405020304" pitchFamily="18" charset="-78"/>
              </a:rPr>
              <a:t>, 2013)</a:t>
            </a:r>
          </a:p>
          <a:p>
            <a:r>
              <a:rPr lang="en-US" altLang="zh-TW" sz="1200" dirty="0" smtClean="0">
                <a:latin typeface="Traditional Arabic" panose="02020603050405020304" pitchFamily="18" charset="-78"/>
                <a:cs typeface="Traditional Arabic" panose="02020603050405020304" pitchFamily="18" charset="-78"/>
              </a:rPr>
              <a:t>(Mastropieri,2013)</a:t>
            </a:r>
            <a:endParaRPr lang="zh-TW" altLang="en-US" sz="12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1276485666"/>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2"/>
          <p:cNvSpPr txBox="1">
            <a:spLocks/>
          </p:cNvSpPr>
          <p:nvPr/>
        </p:nvSpPr>
        <p:spPr bwMode="auto">
          <a:xfrm>
            <a:off x="740229" y="2577675"/>
            <a:ext cx="10972800" cy="12527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18288" bIns="0" numCol="1" anchor="b" anchorCtr="0" compatLnSpc="1">
            <a:prstTxWarp prst="textNoShape">
              <a:avLst/>
            </a:prstTxWarp>
            <a:normAutofit/>
            <a:scene3d>
              <a:camera prst="orthographicFront"/>
              <a:lightRig rig="freezing" dir="t">
                <a:rot lat="0" lon="0" rev="5640000"/>
              </a:lightRig>
            </a:scene3d>
            <a:sp3d prstMaterial="flat">
              <a:bevelT w="38100" h="38100"/>
              <a:contourClr>
                <a:schemeClr val="tx2"/>
              </a:contourClr>
            </a:sp3d>
          </a:bodyPr>
          <a:lstStyle>
            <a:lvl1pPr algn="r" rtl="0" eaLnBrk="0" fontAlgn="base" hangingPunct="0">
              <a:spcBef>
                <a:spcPct val="0"/>
              </a:spcBef>
              <a:spcAft>
                <a:spcPct val="0"/>
              </a:spcAft>
              <a:buNone/>
              <a:defRPr sz="5600" b="1" kern="1200">
                <a:ln>
                  <a:noFill/>
                </a:ln>
                <a:solidFill>
                  <a:schemeClr val="accent3">
                    <a:tint val="90000"/>
                    <a:satMod val="120000"/>
                  </a:schemeClr>
                </a:solidFill>
                <a:effectLst>
                  <a:outerShdw blurRad="38100" dist="25400" dir="5400000" algn="tl" rotWithShape="0">
                    <a:srgbClr val="000000">
                      <a:alpha val="43000"/>
                    </a:srgbClr>
                  </a:outerShdw>
                </a:effectLst>
                <a:latin typeface="標楷體" panose="03000509000000000000" pitchFamily="65" charset="-120"/>
                <a:ea typeface="標楷體" panose="03000509000000000000" pitchFamily="65" charset="-120"/>
                <a:cs typeface="+mj-cs"/>
              </a:defRPr>
            </a:lvl1pPr>
            <a:lvl2pPr algn="l" rtl="0" eaLnBrk="0" fontAlgn="base" hangingPunct="0">
              <a:spcBef>
                <a:spcPct val="0"/>
              </a:spcBef>
              <a:spcAft>
                <a:spcPct val="0"/>
              </a:spcAft>
              <a:defRPr sz="5000">
                <a:solidFill>
                  <a:schemeClr val="tx2"/>
                </a:solidFill>
                <a:latin typeface="Calibri" pitchFamily="34" charset="0"/>
              </a:defRPr>
            </a:lvl2pPr>
            <a:lvl3pPr algn="l" rtl="0" eaLnBrk="0" fontAlgn="base" hangingPunct="0">
              <a:spcBef>
                <a:spcPct val="0"/>
              </a:spcBef>
              <a:spcAft>
                <a:spcPct val="0"/>
              </a:spcAft>
              <a:defRPr sz="5000">
                <a:solidFill>
                  <a:schemeClr val="tx2"/>
                </a:solidFill>
                <a:latin typeface="Calibri" pitchFamily="34" charset="0"/>
              </a:defRPr>
            </a:lvl3pPr>
            <a:lvl4pPr algn="l" rtl="0" eaLnBrk="0" fontAlgn="base" hangingPunct="0">
              <a:spcBef>
                <a:spcPct val="0"/>
              </a:spcBef>
              <a:spcAft>
                <a:spcPct val="0"/>
              </a:spcAft>
              <a:defRPr sz="5000">
                <a:solidFill>
                  <a:schemeClr val="tx2"/>
                </a:solidFill>
                <a:latin typeface="Calibri" pitchFamily="34" charset="0"/>
              </a:defRPr>
            </a:lvl4pPr>
            <a:lvl5pPr algn="l" rtl="0" eaLnBrk="0" fontAlgn="base" hangingPunct="0">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a:lstStyle>
          <a:p>
            <a:pPr algn="l"/>
            <a:r>
              <a:rPr lang="zh-TW" altLang="en-US" smtClean="0">
                <a:solidFill>
                  <a:srgbClr val="FF0000"/>
                </a:solidFill>
              </a:rPr>
              <a:t>國內經驗分享 </a:t>
            </a:r>
            <a:endParaRPr lang="zh-TW" altLang="en-US" dirty="0">
              <a:solidFill>
                <a:srgbClr val="FF0000"/>
              </a:solidFill>
            </a:endParaRPr>
          </a:p>
        </p:txBody>
      </p:sp>
      <p:sp>
        <p:nvSpPr>
          <p:cNvPr id="5" name="矩形 4"/>
          <p:cNvSpPr/>
          <p:nvPr/>
        </p:nvSpPr>
        <p:spPr>
          <a:xfrm>
            <a:off x="2656115" y="3984563"/>
            <a:ext cx="8603937" cy="707886"/>
          </a:xfrm>
          <a:prstGeom prst="rect">
            <a:avLst/>
          </a:prstGeom>
        </p:spPr>
        <p:txBody>
          <a:bodyPr wrap="square">
            <a:spAutoFit/>
          </a:bodyPr>
          <a:lstStyle/>
          <a:p>
            <a:r>
              <a:rPr lang="zh-TW" altLang="en-US" sz="4000" dirty="0">
                <a:solidFill>
                  <a:schemeClr val="tx2"/>
                </a:solidFill>
                <a:latin typeface="標楷體" panose="03000509000000000000" pitchFamily="65" charset="-120"/>
                <a:ea typeface="標楷體" panose="03000509000000000000" pitchFamily="65" charset="-120"/>
                <a:cs typeface="+mj-cs"/>
              </a:rPr>
              <a:t>蘇老師</a:t>
            </a:r>
            <a:r>
              <a:rPr lang="zh-TW" altLang="en-US" sz="4000" dirty="0" smtClean="0">
                <a:solidFill>
                  <a:schemeClr val="tx2"/>
                </a:solidFill>
                <a:latin typeface="標楷體" panose="03000509000000000000" pitchFamily="65" charset="-120"/>
                <a:ea typeface="標楷體" panose="03000509000000000000" pitchFamily="65" charset="-120"/>
                <a:cs typeface="+mj-cs"/>
              </a:rPr>
              <a:t>的教學示例～經緯線單元</a:t>
            </a:r>
            <a:endParaRPr lang="zh-TW" altLang="en-US" sz="4000" dirty="0">
              <a:solidFill>
                <a:schemeClr val="tx2"/>
              </a:solidFill>
              <a:latin typeface="標楷體" panose="03000509000000000000" pitchFamily="65" charset="-120"/>
              <a:ea typeface="標楷體" panose="03000509000000000000" pitchFamily="65" charset="-120"/>
              <a:cs typeface="+mj-cs"/>
            </a:endParaRPr>
          </a:p>
        </p:txBody>
      </p:sp>
    </p:spTree>
    <p:extLst>
      <p:ext uri="{BB962C8B-B14F-4D97-AF65-F5344CB8AC3E}">
        <p14:creationId xmlns:p14="http://schemas.microsoft.com/office/powerpoint/2010/main" val="3766633960"/>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2"/>
          <p:cNvSpPr txBox="1">
            <a:spLocks/>
          </p:cNvSpPr>
          <p:nvPr/>
        </p:nvSpPr>
        <p:spPr bwMode="auto">
          <a:xfrm>
            <a:off x="740229" y="2577675"/>
            <a:ext cx="10972800" cy="12527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18288" bIns="0" numCol="1" anchor="b" anchorCtr="0" compatLnSpc="1">
            <a:prstTxWarp prst="textNoShape">
              <a:avLst/>
            </a:prstTxWarp>
            <a:normAutofit/>
            <a:scene3d>
              <a:camera prst="orthographicFront"/>
              <a:lightRig rig="freezing" dir="t">
                <a:rot lat="0" lon="0" rev="5640000"/>
              </a:lightRig>
            </a:scene3d>
            <a:sp3d prstMaterial="flat">
              <a:bevelT w="38100" h="38100"/>
              <a:contourClr>
                <a:schemeClr val="tx2"/>
              </a:contourClr>
            </a:sp3d>
          </a:bodyPr>
          <a:lstStyle>
            <a:lvl1pPr algn="r" rtl="0" eaLnBrk="0" fontAlgn="base" hangingPunct="0">
              <a:spcBef>
                <a:spcPct val="0"/>
              </a:spcBef>
              <a:spcAft>
                <a:spcPct val="0"/>
              </a:spcAft>
              <a:buNone/>
              <a:defRPr sz="5600" b="1" kern="1200">
                <a:ln>
                  <a:noFill/>
                </a:ln>
                <a:solidFill>
                  <a:schemeClr val="accent3">
                    <a:tint val="90000"/>
                    <a:satMod val="120000"/>
                  </a:schemeClr>
                </a:solidFill>
                <a:effectLst>
                  <a:outerShdw blurRad="38100" dist="25400" dir="5400000" algn="tl" rotWithShape="0">
                    <a:srgbClr val="000000">
                      <a:alpha val="43000"/>
                    </a:srgbClr>
                  </a:outerShdw>
                </a:effectLst>
                <a:latin typeface="標楷體" panose="03000509000000000000" pitchFamily="65" charset="-120"/>
                <a:ea typeface="標楷體" panose="03000509000000000000" pitchFamily="65" charset="-120"/>
                <a:cs typeface="+mj-cs"/>
              </a:defRPr>
            </a:lvl1pPr>
            <a:lvl2pPr algn="l" rtl="0" eaLnBrk="0" fontAlgn="base" hangingPunct="0">
              <a:spcBef>
                <a:spcPct val="0"/>
              </a:spcBef>
              <a:spcAft>
                <a:spcPct val="0"/>
              </a:spcAft>
              <a:defRPr sz="5000">
                <a:solidFill>
                  <a:schemeClr val="tx2"/>
                </a:solidFill>
                <a:latin typeface="Calibri" pitchFamily="34" charset="0"/>
              </a:defRPr>
            </a:lvl2pPr>
            <a:lvl3pPr algn="l" rtl="0" eaLnBrk="0" fontAlgn="base" hangingPunct="0">
              <a:spcBef>
                <a:spcPct val="0"/>
              </a:spcBef>
              <a:spcAft>
                <a:spcPct val="0"/>
              </a:spcAft>
              <a:defRPr sz="5000">
                <a:solidFill>
                  <a:schemeClr val="tx2"/>
                </a:solidFill>
                <a:latin typeface="Calibri" pitchFamily="34" charset="0"/>
              </a:defRPr>
            </a:lvl3pPr>
            <a:lvl4pPr algn="l" rtl="0" eaLnBrk="0" fontAlgn="base" hangingPunct="0">
              <a:spcBef>
                <a:spcPct val="0"/>
              </a:spcBef>
              <a:spcAft>
                <a:spcPct val="0"/>
              </a:spcAft>
              <a:defRPr sz="5000">
                <a:solidFill>
                  <a:schemeClr val="tx2"/>
                </a:solidFill>
                <a:latin typeface="Calibri" pitchFamily="34" charset="0"/>
              </a:defRPr>
            </a:lvl4pPr>
            <a:lvl5pPr algn="l" rtl="0" eaLnBrk="0" fontAlgn="base" hangingPunct="0">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a:lstStyle>
          <a:p>
            <a:pPr algn="l"/>
            <a:r>
              <a:rPr lang="zh-TW" altLang="en-US" smtClean="0">
                <a:solidFill>
                  <a:srgbClr val="FF0000"/>
                </a:solidFill>
              </a:rPr>
              <a:t>尋找理想與實際的平衡點</a:t>
            </a:r>
            <a:r>
              <a:rPr lang="en-US" altLang="zh-TW" smtClean="0">
                <a:solidFill>
                  <a:srgbClr val="FF0000"/>
                </a:solidFill>
              </a:rPr>
              <a:t>…</a:t>
            </a:r>
            <a:r>
              <a:rPr lang="zh-TW" altLang="en-US" smtClean="0">
                <a:solidFill>
                  <a:srgbClr val="FF0000"/>
                </a:solidFill>
              </a:rPr>
              <a:t> </a:t>
            </a:r>
            <a:endParaRPr lang="zh-TW" altLang="en-US" dirty="0">
              <a:solidFill>
                <a:srgbClr val="FF0000"/>
              </a:solidFill>
            </a:endParaRPr>
          </a:p>
        </p:txBody>
      </p:sp>
    </p:spTree>
    <p:extLst>
      <p:ext uri="{BB962C8B-B14F-4D97-AF65-F5344CB8AC3E}">
        <p14:creationId xmlns:p14="http://schemas.microsoft.com/office/powerpoint/2010/main" val="3766633960"/>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609600" y="465365"/>
            <a:ext cx="10972800" cy="1143000"/>
          </a:xfrm>
        </p:spPr>
        <p:txBody>
          <a:bodyPr/>
          <a:lstStyle/>
          <a:p>
            <a:r>
              <a:rPr lang="zh-TW" altLang="en-US" sz="4800" dirty="0" smtClean="0"/>
              <a:t>某位國中老師的教學實例</a:t>
            </a:r>
            <a:endParaRPr lang="zh-TW" altLang="en-US" sz="4800" dirty="0"/>
          </a:p>
        </p:txBody>
      </p:sp>
      <p:sp>
        <p:nvSpPr>
          <p:cNvPr id="3" name="內容版面配置區 2"/>
          <p:cNvSpPr>
            <a:spLocks noGrp="1"/>
          </p:cNvSpPr>
          <p:nvPr>
            <p:ph idx="1"/>
          </p:nvPr>
        </p:nvSpPr>
        <p:spPr>
          <a:xfrm>
            <a:off x="1219200" y="1793650"/>
            <a:ext cx="10972800" cy="4389437"/>
          </a:xfrm>
        </p:spPr>
        <p:txBody>
          <a:bodyPr/>
          <a:lstStyle/>
          <a:p>
            <a:r>
              <a:rPr lang="en-US" altLang="zh-TW" u="sng" dirty="0" smtClean="0"/>
              <a:t>1.</a:t>
            </a:r>
            <a:r>
              <a:rPr lang="zh-TW" altLang="en-US" u="sng" dirty="0" smtClean="0"/>
              <a:t>朗讀課文</a:t>
            </a:r>
            <a:endParaRPr lang="en-US" altLang="zh-TW" u="sng" dirty="0" smtClean="0"/>
          </a:p>
          <a:p>
            <a:pPr lvl="1"/>
            <a:r>
              <a:rPr lang="zh-TW" altLang="en-US" dirty="0" smtClean="0"/>
              <a:t>專注</a:t>
            </a:r>
            <a:endParaRPr lang="en-US" altLang="zh-TW" dirty="0" smtClean="0"/>
          </a:p>
          <a:p>
            <a:pPr lvl="1"/>
            <a:r>
              <a:rPr lang="zh-TW" altLang="en-US" dirty="0" smtClean="0"/>
              <a:t>流暢</a:t>
            </a:r>
            <a:endParaRPr lang="en-US" altLang="zh-TW" dirty="0" smtClean="0"/>
          </a:p>
          <a:p>
            <a:pPr lvl="1"/>
            <a:r>
              <a:rPr lang="zh-TW" altLang="en-US" dirty="0" smtClean="0"/>
              <a:t>協助（</a:t>
            </a:r>
            <a:r>
              <a:rPr lang="en-US" altLang="zh-TW" dirty="0" smtClean="0"/>
              <a:t>ex.</a:t>
            </a:r>
            <a:r>
              <a:rPr lang="zh-TW" altLang="en-US" dirty="0" smtClean="0"/>
              <a:t>政權更迭）</a:t>
            </a:r>
            <a:endParaRPr lang="en-US" altLang="zh-TW" dirty="0"/>
          </a:p>
          <a:p>
            <a:r>
              <a:rPr lang="en-US" altLang="zh-TW" dirty="0" smtClean="0"/>
              <a:t>2.</a:t>
            </a:r>
            <a:r>
              <a:rPr lang="zh-TW" altLang="en-US" u="sng" dirty="0" smtClean="0"/>
              <a:t>提問（小組提問）</a:t>
            </a:r>
            <a:endParaRPr lang="en-US" altLang="zh-TW" u="sng" dirty="0"/>
          </a:p>
          <a:p>
            <a:pPr lvl="1"/>
            <a:r>
              <a:rPr lang="zh-TW" altLang="en-US" sz="2200" dirty="0" smtClean="0"/>
              <a:t>同學</a:t>
            </a:r>
            <a:r>
              <a:rPr lang="zh-TW" altLang="en-US" sz="2200" dirty="0"/>
              <a:t>間的說明</a:t>
            </a:r>
            <a:r>
              <a:rPr lang="en-US" altLang="zh-TW" sz="2200" dirty="0"/>
              <a:t>&gt;</a:t>
            </a:r>
            <a:r>
              <a:rPr lang="zh-TW" altLang="en-US" sz="2200" dirty="0"/>
              <a:t>老師</a:t>
            </a:r>
            <a:r>
              <a:rPr lang="zh-TW" altLang="en-US" sz="2200" dirty="0" smtClean="0"/>
              <a:t>講解</a:t>
            </a:r>
            <a:endParaRPr lang="en-US" altLang="zh-TW" sz="2200" dirty="0" smtClean="0"/>
          </a:p>
          <a:p>
            <a:pPr lvl="1"/>
            <a:r>
              <a:rPr lang="zh-TW" altLang="en-US" sz="2200" dirty="0"/>
              <a:t>學習找</a:t>
            </a:r>
            <a:r>
              <a:rPr lang="zh-TW" altLang="en-US" sz="2200" dirty="0" smtClean="0"/>
              <a:t>問題、釐清問題</a:t>
            </a:r>
            <a:endParaRPr lang="en-US" altLang="zh-TW" sz="2200" dirty="0" smtClean="0"/>
          </a:p>
          <a:p>
            <a:pPr lvl="1"/>
            <a:r>
              <a:rPr lang="zh-TW" altLang="en-US" sz="2200" dirty="0"/>
              <a:t>同儕學習</a:t>
            </a:r>
            <a:endParaRPr lang="en-US" altLang="zh-TW" sz="2200" dirty="0"/>
          </a:p>
          <a:p>
            <a:r>
              <a:rPr lang="en-US" altLang="zh-TW" dirty="0" smtClean="0"/>
              <a:t>3.</a:t>
            </a:r>
            <a:r>
              <a:rPr lang="zh-TW" altLang="en-US" u="sng" dirty="0" smtClean="0"/>
              <a:t>全班討論</a:t>
            </a:r>
            <a:endParaRPr lang="en-US" altLang="zh-TW" u="sng" dirty="0" smtClean="0"/>
          </a:p>
          <a:p>
            <a:pPr lvl="1"/>
            <a:r>
              <a:rPr lang="en-US" altLang="zh-TW" dirty="0" smtClean="0"/>
              <a:t>Big questions</a:t>
            </a:r>
            <a:r>
              <a:rPr lang="zh-TW" altLang="en-US" dirty="0" smtClean="0"/>
              <a:t> （</a:t>
            </a:r>
            <a:r>
              <a:rPr lang="en-US" altLang="zh-TW" dirty="0" smtClean="0"/>
              <a:t>ex.</a:t>
            </a:r>
            <a:r>
              <a:rPr lang="zh-TW" altLang="en-US" dirty="0" smtClean="0"/>
              <a:t>垂直分布）</a:t>
            </a:r>
            <a:endParaRPr lang="en-US" altLang="zh-TW" dirty="0" smtClean="0"/>
          </a:p>
          <a:p>
            <a:r>
              <a:rPr lang="en-US" altLang="zh-TW" dirty="0" smtClean="0"/>
              <a:t>4.</a:t>
            </a:r>
            <a:r>
              <a:rPr lang="zh-TW" altLang="en-US" u="sng" dirty="0" smtClean="0"/>
              <a:t>重要概念釐清與引導</a:t>
            </a:r>
            <a:endParaRPr lang="en-US" altLang="zh-TW" u="sng" dirty="0" smtClean="0"/>
          </a:p>
          <a:p>
            <a:pPr marL="26987" indent="0">
              <a:buNone/>
            </a:pPr>
            <a:endParaRPr lang="zh-TW" altLang="en-US" dirty="0"/>
          </a:p>
        </p:txBody>
      </p:sp>
    </p:spTree>
    <p:extLst>
      <p:ext uri="{BB962C8B-B14F-4D97-AF65-F5344CB8AC3E}">
        <p14:creationId xmlns:p14="http://schemas.microsoft.com/office/powerpoint/2010/main" val="2937287336"/>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580896" y="321539"/>
            <a:ext cx="11074400" cy="1143000"/>
          </a:xfrm>
        </p:spPr>
        <p:txBody>
          <a:bodyPr/>
          <a:lstStyle/>
          <a:p>
            <a:r>
              <a:rPr lang="en-US" altLang="zh-TW" sz="5400" dirty="0"/>
              <a:t>Tomlinson</a:t>
            </a:r>
            <a:r>
              <a:rPr lang="zh-TW" altLang="en-US" dirty="0" smtClean="0"/>
              <a:t>差異化教學的流程</a:t>
            </a:r>
            <a:endParaRPr lang="zh-TW" altLang="en-US" dirty="0"/>
          </a:p>
        </p:txBody>
      </p:sp>
      <p:grpSp>
        <p:nvGrpSpPr>
          <p:cNvPr id="7" name="群組 6"/>
          <p:cNvGrpSpPr/>
          <p:nvPr/>
        </p:nvGrpSpPr>
        <p:grpSpPr>
          <a:xfrm>
            <a:off x="1139094" y="3028917"/>
            <a:ext cx="9245600" cy="1689792"/>
            <a:chOff x="1139094" y="3028917"/>
            <a:chExt cx="9245600" cy="1689792"/>
          </a:xfrm>
        </p:grpSpPr>
        <p:sp>
          <p:nvSpPr>
            <p:cNvPr id="5" name="手繪多邊形 4"/>
            <p:cNvSpPr/>
            <p:nvPr/>
          </p:nvSpPr>
          <p:spPr>
            <a:xfrm>
              <a:off x="1139094" y="3028917"/>
              <a:ext cx="9245600" cy="748051"/>
            </a:xfrm>
            <a:custGeom>
              <a:avLst/>
              <a:gdLst>
                <a:gd name="connsiteX0" fmla="*/ 0 w 9152467"/>
                <a:gd name="connsiteY0" fmla="*/ 694332 h 835332"/>
                <a:gd name="connsiteX1" fmla="*/ 719667 w 9152467"/>
                <a:gd name="connsiteY1" fmla="*/ 702798 h 835332"/>
                <a:gd name="connsiteX2" fmla="*/ 1210733 w 9152467"/>
                <a:gd name="connsiteY2" fmla="*/ 237132 h 835332"/>
                <a:gd name="connsiteX3" fmla="*/ 1617133 w 9152467"/>
                <a:gd name="connsiteY3" fmla="*/ 160932 h 835332"/>
                <a:gd name="connsiteX4" fmla="*/ 1888067 w 9152467"/>
                <a:gd name="connsiteY4" fmla="*/ 321798 h 835332"/>
                <a:gd name="connsiteX5" fmla="*/ 2074333 w 9152467"/>
                <a:gd name="connsiteY5" fmla="*/ 677398 h 835332"/>
                <a:gd name="connsiteX6" fmla="*/ 2184400 w 9152467"/>
                <a:gd name="connsiteY6" fmla="*/ 711265 h 835332"/>
                <a:gd name="connsiteX7" fmla="*/ 2607733 w 9152467"/>
                <a:gd name="connsiteY7" fmla="*/ 719732 h 835332"/>
                <a:gd name="connsiteX8" fmla="*/ 3081867 w 9152467"/>
                <a:gd name="connsiteY8" fmla="*/ 465732 h 835332"/>
                <a:gd name="connsiteX9" fmla="*/ 3361267 w 9152467"/>
                <a:gd name="connsiteY9" fmla="*/ 364132 h 835332"/>
                <a:gd name="connsiteX10" fmla="*/ 3649133 w 9152467"/>
                <a:gd name="connsiteY10" fmla="*/ 406465 h 835332"/>
                <a:gd name="connsiteX11" fmla="*/ 3920067 w 9152467"/>
                <a:gd name="connsiteY11" fmla="*/ 677398 h 835332"/>
                <a:gd name="connsiteX12" fmla="*/ 3970867 w 9152467"/>
                <a:gd name="connsiteY12" fmla="*/ 728198 h 835332"/>
                <a:gd name="connsiteX13" fmla="*/ 4402667 w 9152467"/>
                <a:gd name="connsiteY13" fmla="*/ 736665 h 835332"/>
                <a:gd name="connsiteX14" fmla="*/ 4656667 w 9152467"/>
                <a:gd name="connsiteY14" fmla="*/ 533465 h 835332"/>
                <a:gd name="connsiteX15" fmla="*/ 4792133 w 9152467"/>
                <a:gd name="connsiteY15" fmla="*/ 381065 h 835332"/>
                <a:gd name="connsiteX16" fmla="*/ 5012267 w 9152467"/>
                <a:gd name="connsiteY16" fmla="*/ 245598 h 835332"/>
                <a:gd name="connsiteX17" fmla="*/ 5257800 w 9152467"/>
                <a:gd name="connsiteY17" fmla="*/ 228665 h 835332"/>
                <a:gd name="connsiteX18" fmla="*/ 5647267 w 9152467"/>
                <a:gd name="connsiteY18" fmla="*/ 414932 h 835332"/>
                <a:gd name="connsiteX19" fmla="*/ 5808133 w 9152467"/>
                <a:gd name="connsiteY19" fmla="*/ 736665 h 835332"/>
                <a:gd name="connsiteX20" fmla="*/ 6383867 w 9152467"/>
                <a:gd name="connsiteY20" fmla="*/ 787465 h 835332"/>
                <a:gd name="connsiteX21" fmla="*/ 6764867 w 9152467"/>
                <a:gd name="connsiteY21" fmla="*/ 364132 h 835332"/>
                <a:gd name="connsiteX22" fmla="*/ 7044267 w 9152467"/>
                <a:gd name="connsiteY22" fmla="*/ 76265 h 835332"/>
                <a:gd name="connsiteX23" fmla="*/ 7349067 w 9152467"/>
                <a:gd name="connsiteY23" fmla="*/ 8532 h 835332"/>
                <a:gd name="connsiteX24" fmla="*/ 7823200 w 9152467"/>
                <a:gd name="connsiteY24" fmla="*/ 228665 h 835332"/>
                <a:gd name="connsiteX25" fmla="*/ 8085667 w 9152467"/>
                <a:gd name="connsiteY25" fmla="*/ 728198 h 835332"/>
                <a:gd name="connsiteX26" fmla="*/ 8568267 w 9152467"/>
                <a:gd name="connsiteY26" fmla="*/ 829798 h 835332"/>
                <a:gd name="connsiteX27" fmla="*/ 9152467 w 9152467"/>
                <a:gd name="connsiteY27" fmla="*/ 812865 h 835332"/>
                <a:gd name="connsiteX0" fmla="*/ 0 w 9152467"/>
                <a:gd name="connsiteY0" fmla="*/ 694332 h 835332"/>
                <a:gd name="connsiteX1" fmla="*/ 719667 w 9152467"/>
                <a:gd name="connsiteY1" fmla="*/ 702798 h 835332"/>
                <a:gd name="connsiteX2" fmla="*/ 1210733 w 9152467"/>
                <a:gd name="connsiteY2" fmla="*/ 237132 h 835332"/>
                <a:gd name="connsiteX3" fmla="*/ 1617133 w 9152467"/>
                <a:gd name="connsiteY3" fmla="*/ 160932 h 835332"/>
                <a:gd name="connsiteX4" fmla="*/ 1888067 w 9152467"/>
                <a:gd name="connsiteY4" fmla="*/ 321798 h 835332"/>
                <a:gd name="connsiteX5" fmla="*/ 2074333 w 9152467"/>
                <a:gd name="connsiteY5" fmla="*/ 626598 h 835332"/>
                <a:gd name="connsiteX6" fmla="*/ 2184400 w 9152467"/>
                <a:gd name="connsiteY6" fmla="*/ 711265 h 835332"/>
                <a:gd name="connsiteX7" fmla="*/ 2607733 w 9152467"/>
                <a:gd name="connsiteY7" fmla="*/ 719732 h 835332"/>
                <a:gd name="connsiteX8" fmla="*/ 3081867 w 9152467"/>
                <a:gd name="connsiteY8" fmla="*/ 465732 h 835332"/>
                <a:gd name="connsiteX9" fmla="*/ 3361267 w 9152467"/>
                <a:gd name="connsiteY9" fmla="*/ 364132 h 835332"/>
                <a:gd name="connsiteX10" fmla="*/ 3649133 w 9152467"/>
                <a:gd name="connsiteY10" fmla="*/ 406465 h 835332"/>
                <a:gd name="connsiteX11" fmla="*/ 3920067 w 9152467"/>
                <a:gd name="connsiteY11" fmla="*/ 677398 h 835332"/>
                <a:gd name="connsiteX12" fmla="*/ 3970867 w 9152467"/>
                <a:gd name="connsiteY12" fmla="*/ 728198 h 835332"/>
                <a:gd name="connsiteX13" fmla="*/ 4402667 w 9152467"/>
                <a:gd name="connsiteY13" fmla="*/ 736665 h 835332"/>
                <a:gd name="connsiteX14" fmla="*/ 4656667 w 9152467"/>
                <a:gd name="connsiteY14" fmla="*/ 533465 h 835332"/>
                <a:gd name="connsiteX15" fmla="*/ 4792133 w 9152467"/>
                <a:gd name="connsiteY15" fmla="*/ 381065 h 835332"/>
                <a:gd name="connsiteX16" fmla="*/ 5012267 w 9152467"/>
                <a:gd name="connsiteY16" fmla="*/ 245598 h 835332"/>
                <a:gd name="connsiteX17" fmla="*/ 5257800 w 9152467"/>
                <a:gd name="connsiteY17" fmla="*/ 228665 h 835332"/>
                <a:gd name="connsiteX18" fmla="*/ 5647267 w 9152467"/>
                <a:gd name="connsiteY18" fmla="*/ 414932 h 835332"/>
                <a:gd name="connsiteX19" fmla="*/ 5808133 w 9152467"/>
                <a:gd name="connsiteY19" fmla="*/ 736665 h 835332"/>
                <a:gd name="connsiteX20" fmla="*/ 6383867 w 9152467"/>
                <a:gd name="connsiteY20" fmla="*/ 787465 h 835332"/>
                <a:gd name="connsiteX21" fmla="*/ 6764867 w 9152467"/>
                <a:gd name="connsiteY21" fmla="*/ 364132 h 835332"/>
                <a:gd name="connsiteX22" fmla="*/ 7044267 w 9152467"/>
                <a:gd name="connsiteY22" fmla="*/ 76265 h 835332"/>
                <a:gd name="connsiteX23" fmla="*/ 7349067 w 9152467"/>
                <a:gd name="connsiteY23" fmla="*/ 8532 h 835332"/>
                <a:gd name="connsiteX24" fmla="*/ 7823200 w 9152467"/>
                <a:gd name="connsiteY24" fmla="*/ 228665 h 835332"/>
                <a:gd name="connsiteX25" fmla="*/ 8085667 w 9152467"/>
                <a:gd name="connsiteY25" fmla="*/ 728198 h 835332"/>
                <a:gd name="connsiteX26" fmla="*/ 8568267 w 9152467"/>
                <a:gd name="connsiteY26" fmla="*/ 829798 h 835332"/>
                <a:gd name="connsiteX27" fmla="*/ 9152467 w 9152467"/>
                <a:gd name="connsiteY27" fmla="*/ 812865 h 835332"/>
                <a:gd name="connsiteX0" fmla="*/ 0 w 9152467"/>
                <a:gd name="connsiteY0" fmla="*/ 694332 h 835332"/>
                <a:gd name="connsiteX1" fmla="*/ 719667 w 9152467"/>
                <a:gd name="connsiteY1" fmla="*/ 702798 h 835332"/>
                <a:gd name="connsiteX2" fmla="*/ 1210733 w 9152467"/>
                <a:gd name="connsiteY2" fmla="*/ 237132 h 835332"/>
                <a:gd name="connsiteX3" fmla="*/ 1617133 w 9152467"/>
                <a:gd name="connsiteY3" fmla="*/ 160932 h 835332"/>
                <a:gd name="connsiteX4" fmla="*/ 1888067 w 9152467"/>
                <a:gd name="connsiteY4" fmla="*/ 321798 h 835332"/>
                <a:gd name="connsiteX5" fmla="*/ 2074333 w 9152467"/>
                <a:gd name="connsiteY5" fmla="*/ 626598 h 835332"/>
                <a:gd name="connsiteX6" fmla="*/ 2260600 w 9152467"/>
                <a:gd name="connsiteY6" fmla="*/ 736665 h 835332"/>
                <a:gd name="connsiteX7" fmla="*/ 2607733 w 9152467"/>
                <a:gd name="connsiteY7" fmla="*/ 719732 h 835332"/>
                <a:gd name="connsiteX8" fmla="*/ 3081867 w 9152467"/>
                <a:gd name="connsiteY8" fmla="*/ 465732 h 835332"/>
                <a:gd name="connsiteX9" fmla="*/ 3361267 w 9152467"/>
                <a:gd name="connsiteY9" fmla="*/ 364132 h 835332"/>
                <a:gd name="connsiteX10" fmla="*/ 3649133 w 9152467"/>
                <a:gd name="connsiteY10" fmla="*/ 406465 h 835332"/>
                <a:gd name="connsiteX11" fmla="*/ 3920067 w 9152467"/>
                <a:gd name="connsiteY11" fmla="*/ 677398 h 835332"/>
                <a:gd name="connsiteX12" fmla="*/ 3970867 w 9152467"/>
                <a:gd name="connsiteY12" fmla="*/ 728198 h 835332"/>
                <a:gd name="connsiteX13" fmla="*/ 4402667 w 9152467"/>
                <a:gd name="connsiteY13" fmla="*/ 736665 h 835332"/>
                <a:gd name="connsiteX14" fmla="*/ 4656667 w 9152467"/>
                <a:gd name="connsiteY14" fmla="*/ 533465 h 835332"/>
                <a:gd name="connsiteX15" fmla="*/ 4792133 w 9152467"/>
                <a:gd name="connsiteY15" fmla="*/ 381065 h 835332"/>
                <a:gd name="connsiteX16" fmla="*/ 5012267 w 9152467"/>
                <a:gd name="connsiteY16" fmla="*/ 245598 h 835332"/>
                <a:gd name="connsiteX17" fmla="*/ 5257800 w 9152467"/>
                <a:gd name="connsiteY17" fmla="*/ 228665 h 835332"/>
                <a:gd name="connsiteX18" fmla="*/ 5647267 w 9152467"/>
                <a:gd name="connsiteY18" fmla="*/ 414932 h 835332"/>
                <a:gd name="connsiteX19" fmla="*/ 5808133 w 9152467"/>
                <a:gd name="connsiteY19" fmla="*/ 736665 h 835332"/>
                <a:gd name="connsiteX20" fmla="*/ 6383867 w 9152467"/>
                <a:gd name="connsiteY20" fmla="*/ 787465 h 835332"/>
                <a:gd name="connsiteX21" fmla="*/ 6764867 w 9152467"/>
                <a:gd name="connsiteY21" fmla="*/ 364132 h 835332"/>
                <a:gd name="connsiteX22" fmla="*/ 7044267 w 9152467"/>
                <a:gd name="connsiteY22" fmla="*/ 76265 h 835332"/>
                <a:gd name="connsiteX23" fmla="*/ 7349067 w 9152467"/>
                <a:gd name="connsiteY23" fmla="*/ 8532 h 835332"/>
                <a:gd name="connsiteX24" fmla="*/ 7823200 w 9152467"/>
                <a:gd name="connsiteY24" fmla="*/ 228665 h 835332"/>
                <a:gd name="connsiteX25" fmla="*/ 8085667 w 9152467"/>
                <a:gd name="connsiteY25" fmla="*/ 728198 h 835332"/>
                <a:gd name="connsiteX26" fmla="*/ 8568267 w 9152467"/>
                <a:gd name="connsiteY26" fmla="*/ 829798 h 835332"/>
                <a:gd name="connsiteX27" fmla="*/ 9152467 w 9152467"/>
                <a:gd name="connsiteY27" fmla="*/ 812865 h 835332"/>
                <a:gd name="connsiteX0" fmla="*/ 0 w 9152467"/>
                <a:gd name="connsiteY0" fmla="*/ 694332 h 835332"/>
                <a:gd name="connsiteX1" fmla="*/ 719667 w 9152467"/>
                <a:gd name="connsiteY1" fmla="*/ 702798 h 835332"/>
                <a:gd name="connsiteX2" fmla="*/ 1210733 w 9152467"/>
                <a:gd name="connsiteY2" fmla="*/ 237132 h 835332"/>
                <a:gd name="connsiteX3" fmla="*/ 1617133 w 9152467"/>
                <a:gd name="connsiteY3" fmla="*/ 160932 h 835332"/>
                <a:gd name="connsiteX4" fmla="*/ 1888067 w 9152467"/>
                <a:gd name="connsiteY4" fmla="*/ 321798 h 835332"/>
                <a:gd name="connsiteX5" fmla="*/ 2074333 w 9152467"/>
                <a:gd name="connsiteY5" fmla="*/ 626598 h 835332"/>
                <a:gd name="connsiteX6" fmla="*/ 2260600 w 9152467"/>
                <a:gd name="connsiteY6" fmla="*/ 736665 h 835332"/>
                <a:gd name="connsiteX7" fmla="*/ 2607733 w 9152467"/>
                <a:gd name="connsiteY7" fmla="*/ 719732 h 835332"/>
                <a:gd name="connsiteX8" fmla="*/ 3014133 w 9152467"/>
                <a:gd name="connsiteY8" fmla="*/ 465732 h 835332"/>
                <a:gd name="connsiteX9" fmla="*/ 3361267 w 9152467"/>
                <a:gd name="connsiteY9" fmla="*/ 364132 h 835332"/>
                <a:gd name="connsiteX10" fmla="*/ 3649133 w 9152467"/>
                <a:gd name="connsiteY10" fmla="*/ 406465 h 835332"/>
                <a:gd name="connsiteX11" fmla="*/ 3920067 w 9152467"/>
                <a:gd name="connsiteY11" fmla="*/ 677398 h 835332"/>
                <a:gd name="connsiteX12" fmla="*/ 3970867 w 9152467"/>
                <a:gd name="connsiteY12" fmla="*/ 728198 h 835332"/>
                <a:gd name="connsiteX13" fmla="*/ 4402667 w 9152467"/>
                <a:gd name="connsiteY13" fmla="*/ 736665 h 835332"/>
                <a:gd name="connsiteX14" fmla="*/ 4656667 w 9152467"/>
                <a:gd name="connsiteY14" fmla="*/ 533465 h 835332"/>
                <a:gd name="connsiteX15" fmla="*/ 4792133 w 9152467"/>
                <a:gd name="connsiteY15" fmla="*/ 381065 h 835332"/>
                <a:gd name="connsiteX16" fmla="*/ 5012267 w 9152467"/>
                <a:gd name="connsiteY16" fmla="*/ 245598 h 835332"/>
                <a:gd name="connsiteX17" fmla="*/ 5257800 w 9152467"/>
                <a:gd name="connsiteY17" fmla="*/ 228665 h 835332"/>
                <a:gd name="connsiteX18" fmla="*/ 5647267 w 9152467"/>
                <a:gd name="connsiteY18" fmla="*/ 414932 h 835332"/>
                <a:gd name="connsiteX19" fmla="*/ 5808133 w 9152467"/>
                <a:gd name="connsiteY19" fmla="*/ 736665 h 835332"/>
                <a:gd name="connsiteX20" fmla="*/ 6383867 w 9152467"/>
                <a:gd name="connsiteY20" fmla="*/ 787465 h 835332"/>
                <a:gd name="connsiteX21" fmla="*/ 6764867 w 9152467"/>
                <a:gd name="connsiteY21" fmla="*/ 364132 h 835332"/>
                <a:gd name="connsiteX22" fmla="*/ 7044267 w 9152467"/>
                <a:gd name="connsiteY22" fmla="*/ 76265 h 835332"/>
                <a:gd name="connsiteX23" fmla="*/ 7349067 w 9152467"/>
                <a:gd name="connsiteY23" fmla="*/ 8532 h 835332"/>
                <a:gd name="connsiteX24" fmla="*/ 7823200 w 9152467"/>
                <a:gd name="connsiteY24" fmla="*/ 228665 h 835332"/>
                <a:gd name="connsiteX25" fmla="*/ 8085667 w 9152467"/>
                <a:gd name="connsiteY25" fmla="*/ 728198 h 835332"/>
                <a:gd name="connsiteX26" fmla="*/ 8568267 w 9152467"/>
                <a:gd name="connsiteY26" fmla="*/ 829798 h 835332"/>
                <a:gd name="connsiteX27" fmla="*/ 9152467 w 9152467"/>
                <a:gd name="connsiteY27" fmla="*/ 812865 h 835332"/>
                <a:gd name="connsiteX0" fmla="*/ 0 w 9152467"/>
                <a:gd name="connsiteY0" fmla="*/ 694332 h 835332"/>
                <a:gd name="connsiteX1" fmla="*/ 719667 w 9152467"/>
                <a:gd name="connsiteY1" fmla="*/ 702798 h 835332"/>
                <a:gd name="connsiteX2" fmla="*/ 1210733 w 9152467"/>
                <a:gd name="connsiteY2" fmla="*/ 237132 h 835332"/>
                <a:gd name="connsiteX3" fmla="*/ 1617133 w 9152467"/>
                <a:gd name="connsiteY3" fmla="*/ 160932 h 835332"/>
                <a:gd name="connsiteX4" fmla="*/ 1888067 w 9152467"/>
                <a:gd name="connsiteY4" fmla="*/ 321798 h 835332"/>
                <a:gd name="connsiteX5" fmla="*/ 2074333 w 9152467"/>
                <a:gd name="connsiteY5" fmla="*/ 626598 h 835332"/>
                <a:gd name="connsiteX6" fmla="*/ 2260600 w 9152467"/>
                <a:gd name="connsiteY6" fmla="*/ 736665 h 835332"/>
                <a:gd name="connsiteX7" fmla="*/ 2683933 w 9152467"/>
                <a:gd name="connsiteY7" fmla="*/ 728199 h 835332"/>
                <a:gd name="connsiteX8" fmla="*/ 3014133 w 9152467"/>
                <a:gd name="connsiteY8" fmla="*/ 465732 h 835332"/>
                <a:gd name="connsiteX9" fmla="*/ 3361267 w 9152467"/>
                <a:gd name="connsiteY9" fmla="*/ 364132 h 835332"/>
                <a:gd name="connsiteX10" fmla="*/ 3649133 w 9152467"/>
                <a:gd name="connsiteY10" fmla="*/ 406465 h 835332"/>
                <a:gd name="connsiteX11" fmla="*/ 3920067 w 9152467"/>
                <a:gd name="connsiteY11" fmla="*/ 677398 h 835332"/>
                <a:gd name="connsiteX12" fmla="*/ 3970867 w 9152467"/>
                <a:gd name="connsiteY12" fmla="*/ 728198 h 835332"/>
                <a:gd name="connsiteX13" fmla="*/ 4402667 w 9152467"/>
                <a:gd name="connsiteY13" fmla="*/ 736665 h 835332"/>
                <a:gd name="connsiteX14" fmla="*/ 4656667 w 9152467"/>
                <a:gd name="connsiteY14" fmla="*/ 533465 h 835332"/>
                <a:gd name="connsiteX15" fmla="*/ 4792133 w 9152467"/>
                <a:gd name="connsiteY15" fmla="*/ 381065 h 835332"/>
                <a:gd name="connsiteX16" fmla="*/ 5012267 w 9152467"/>
                <a:gd name="connsiteY16" fmla="*/ 245598 h 835332"/>
                <a:gd name="connsiteX17" fmla="*/ 5257800 w 9152467"/>
                <a:gd name="connsiteY17" fmla="*/ 228665 h 835332"/>
                <a:gd name="connsiteX18" fmla="*/ 5647267 w 9152467"/>
                <a:gd name="connsiteY18" fmla="*/ 414932 h 835332"/>
                <a:gd name="connsiteX19" fmla="*/ 5808133 w 9152467"/>
                <a:gd name="connsiteY19" fmla="*/ 736665 h 835332"/>
                <a:gd name="connsiteX20" fmla="*/ 6383867 w 9152467"/>
                <a:gd name="connsiteY20" fmla="*/ 787465 h 835332"/>
                <a:gd name="connsiteX21" fmla="*/ 6764867 w 9152467"/>
                <a:gd name="connsiteY21" fmla="*/ 364132 h 835332"/>
                <a:gd name="connsiteX22" fmla="*/ 7044267 w 9152467"/>
                <a:gd name="connsiteY22" fmla="*/ 76265 h 835332"/>
                <a:gd name="connsiteX23" fmla="*/ 7349067 w 9152467"/>
                <a:gd name="connsiteY23" fmla="*/ 8532 h 835332"/>
                <a:gd name="connsiteX24" fmla="*/ 7823200 w 9152467"/>
                <a:gd name="connsiteY24" fmla="*/ 228665 h 835332"/>
                <a:gd name="connsiteX25" fmla="*/ 8085667 w 9152467"/>
                <a:gd name="connsiteY25" fmla="*/ 728198 h 835332"/>
                <a:gd name="connsiteX26" fmla="*/ 8568267 w 9152467"/>
                <a:gd name="connsiteY26" fmla="*/ 829798 h 835332"/>
                <a:gd name="connsiteX27" fmla="*/ 9152467 w 9152467"/>
                <a:gd name="connsiteY27" fmla="*/ 812865 h 835332"/>
                <a:gd name="connsiteX0" fmla="*/ 0 w 9152467"/>
                <a:gd name="connsiteY0" fmla="*/ 694332 h 835332"/>
                <a:gd name="connsiteX1" fmla="*/ 719667 w 9152467"/>
                <a:gd name="connsiteY1" fmla="*/ 702798 h 835332"/>
                <a:gd name="connsiteX2" fmla="*/ 1210733 w 9152467"/>
                <a:gd name="connsiteY2" fmla="*/ 237132 h 835332"/>
                <a:gd name="connsiteX3" fmla="*/ 1617133 w 9152467"/>
                <a:gd name="connsiteY3" fmla="*/ 160932 h 835332"/>
                <a:gd name="connsiteX4" fmla="*/ 1888067 w 9152467"/>
                <a:gd name="connsiteY4" fmla="*/ 321798 h 835332"/>
                <a:gd name="connsiteX5" fmla="*/ 2074333 w 9152467"/>
                <a:gd name="connsiteY5" fmla="*/ 626598 h 835332"/>
                <a:gd name="connsiteX6" fmla="*/ 2260600 w 9152467"/>
                <a:gd name="connsiteY6" fmla="*/ 736665 h 835332"/>
                <a:gd name="connsiteX7" fmla="*/ 2683933 w 9152467"/>
                <a:gd name="connsiteY7" fmla="*/ 728199 h 835332"/>
                <a:gd name="connsiteX8" fmla="*/ 3014133 w 9152467"/>
                <a:gd name="connsiteY8" fmla="*/ 465732 h 835332"/>
                <a:gd name="connsiteX9" fmla="*/ 3344334 w 9152467"/>
                <a:gd name="connsiteY9" fmla="*/ 389532 h 835332"/>
                <a:gd name="connsiteX10" fmla="*/ 3649133 w 9152467"/>
                <a:gd name="connsiteY10" fmla="*/ 406465 h 835332"/>
                <a:gd name="connsiteX11" fmla="*/ 3920067 w 9152467"/>
                <a:gd name="connsiteY11" fmla="*/ 677398 h 835332"/>
                <a:gd name="connsiteX12" fmla="*/ 3970867 w 9152467"/>
                <a:gd name="connsiteY12" fmla="*/ 728198 h 835332"/>
                <a:gd name="connsiteX13" fmla="*/ 4402667 w 9152467"/>
                <a:gd name="connsiteY13" fmla="*/ 736665 h 835332"/>
                <a:gd name="connsiteX14" fmla="*/ 4656667 w 9152467"/>
                <a:gd name="connsiteY14" fmla="*/ 533465 h 835332"/>
                <a:gd name="connsiteX15" fmla="*/ 4792133 w 9152467"/>
                <a:gd name="connsiteY15" fmla="*/ 381065 h 835332"/>
                <a:gd name="connsiteX16" fmla="*/ 5012267 w 9152467"/>
                <a:gd name="connsiteY16" fmla="*/ 245598 h 835332"/>
                <a:gd name="connsiteX17" fmla="*/ 5257800 w 9152467"/>
                <a:gd name="connsiteY17" fmla="*/ 228665 h 835332"/>
                <a:gd name="connsiteX18" fmla="*/ 5647267 w 9152467"/>
                <a:gd name="connsiteY18" fmla="*/ 414932 h 835332"/>
                <a:gd name="connsiteX19" fmla="*/ 5808133 w 9152467"/>
                <a:gd name="connsiteY19" fmla="*/ 736665 h 835332"/>
                <a:gd name="connsiteX20" fmla="*/ 6383867 w 9152467"/>
                <a:gd name="connsiteY20" fmla="*/ 787465 h 835332"/>
                <a:gd name="connsiteX21" fmla="*/ 6764867 w 9152467"/>
                <a:gd name="connsiteY21" fmla="*/ 364132 h 835332"/>
                <a:gd name="connsiteX22" fmla="*/ 7044267 w 9152467"/>
                <a:gd name="connsiteY22" fmla="*/ 76265 h 835332"/>
                <a:gd name="connsiteX23" fmla="*/ 7349067 w 9152467"/>
                <a:gd name="connsiteY23" fmla="*/ 8532 h 835332"/>
                <a:gd name="connsiteX24" fmla="*/ 7823200 w 9152467"/>
                <a:gd name="connsiteY24" fmla="*/ 228665 h 835332"/>
                <a:gd name="connsiteX25" fmla="*/ 8085667 w 9152467"/>
                <a:gd name="connsiteY25" fmla="*/ 728198 h 835332"/>
                <a:gd name="connsiteX26" fmla="*/ 8568267 w 9152467"/>
                <a:gd name="connsiteY26" fmla="*/ 829798 h 835332"/>
                <a:gd name="connsiteX27" fmla="*/ 9152467 w 9152467"/>
                <a:gd name="connsiteY27" fmla="*/ 812865 h 835332"/>
                <a:gd name="connsiteX0" fmla="*/ 0 w 9152467"/>
                <a:gd name="connsiteY0" fmla="*/ 694332 h 835332"/>
                <a:gd name="connsiteX1" fmla="*/ 719667 w 9152467"/>
                <a:gd name="connsiteY1" fmla="*/ 702798 h 835332"/>
                <a:gd name="connsiteX2" fmla="*/ 1210733 w 9152467"/>
                <a:gd name="connsiteY2" fmla="*/ 237132 h 835332"/>
                <a:gd name="connsiteX3" fmla="*/ 1617133 w 9152467"/>
                <a:gd name="connsiteY3" fmla="*/ 160932 h 835332"/>
                <a:gd name="connsiteX4" fmla="*/ 1888067 w 9152467"/>
                <a:gd name="connsiteY4" fmla="*/ 321798 h 835332"/>
                <a:gd name="connsiteX5" fmla="*/ 2074333 w 9152467"/>
                <a:gd name="connsiteY5" fmla="*/ 626598 h 835332"/>
                <a:gd name="connsiteX6" fmla="*/ 2260600 w 9152467"/>
                <a:gd name="connsiteY6" fmla="*/ 736665 h 835332"/>
                <a:gd name="connsiteX7" fmla="*/ 2683933 w 9152467"/>
                <a:gd name="connsiteY7" fmla="*/ 728199 h 835332"/>
                <a:gd name="connsiteX8" fmla="*/ 3014133 w 9152467"/>
                <a:gd name="connsiteY8" fmla="*/ 465732 h 835332"/>
                <a:gd name="connsiteX9" fmla="*/ 3344334 w 9152467"/>
                <a:gd name="connsiteY9" fmla="*/ 389532 h 835332"/>
                <a:gd name="connsiteX10" fmla="*/ 3640666 w 9152467"/>
                <a:gd name="connsiteY10" fmla="*/ 457265 h 835332"/>
                <a:gd name="connsiteX11" fmla="*/ 3920067 w 9152467"/>
                <a:gd name="connsiteY11" fmla="*/ 677398 h 835332"/>
                <a:gd name="connsiteX12" fmla="*/ 3970867 w 9152467"/>
                <a:gd name="connsiteY12" fmla="*/ 728198 h 835332"/>
                <a:gd name="connsiteX13" fmla="*/ 4402667 w 9152467"/>
                <a:gd name="connsiteY13" fmla="*/ 736665 h 835332"/>
                <a:gd name="connsiteX14" fmla="*/ 4656667 w 9152467"/>
                <a:gd name="connsiteY14" fmla="*/ 533465 h 835332"/>
                <a:gd name="connsiteX15" fmla="*/ 4792133 w 9152467"/>
                <a:gd name="connsiteY15" fmla="*/ 381065 h 835332"/>
                <a:gd name="connsiteX16" fmla="*/ 5012267 w 9152467"/>
                <a:gd name="connsiteY16" fmla="*/ 245598 h 835332"/>
                <a:gd name="connsiteX17" fmla="*/ 5257800 w 9152467"/>
                <a:gd name="connsiteY17" fmla="*/ 228665 h 835332"/>
                <a:gd name="connsiteX18" fmla="*/ 5647267 w 9152467"/>
                <a:gd name="connsiteY18" fmla="*/ 414932 h 835332"/>
                <a:gd name="connsiteX19" fmla="*/ 5808133 w 9152467"/>
                <a:gd name="connsiteY19" fmla="*/ 736665 h 835332"/>
                <a:gd name="connsiteX20" fmla="*/ 6383867 w 9152467"/>
                <a:gd name="connsiteY20" fmla="*/ 787465 h 835332"/>
                <a:gd name="connsiteX21" fmla="*/ 6764867 w 9152467"/>
                <a:gd name="connsiteY21" fmla="*/ 364132 h 835332"/>
                <a:gd name="connsiteX22" fmla="*/ 7044267 w 9152467"/>
                <a:gd name="connsiteY22" fmla="*/ 76265 h 835332"/>
                <a:gd name="connsiteX23" fmla="*/ 7349067 w 9152467"/>
                <a:gd name="connsiteY23" fmla="*/ 8532 h 835332"/>
                <a:gd name="connsiteX24" fmla="*/ 7823200 w 9152467"/>
                <a:gd name="connsiteY24" fmla="*/ 228665 h 835332"/>
                <a:gd name="connsiteX25" fmla="*/ 8085667 w 9152467"/>
                <a:gd name="connsiteY25" fmla="*/ 728198 h 835332"/>
                <a:gd name="connsiteX26" fmla="*/ 8568267 w 9152467"/>
                <a:gd name="connsiteY26" fmla="*/ 829798 h 835332"/>
                <a:gd name="connsiteX27" fmla="*/ 9152467 w 9152467"/>
                <a:gd name="connsiteY27" fmla="*/ 812865 h 835332"/>
                <a:gd name="connsiteX0" fmla="*/ 0 w 9152467"/>
                <a:gd name="connsiteY0" fmla="*/ 694332 h 835332"/>
                <a:gd name="connsiteX1" fmla="*/ 719667 w 9152467"/>
                <a:gd name="connsiteY1" fmla="*/ 702798 h 835332"/>
                <a:gd name="connsiteX2" fmla="*/ 1210733 w 9152467"/>
                <a:gd name="connsiteY2" fmla="*/ 237132 h 835332"/>
                <a:gd name="connsiteX3" fmla="*/ 1617133 w 9152467"/>
                <a:gd name="connsiteY3" fmla="*/ 160932 h 835332"/>
                <a:gd name="connsiteX4" fmla="*/ 1888067 w 9152467"/>
                <a:gd name="connsiteY4" fmla="*/ 321798 h 835332"/>
                <a:gd name="connsiteX5" fmla="*/ 2074333 w 9152467"/>
                <a:gd name="connsiteY5" fmla="*/ 626598 h 835332"/>
                <a:gd name="connsiteX6" fmla="*/ 2260600 w 9152467"/>
                <a:gd name="connsiteY6" fmla="*/ 736665 h 835332"/>
                <a:gd name="connsiteX7" fmla="*/ 2683933 w 9152467"/>
                <a:gd name="connsiteY7" fmla="*/ 728199 h 835332"/>
                <a:gd name="connsiteX8" fmla="*/ 3014133 w 9152467"/>
                <a:gd name="connsiteY8" fmla="*/ 465732 h 835332"/>
                <a:gd name="connsiteX9" fmla="*/ 3344334 w 9152467"/>
                <a:gd name="connsiteY9" fmla="*/ 389532 h 835332"/>
                <a:gd name="connsiteX10" fmla="*/ 3640666 w 9152467"/>
                <a:gd name="connsiteY10" fmla="*/ 457265 h 835332"/>
                <a:gd name="connsiteX11" fmla="*/ 3920067 w 9152467"/>
                <a:gd name="connsiteY11" fmla="*/ 677398 h 835332"/>
                <a:gd name="connsiteX12" fmla="*/ 3970867 w 9152467"/>
                <a:gd name="connsiteY12" fmla="*/ 728198 h 835332"/>
                <a:gd name="connsiteX13" fmla="*/ 4402667 w 9152467"/>
                <a:gd name="connsiteY13" fmla="*/ 736665 h 835332"/>
                <a:gd name="connsiteX14" fmla="*/ 4656667 w 9152467"/>
                <a:gd name="connsiteY14" fmla="*/ 533465 h 835332"/>
                <a:gd name="connsiteX15" fmla="*/ 4792133 w 9152467"/>
                <a:gd name="connsiteY15" fmla="*/ 381065 h 835332"/>
                <a:gd name="connsiteX16" fmla="*/ 5012267 w 9152467"/>
                <a:gd name="connsiteY16" fmla="*/ 245598 h 835332"/>
                <a:gd name="connsiteX17" fmla="*/ 5257800 w 9152467"/>
                <a:gd name="connsiteY17" fmla="*/ 228665 h 835332"/>
                <a:gd name="connsiteX18" fmla="*/ 5647267 w 9152467"/>
                <a:gd name="connsiteY18" fmla="*/ 414932 h 835332"/>
                <a:gd name="connsiteX19" fmla="*/ 5892800 w 9152467"/>
                <a:gd name="connsiteY19" fmla="*/ 770531 h 835332"/>
                <a:gd name="connsiteX20" fmla="*/ 6383867 w 9152467"/>
                <a:gd name="connsiteY20" fmla="*/ 787465 h 835332"/>
                <a:gd name="connsiteX21" fmla="*/ 6764867 w 9152467"/>
                <a:gd name="connsiteY21" fmla="*/ 364132 h 835332"/>
                <a:gd name="connsiteX22" fmla="*/ 7044267 w 9152467"/>
                <a:gd name="connsiteY22" fmla="*/ 76265 h 835332"/>
                <a:gd name="connsiteX23" fmla="*/ 7349067 w 9152467"/>
                <a:gd name="connsiteY23" fmla="*/ 8532 h 835332"/>
                <a:gd name="connsiteX24" fmla="*/ 7823200 w 9152467"/>
                <a:gd name="connsiteY24" fmla="*/ 228665 h 835332"/>
                <a:gd name="connsiteX25" fmla="*/ 8085667 w 9152467"/>
                <a:gd name="connsiteY25" fmla="*/ 728198 h 835332"/>
                <a:gd name="connsiteX26" fmla="*/ 8568267 w 9152467"/>
                <a:gd name="connsiteY26" fmla="*/ 829798 h 835332"/>
                <a:gd name="connsiteX27" fmla="*/ 9152467 w 9152467"/>
                <a:gd name="connsiteY27" fmla="*/ 812865 h 835332"/>
                <a:gd name="connsiteX0" fmla="*/ 0 w 9152467"/>
                <a:gd name="connsiteY0" fmla="*/ 694332 h 835332"/>
                <a:gd name="connsiteX1" fmla="*/ 719667 w 9152467"/>
                <a:gd name="connsiteY1" fmla="*/ 702798 h 835332"/>
                <a:gd name="connsiteX2" fmla="*/ 1210733 w 9152467"/>
                <a:gd name="connsiteY2" fmla="*/ 237132 h 835332"/>
                <a:gd name="connsiteX3" fmla="*/ 1617133 w 9152467"/>
                <a:gd name="connsiteY3" fmla="*/ 160932 h 835332"/>
                <a:gd name="connsiteX4" fmla="*/ 1888067 w 9152467"/>
                <a:gd name="connsiteY4" fmla="*/ 321798 h 835332"/>
                <a:gd name="connsiteX5" fmla="*/ 2074333 w 9152467"/>
                <a:gd name="connsiteY5" fmla="*/ 626598 h 835332"/>
                <a:gd name="connsiteX6" fmla="*/ 2260600 w 9152467"/>
                <a:gd name="connsiteY6" fmla="*/ 736665 h 835332"/>
                <a:gd name="connsiteX7" fmla="*/ 2683933 w 9152467"/>
                <a:gd name="connsiteY7" fmla="*/ 728199 h 835332"/>
                <a:gd name="connsiteX8" fmla="*/ 3014133 w 9152467"/>
                <a:gd name="connsiteY8" fmla="*/ 465732 h 835332"/>
                <a:gd name="connsiteX9" fmla="*/ 3344334 w 9152467"/>
                <a:gd name="connsiteY9" fmla="*/ 389532 h 835332"/>
                <a:gd name="connsiteX10" fmla="*/ 3640666 w 9152467"/>
                <a:gd name="connsiteY10" fmla="*/ 457265 h 835332"/>
                <a:gd name="connsiteX11" fmla="*/ 3920067 w 9152467"/>
                <a:gd name="connsiteY11" fmla="*/ 677398 h 835332"/>
                <a:gd name="connsiteX12" fmla="*/ 3970867 w 9152467"/>
                <a:gd name="connsiteY12" fmla="*/ 728198 h 835332"/>
                <a:gd name="connsiteX13" fmla="*/ 4402667 w 9152467"/>
                <a:gd name="connsiteY13" fmla="*/ 736665 h 835332"/>
                <a:gd name="connsiteX14" fmla="*/ 4656667 w 9152467"/>
                <a:gd name="connsiteY14" fmla="*/ 533465 h 835332"/>
                <a:gd name="connsiteX15" fmla="*/ 4792133 w 9152467"/>
                <a:gd name="connsiteY15" fmla="*/ 381065 h 835332"/>
                <a:gd name="connsiteX16" fmla="*/ 5012267 w 9152467"/>
                <a:gd name="connsiteY16" fmla="*/ 245598 h 835332"/>
                <a:gd name="connsiteX17" fmla="*/ 5257800 w 9152467"/>
                <a:gd name="connsiteY17" fmla="*/ 228665 h 835332"/>
                <a:gd name="connsiteX18" fmla="*/ 5647267 w 9152467"/>
                <a:gd name="connsiteY18" fmla="*/ 414932 h 835332"/>
                <a:gd name="connsiteX19" fmla="*/ 5892800 w 9152467"/>
                <a:gd name="connsiteY19" fmla="*/ 770531 h 835332"/>
                <a:gd name="connsiteX20" fmla="*/ 6383867 w 9152467"/>
                <a:gd name="connsiteY20" fmla="*/ 745131 h 835332"/>
                <a:gd name="connsiteX21" fmla="*/ 6764867 w 9152467"/>
                <a:gd name="connsiteY21" fmla="*/ 364132 h 835332"/>
                <a:gd name="connsiteX22" fmla="*/ 7044267 w 9152467"/>
                <a:gd name="connsiteY22" fmla="*/ 76265 h 835332"/>
                <a:gd name="connsiteX23" fmla="*/ 7349067 w 9152467"/>
                <a:gd name="connsiteY23" fmla="*/ 8532 h 835332"/>
                <a:gd name="connsiteX24" fmla="*/ 7823200 w 9152467"/>
                <a:gd name="connsiteY24" fmla="*/ 228665 h 835332"/>
                <a:gd name="connsiteX25" fmla="*/ 8085667 w 9152467"/>
                <a:gd name="connsiteY25" fmla="*/ 728198 h 835332"/>
                <a:gd name="connsiteX26" fmla="*/ 8568267 w 9152467"/>
                <a:gd name="connsiteY26" fmla="*/ 829798 h 835332"/>
                <a:gd name="connsiteX27" fmla="*/ 9152467 w 9152467"/>
                <a:gd name="connsiteY27" fmla="*/ 812865 h 835332"/>
                <a:gd name="connsiteX0" fmla="*/ 0 w 9152467"/>
                <a:gd name="connsiteY0" fmla="*/ 650408 h 791408"/>
                <a:gd name="connsiteX1" fmla="*/ 719667 w 9152467"/>
                <a:gd name="connsiteY1" fmla="*/ 658874 h 791408"/>
                <a:gd name="connsiteX2" fmla="*/ 1210733 w 9152467"/>
                <a:gd name="connsiteY2" fmla="*/ 193208 h 791408"/>
                <a:gd name="connsiteX3" fmla="*/ 1617133 w 9152467"/>
                <a:gd name="connsiteY3" fmla="*/ 117008 h 791408"/>
                <a:gd name="connsiteX4" fmla="*/ 1888067 w 9152467"/>
                <a:gd name="connsiteY4" fmla="*/ 277874 h 791408"/>
                <a:gd name="connsiteX5" fmla="*/ 2074333 w 9152467"/>
                <a:gd name="connsiteY5" fmla="*/ 582674 h 791408"/>
                <a:gd name="connsiteX6" fmla="*/ 2260600 w 9152467"/>
                <a:gd name="connsiteY6" fmla="*/ 692741 h 791408"/>
                <a:gd name="connsiteX7" fmla="*/ 2683933 w 9152467"/>
                <a:gd name="connsiteY7" fmla="*/ 684275 h 791408"/>
                <a:gd name="connsiteX8" fmla="*/ 3014133 w 9152467"/>
                <a:gd name="connsiteY8" fmla="*/ 421808 h 791408"/>
                <a:gd name="connsiteX9" fmla="*/ 3344334 w 9152467"/>
                <a:gd name="connsiteY9" fmla="*/ 345608 h 791408"/>
                <a:gd name="connsiteX10" fmla="*/ 3640666 w 9152467"/>
                <a:gd name="connsiteY10" fmla="*/ 413341 h 791408"/>
                <a:gd name="connsiteX11" fmla="*/ 3920067 w 9152467"/>
                <a:gd name="connsiteY11" fmla="*/ 633474 h 791408"/>
                <a:gd name="connsiteX12" fmla="*/ 3970867 w 9152467"/>
                <a:gd name="connsiteY12" fmla="*/ 684274 h 791408"/>
                <a:gd name="connsiteX13" fmla="*/ 4402667 w 9152467"/>
                <a:gd name="connsiteY13" fmla="*/ 692741 h 791408"/>
                <a:gd name="connsiteX14" fmla="*/ 4656667 w 9152467"/>
                <a:gd name="connsiteY14" fmla="*/ 489541 h 791408"/>
                <a:gd name="connsiteX15" fmla="*/ 4792133 w 9152467"/>
                <a:gd name="connsiteY15" fmla="*/ 337141 h 791408"/>
                <a:gd name="connsiteX16" fmla="*/ 5012267 w 9152467"/>
                <a:gd name="connsiteY16" fmla="*/ 201674 h 791408"/>
                <a:gd name="connsiteX17" fmla="*/ 5257800 w 9152467"/>
                <a:gd name="connsiteY17" fmla="*/ 184741 h 791408"/>
                <a:gd name="connsiteX18" fmla="*/ 5647267 w 9152467"/>
                <a:gd name="connsiteY18" fmla="*/ 371008 h 791408"/>
                <a:gd name="connsiteX19" fmla="*/ 5892800 w 9152467"/>
                <a:gd name="connsiteY19" fmla="*/ 726607 h 791408"/>
                <a:gd name="connsiteX20" fmla="*/ 6383867 w 9152467"/>
                <a:gd name="connsiteY20" fmla="*/ 701207 h 791408"/>
                <a:gd name="connsiteX21" fmla="*/ 6764867 w 9152467"/>
                <a:gd name="connsiteY21" fmla="*/ 320208 h 791408"/>
                <a:gd name="connsiteX22" fmla="*/ 7044267 w 9152467"/>
                <a:gd name="connsiteY22" fmla="*/ 32341 h 791408"/>
                <a:gd name="connsiteX23" fmla="*/ 7450667 w 9152467"/>
                <a:gd name="connsiteY23" fmla="*/ 23875 h 791408"/>
                <a:gd name="connsiteX24" fmla="*/ 7823200 w 9152467"/>
                <a:gd name="connsiteY24" fmla="*/ 184741 h 791408"/>
                <a:gd name="connsiteX25" fmla="*/ 8085667 w 9152467"/>
                <a:gd name="connsiteY25" fmla="*/ 684274 h 791408"/>
                <a:gd name="connsiteX26" fmla="*/ 8568267 w 9152467"/>
                <a:gd name="connsiteY26" fmla="*/ 785874 h 791408"/>
                <a:gd name="connsiteX27" fmla="*/ 9152467 w 9152467"/>
                <a:gd name="connsiteY27" fmla="*/ 768941 h 791408"/>
                <a:gd name="connsiteX0" fmla="*/ 0 w 9152467"/>
                <a:gd name="connsiteY0" fmla="*/ 638182 h 779182"/>
                <a:gd name="connsiteX1" fmla="*/ 719667 w 9152467"/>
                <a:gd name="connsiteY1" fmla="*/ 646648 h 779182"/>
                <a:gd name="connsiteX2" fmla="*/ 1210733 w 9152467"/>
                <a:gd name="connsiteY2" fmla="*/ 180982 h 779182"/>
                <a:gd name="connsiteX3" fmla="*/ 1617133 w 9152467"/>
                <a:gd name="connsiteY3" fmla="*/ 104782 h 779182"/>
                <a:gd name="connsiteX4" fmla="*/ 1888067 w 9152467"/>
                <a:gd name="connsiteY4" fmla="*/ 265648 h 779182"/>
                <a:gd name="connsiteX5" fmla="*/ 2074333 w 9152467"/>
                <a:gd name="connsiteY5" fmla="*/ 570448 h 779182"/>
                <a:gd name="connsiteX6" fmla="*/ 2260600 w 9152467"/>
                <a:gd name="connsiteY6" fmla="*/ 680515 h 779182"/>
                <a:gd name="connsiteX7" fmla="*/ 2683933 w 9152467"/>
                <a:gd name="connsiteY7" fmla="*/ 672049 h 779182"/>
                <a:gd name="connsiteX8" fmla="*/ 3014133 w 9152467"/>
                <a:gd name="connsiteY8" fmla="*/ 409582 h 779182"/>
                <a:gd name="connsiteX9" fmla="*/ 3344334 w 9152467"/>
                <a:gd name="connsiteY9" fmla="*/ 333382 h 779182"/>
                <a:gd name="connsiteX10" fmla="*/ 3640666 w 9152467"/>
                <a:gd name="connsiteY10" fmla="*/ 401115 h 779182"/>
                <a:gd name="connsiteX11" fmla="*/ 3920067 w 9152467"/>
                <a:gd name="connsiteY11" fmla="*/ 621248 h 779182"/>
                <a:gd name="connsiteX12" fmla="*/ 3970867 w 9152467"/>
                <a:gd name="connsiteY12" fmla="*/ 672048 h 779182"/>
                <a:gd name="connsiteX13" fmla="*/ 4402667 w 9152467"/>
                <a:gd name="connsiteY13" fmla="*/ 680515 h 779182"/>
                <a:gd name="connsiteX14" fmla="*/ 4656667 w 9152467"/>
                <a:gd name="connsiteY14" fmla="*/ 477315 h 779182"/>
                <a:gd name="connsiteX15" fmla="*/ 4792133 w 9152467"/>
                <a:gd name="connsiteY15" fmla="*/ 324915 h 779182"/>
                <a:gd name="connsiteX16" fmla="*/ 5012267 w 9152467"/>
                <a:gd name="connsiteY16" fmla="*/ 189448 h 779182"/>
                <a:gd name="connsiteX17" fmla="*/ 5257800 w 9152467"/>
                <a:gd name="connsiteY17" fmla="*/ 172515 h 779182"/>
                <a:gd name="connsiteX18" fmla="*/ 5647267 w 9152467"/>
                <a:gd name="connsiteY18" fmla="*/ 358782 h 779182"/>
                <a:gd name="connsiteX19" fmla="*/ 5892800 w 9152467"/>
                <a:gd name="connsiteY19" fmla="*/ 714381 h 779182"/>
                <a:gd name="connsiteX20" fmla="*/ 6383867 w 9152467"/>
                <a:gd name="connsiteY20" fmla="*/ 688981 h 779182"/>
                <a:gd name="connsiteX21" fmla="*/ 6764867 w 9152467"/>
                <a:gd name="connsiteY21" fmla="*/ 307982 h 779182"/>
                <a:gd name="connsiteX22" fmla="*/ 7103534 w 9152467"/>
                <a:gd name="connsiteY22" fmla="*/ 45515 h 779182"/>
                <a:gd name="connsiteX23" fmla="*/ 7450667 w 9152467"/>
                <a:gd name="connsiteY23" fmla="*/ 11649 h 779182"/>
                <a:gd name="connsiteX24" fmla="*/ 7823200 w 9152467"/>
                <a:gd name="connsiteY24" fmla="*/ 172515 h 779182"/>
                <a:gd name="connsiteX25" fmla="*/ 8085667 w 9152467"/>
                <a:gd name="connsiteY25" fmla="*/ 672048 h 779182"/>
                <a:gd name="connsiteX26" fmla="*/ 8568267 w 9152467"/>
                <a:gd name="connsiteY26" fmla="*/ 773648 h 779182"/>
                <a:gd name="connsiteX27" fmla="*/ 9152467 w 9152467"/>
                <a:gd name="connsiteY27" fmla="*/ 756715 h 779182"/>
                <a:gd name="connsiteX0" fmla="*/ 0 w 9152467"/>
                <a:gd name="connsiteY0" fmla="*/ 639636 h 780636"/>
                <a:gd name="connsiteX1" fmla="*/ 719667 w 9152467"/>
                <a:gd name="connsiteY1" fmla="*/ 648102 h 780636"/>
                <a:gd name="connsiteX2" fmla="*/ 1210733 w 9152467"/>
                <a:gd name="connsiteY2" fmla="*/ 182436 h 780636"/>
                <a:gd name="connsiteX3" fmla="*/ 1617133 w 9152467"/>
                <a:gd name="connsiteY3" fmla="*/ 106236 h 780636"/>
                <a:gd name="connsiteX4" fmla="*/ 1888067 w 9152467"/>
                <a:gd name="connsiteY4" fmla="*/ 267102 h 780636"/>
                <a:gd name="connsiteX5" fmla="*/ 2074333 w 9152467"/>
                <a:gd name="connsiteY5" fmla="*/ 571902 h 780636"/>
                <a:gd name="connsiteX6" fmla="*/ 2260600 w 9152467"/>
                <a:gd name="connsiteY6" fmla="*/ 681969 h 780636"/>
                <a:gd name="connsiteX7" fmla="*/ 2683933 w 9152467"/>
                <a:gd name="connsiteY7" fmla="*/ 673503 h 780636"/>
                <a:gd name="connsiteX8" fmla="*/ 3014133 w 9152467"/>
                <a:gd name="connsiteY8" fmla="*/ 411036 h 780636"/>
                <a:gd name="connsiteX9" fmla="*/ 3344334 w 9152467"/>
                <a:gd name="connsiteY9" fmla="*/ 334836 h 780636"/>
                <a:gd name="connsiteX10" fmla="*/ 3640666 w 9152467"/>
                <a:gd name="connsiteY10" fmla="*/ 402569 h 780636"/>
                <a:gd name="connsiteX11" fmla="*/ 3920067 w 9152467"/>
                <a:gd name="connsiteY11" fmla="*/ 622702 h 780636"/>
                <a:gd name="connsiteX12" fmla="*/ 3970867 w 9152467"/>
                <a:gd name="connsiteY12" fmla="*/ 673502 h 780636"/>
                <a:gd name="connsiteX13" fmla="*/ 4402667 w 9152467"/>
                <a:gd name="connsiteY13" fmla="*/ 681969 h 780636"/>
                <a:gd name="connsiteX14" fmla="*/ 4656667 w 9152467"/>
                <a:gd name="connsiteY14" fmla="*/ 478769 h 780636"/>
                <a:gd name="connsiteX15" fmla="*/ 4792133 w 9152467"/>
                <a:gd name="connsiteY15" fmla="*/ 326369 h 780636"/>
                <a:gd name="connsiteX16" fmla="*/ 5012267 w 9152467"/>
                <a:gd name="connsiteY16" fmla="*/ 190902 h 780636"/>
                <a:gd name="connsiteX17" fmla="*/ 5257800 w 9152467"/>
                <a:gd name="connsiteY17" fmla="*/ 173969 h 780636"/>
                <a:gd name="connsiteX18" fmla="*/ 5647267 w 9152467"/>
                <a:gd name="connsiteY18" fmla="*/ 360236 h 780636"/>
                <a:gd name="connsiteX19" fmla="*/ 5892800 w 9152467"/>
                <a:gd name="connsiteY19" fmla="*/ 715835 h 780636"/>
                <a:gd name="connsiteX20" fmla="*/ 6383867 w 9152467"/>
                <a:gd name="connsiteY20" fmla="*/ 690435 h 780636"/>
                <a:gd name="connsiteX21" fmla="*/ 6807200 w 9152467"/>
                <a:gd name="connsiteY21" fmla="*/ 343303 h 780636"/>
                <a:gd name="connsiteX22" fmla="*/ 7103534 w 9152467"/>
                <a:gd name="connsiteY22" fmla="*/ 46969 h 780636"/>
                <a:gd name="connsiteX23" fmla="*/ 7450667 w 9152467"/>
                <a:gd name="connsiteY23" fmla="*/ 13103 h 780636"/>
                <a:gd name="connsiteX24" fmla="*/ 7823200 w 9152467"/>
                <a:gd name="connsiteY24" fmla="*/ 173969 h 780636"/>
                <a:gd name="connsiteX25" fmla="*/ 8085667 w 9152467"/>
                <a:gd name="connsiteY25" fmla="*/ 673502 h 780636"/>
                <a:gd name="connsiteX26" fmla="*/ 8568267 w 9152467"/>
                <a:gd name="connsiteY26" fmla="*/ 775102 h 780636"/>
                <a:gd name="connsiteX27" fmla="*/ 9152467 w 9152467"/>
                <a:gd name="connsiteY27" fmla="*/ 758169 h 780636"/>
                <a:gd name="connsiteX0" fmla="*/ 0 w 9152467"/>
                <a:gd name="connsiteY0" fmla="*/ 643350 h 784350"/>
                <a:gd name="connsiteX1" fmla="*/ 719667 w 9152467"/>
                <a:gd name="connsiteY1" fmla="*/ 651816 h 784350"/>
                <a:gd name="connsiteX2" fmla="*/ 1210733 w 9152467"/>
                <a:gd name="connsiteY2" fmla="*/ 186150 h 784350"/>
                <a:gd name="connsiteX3" fmla="*/ 1617133 w 9152467"/>
                <a:gd name="connsiteY3" fmla="*/ 109950 h 784350"/>
                <a:gd name="connsiteX4" fmla="*/ 1888067 w 9152467"/>
                <a:gd name="connsiteY4" fmla="*/ 270816 h 784350"/>
                <a:gd name="connsiteX5" fmla="*/ 2074333 w 9152467"/>
                <a:gd name="connsiteY5" fmla="*/ 575616 h 784350"/>
                <a:gd name="connsiteX6" fmla="*/ 2260600 w 9152467"/>
                <a:gd name="connsiteY6" fmla="*/ 685683 h 784350"/>
                <a:gd name="connsiteX7" fmla="*/ 2683933 w 9152467"/>
                <a:gd name="connsiteY7" fmla="*/ 677217 h 784350"/>
                <a:gd name="connsiteX8" fmla="*/ 3014133 w 9152467"/>
                <a:gd name="connsiteY8" fmla="*/ 414750 h 784350"/>
                <a:gd name="connsiteX9" fmla="*/ 3344334 w 9152467"/>
                <a:gd name="connsiteY9" fmla="*/ 338550 h 784350"/>
                <a:gd name="connsiteX10" fmla="*/ 3640666 w 9152467"/>
                <a:gd name="connsiteY10" fmla="*/ 406283 h 784350"/>
                <a:gd name="connsiteX11" fmla="*/ 3920067 w 9152467"/>
                <a:gd name="connsiteY11" fmla="*/ 626416 h 784350"/>
                <a:gd name="connsiteX12" fmla="*/ 3970867 w 9152467"/>
                <a:gd name="connsiteY12" fmla="*/ 677216 h 784350"/>
                <a:gd name="connsiteX13" fmla="*/ 4402667 w 9152467"/>
                <a:gd name="connsiteY13" fmla="*/ 685683 h 784350"/>
                <a:gd name="connsiteX14" fmla="*/ 4656667 w 9152467"/>
                <a:gd name="connsiteY14" fmla="*/ 482483 h 784350"/>
                <a:gd name="connsiteX15" fmla="*/ 4792133 w 9152467"/>
                <a:gd name="connsiteY15" fmla="*/ 330083 h 784350"/>
                <a:gd name="connsiteX16" fmla="*/ 5012267 w 9152467"/>
                <a:gd name="connsiteY16" fmla="*/ 194616 h 784350"/>
                <a:gd name="connsiteX17" fmla="*/ 5257800 w 9152467"/>
                <a:gd name="connsiteY17" fmla="*/ 177683 h 784350"/>
                <a:gd name="connsiteX18" fmla="*/ 5647267 w 9152467"/>
                <a:gd name="connsiteY18" fmla="*/ 363950 h 784350"/>
                <a:gd name="connsiteX19" fmla="*/ 5892800 w 9152467"/>
                <a:gd name="connsiteY19" fmla="*/ 719549 h 784350"/>
                <a:gd name="connsiteX20" fmla="*/ 6383867 w 9152467"/>
                <a:gd name="connsiteY20" fmla="*/ 694149 h 784350"/>
                <a:gd name="connsiteX21" fmla="*/ 6807200 w 9152467"/>
                <a:gd name="connsiteY21" fmla="*/ 347017 h 784350"/>
                <a:gd name="connsiteX22" fmla="*/ 7103534 w 9152467"/>
                <a:gd name="connsiteY22" fmla="*/ 50683 h 784350"/>
                <a:gd name="connsiteX23" fmla="*/ 7450667 w 9152467"/>
                <a:gd name="connsiteY23" fmla="*/ 16817 h 784350"/>
                <a:gd name="connsiteX24" fmla="*/ 7814733 w 9152467"/>
                <a:gd name="connsiteY24" fmla="*/ 228483 h 784350"/>
                <a:gd name="connsiteX25" fmla="*/ 8085667 w 9152467"/>
                <a:gd name="connsiteY25" fmla="*/ 677216 h 784350"/>
                <a:gd name="connsiteX26" fmla="*/ 8568267 w 9152467"/>
                <a:gd name="connsiteY26" fmla="*/ 778816 h 784350"/>
                <a:gd name="connsiteX27" fmla="*/ 9152467 w 9152467"/>
                <a:gd name="connsiteY27" fmla="*/ 761883 h 784350"/>
                <a:gd name="connsiteX0" fmla="*/ 0 w 9152467"/>
                <a:gd name="connsiteY0" fmla="*/ 643350 h 766571"/>
                <a:gd name="connsiteX1" fmla="*/ 719667 w 9152467"/>
                <a:gd name="connsiteY1" fmla="*/ 651816 h 766571"/>
                <a:gd name="connsiteX2" fmla="*/ 1210733 w 9152467"/>
                <a:gd name="connsiteY2" fmla="*/ 186150 h 766571"/>
                <a:gd name="connsiteX3" fmla="*/ 1617133 w 9152467"/>
                <a:gd name="connsiteY3" fmla="*/ 109950 h 766571"/>
                <a:gd name="connsiteX4" fmla="*/ 1888067 w 9152467"/>
                <a:gd name="connsiteY4" fmla="*/ 270816 h 766571"/>
                <a:gd name="connsiteX5" fmla="*/ 2074333 w 9152467"/>
                <a:gd name="connsiteY5" fmla="*/ 575616 h 766571"/>
                <a:gd name="connsiteX6" fmla="*/ 2260600 w 9152467"/>
                <a:gd name="connsiteY6" fmla="*/ 685683 h 766571"/>
                <a:gd name="connsiteX7" fmla="*/ 2683933 w 9152467"/>
                <a:gd name="connsiteY7" fmla="*/ 677217 h 766571"/>
                <a:gd name="connsiteX8" fmla="*/ 3014133 w 9152467"/>
                <a:gd name="connsiteY8" fmla="*/ 414750 h 766571"/>
                <a:gd name="connsiteX9" fmla="*/ 3344334 w 9152467"/>
                <a:gd name="connsiteY9" fmla="*/ 338550 h 766571"/>
                <a:gd name="connsiteX10" fmla="*/ 3640666 w 9152467"/>
                <a:gd name="connsiteY10" fmla="*/ 406283 h 766571"/>
                <a:gd name="connsiteX11" fmla="*/ 3920067 w 9152467"/>
                <a:gd name="connsiteY11" fmla="*/ 626416 h 766571"/>
                <a:gd name="connsiteX12" fmla="*/ 3970867 w 9152467"/>
                <a:gd name="connsiteY12" fmla="*/ 677216 h 766571"/>
                <a:gd name="connsiteX13" fmla="*/ 4402667 w 9152467"/>
                <a:gd name="connsiteY13" fmla="*/ 685683 h 766571"/>
                <a:gd name="connsiteX14" fmla="*/ 4656667 w 9152467"/>
                <a:gd name="connsiteY14" fmla="*/ 482483 h 766571"/>
                <a:gd name="connsiteX15" fmla="*/ 4792133 w 9152467"/>
                <a:gd name="connsiteY15" fmla="*/ 330083 h 766571"/>
                <a:gd name="connsiteX16" fmla="*/ 5012267 w 9152467"/>
                <a:gd name="connsiteY16" fmla="*/ 194616 h 766571"/>
                <a:gd name="connsiteX17" fmla="*/ 5257800 w 9152467"/>
                <a:gd name="connsiteY17" fmla="*/ 177683 h 766571"/>
                <a:gd name="connsiteX18" fmla="*/ 5647267 w 9152467"/>
                <a:gd name="connsiteY18" fmla="*/ 363950 h 766571"/>
                <a:gd name="connsiteX19" fmla="*/ 5892800 w 9152467"/>
                <a:gd name="connsiteY19" fmla="*/ 719549 h 766571"/>
                <a:gd name="connsiteX20" fmla="*/ 6383867 w 9152467"/>
                <a:gd name="connsiteY20" fmla="*/ 694149 h 766571"/>
                <a:gd name="connsiteX21" fmla="*/ 6807200 w 9152467"/>
                <a:gd name="connsiteY21" fmla="*/ 347017 h 766571"/>
                <a:gd name="connsiteX22" fmla="*/ 7103534 w 9152467"/>
                <a:gd name="connsiteY22" fmla="*/ 50683 h 766571"/>
                <a:gd name="connsiteX23" fmla="*/ 7450667 w 9152467"/>
                <a:gd name="connsiteY23" fmla="*/ 16817 h 766571"/>
                <a:gd name="connsiteX24" fmla="*/ 7814733 w 9152467"/>
                <a:gd name="connsiteY24" fmla="*/ 228483 h 766571"/>
                <a:gd name="connsiteX25" fmla="*/ 8085667 w 9152467"/>
                <a:gd name="connsiteY25" fmla="*/ 677216 h 766571"/>
                <a:gd name="connsiteX26" fmla="*/ 8568267 w 9152467"/>
                <a:gd name="connsiteY26" fmla="*/ 736483 h 766571"/>
                <a:gd name="connsiteX27" fmla="*/ 9152467 w 9152467"/>
                <a:gd name="connsiteY27" fmla="*/ 761883 h 766571"/>
                <a:gd name="connsiteX0" fmla="*/ 0 w 9169400"/>
                <a:gd name="connsiteY0" fmla="*/ 643350 h 752278"/>
                <a:gd name="connsiteX1" fmla="*/ 719667 w 9169400"/>
                <a:gd name="connsiteY1" fmla="*/ 651816 h 752278"/>
                <a:gd name="connsiteX2" fmla="*/ 1210733 w 9169400"/>
                <a:gd name="connsiteY2" fmla="*/ 186150 h 752278"/>
                <a:gd name="connsiteX3" fmla="*/ 1617133 w 9169400"/>
                <a:gd name="connsiteY3" fmla="*/ 109950 h 752278"/>
                <a:gd name="connsiteX4" fmla="*/ 1888067 w 9169400"/>
                <a:gd name="connsiteY4" fmla="*/ 270816 h 752278"/>
                <a:gd name="connsiteX5" fmla="*/ 2074333 w 9169400"/>
                <a:gd name="connsiteY5" fmla="*/ 575616 h 752278"/>
                <a:gd name="connsiteX6" fmla="*/ 2260600 w 9169400"/>
                <a:gd name="connsiteY6" fmla="*/ 685683 h 752278"/>
                <a:gd name="connsiteX7" fmla="*/ 2683933 w 9169400"/>
                <a:gd name="connsiteY7" fmla="*/ 677217 h 752278"/>
                <a:gd name="connsiteX8" fmla="*/ 3014133 w 9169400"/>
                <a:gd name="connsiteY8" fmla="*/ 414750 h 752278"/>
                <a:gd name="connsiteX9" fmla="*/ 3344334 w 9169400"/>
                <a:gd name="connsiteY9" fmla="*/ 338550 h 752278"/>
                <a:gd name="connsiteX10" fmla="*/ 3640666 w 9169400"/>
                <a:gd name="connsiteY10" fmla="*/ 406283 h 752278"/>
                <a:gd name="connsiteX11" fmla="*/ 3920067 w 9169400"/>
                <a:gd name="connsiteY11" fmla="*/ 626416 h 752278"/>
                <a:gd name="connsiteX12" fmla="*/ 3970867 w 9169400"/>
                <a:gd name="connsiteY12" fmla="*/ 677216 h 752278"/>
                <a:gd name="connsiteX13" fmla="*/ 4402667 w 9169400"/>
                <a:gd name="connsiteY13" fmla="*/ 685683 h 752278"/>
                <a:gd name="connsiteX14" fmla="*/ 4656667 w 9169400"/>
                <a:gd name="connsiteY14" fmla="*/ 482483 h 752278"/>
                <a:gd name="connsiteX15" fmla="*/ 4792133 w 9169400"/>
                <a:gd name="connsiteY15" fmla="*/ 330083 h 752278"/>
                <a:gd name="connsiteX16" fmla="*/ 5012267 w 9169400"/>
                <a:gd name="connsiteY16" fmla="*/ 194616 h 752278"/>
                <a:gd name="connsiteX17" fmla="*/ 5257800 w 9169400"/>
                <a:gd name="connsiteY17" fmla="*/ 177683 h 752278"/>
                <a:gd name="connsiteX18" fmla="*/ 5647267 w 9169400"/>
                <a:gd name="connsiteY18" fmla="*/ 363950 h 752278"/>
                <a:gd name="connsiteX19" fmla="*/ 5892800 w 9169400"/>
                <a:gd name="connsiteY19" fmla="*/ 719549 h 752278"/>
                <a:gd name="connsiteX20" fmla="*/ 6383867 w 9169400"/>
                <a:gd name="connsiteY20" fmla="*/ 694149 h 752278"/>
                <a:gd name="connsiteX21" fmla="*/ 6807200 w 9169400"/>
                <a:gd name="connsiteY21" fmla="*/ 347017 h 752278"/>
                <a:gd name="connsiteX22" fmla="*/ 7103534 w 9169400"/>
                <a:gd name="connsiteY22" fmla="*/ 50683 h 752278"/>
                <a:gd name="connsiteX23" fmla="*/ 7450667 w 9169400"/>
                <a:gd name="connsiteY23" fmla="*/ 16817 h 752278"/>
                <a:gd name="connsiteX24" fmla="*/ 7814733 w 9169400"/>
                <a:gd name="connsiteY24" fmla="*/ 228483 h 752278"/>
                <a:gd name="connsiteX25" fmla="*/ 8085667 w 9169400"/>
                <a:gd name="connsiteY25" fmla="*/ 677216 h 752278"/>
                <a:gd name="connsiteX26" fmla="*/ 8568267 w 9169400"/>
                <a:gd name="connsiteY26" fmla="*/ 736483 h 752278"/>
                <a:gd name="connsiteX27" fmla="*/ 9169400 w 9169400"/>
                <a:gd name="connsiteY27" fmla="*/ 728017 h 752278"/>
                <a:gd name="connsiteX0" fmla="*/ 0 w 9169400"/>
                <a:gd name="connsiteY0" fmla="*/ 643350 h 752278"/>
                <a:gd name="connsiteX1" fmla="*/ 719667 w 9169400"/>
                <a:gd name="connsiteY1" fmla="*/ 651816 h 752278"/>
                <a:gd name="connsiteX2" fmla="*/ 1210733 w 9169400"/>
                <a:gd name="connsiteY2" fmla="*/ 186150 h 752278"/>
                <a:gd name="connsiteX3" fmla="*/ 1617133 w 9169400"/>
                <a:gd name="connsiteY3" fmla="*/ 109950 h 752278"/>
                <a:gd name="connsiteX4" fmla="*/ 1888067 w 9169400"/>
                <a:gd name="connsiteY4" fmla="*/ 270816 h 752278"/>
                <a:gd name="connsiteX5" fmla="*/ 2074333 w 9169400"/>
                <a:gd name="connsiteY5" fmla="*/ 575616 h 752278"/>
                <a:gd name="connsiteX6" fmla="*/ 2260600 w 9169400"/>
                <a:gd name="connsiteY6" fmla="*/ 685683 h 752278"/>
                <a:gd name="connsiteX7" fmla="*/ 2683933 w 9169400"/>
                <a:gd name="connsiteY7" fmla="*/ 677217 h 752278"/>
                <a:gd name="connsiteX8" fmla="*/ 3014133 w 9169400"/>
                <a:gd name="connsiteY8" fmla="*/ 414750 h 752278"/>
                <a:gd name="connsiteX9" fmla="*/ 3344334 w 9169400"/>
                <a:gd name="connsiteY9" fmla="*/ 338550 h 752278"/>
                <a:gd name="connsiteX10" fmla="*/ 3640666 w 9169400"/>
                <a:gd name="connsiteY10" fmla="*/ 406283 h 752278"/>
                <a:gd name="connsiteX11" fmla="*/ 3920067 w 9169400"/>
                <a:gd name="connsiteY11" fmla="*/ 626416 h 752278"/>
                <a:gd name="connsiteX12" fmla="*/ 3970867 w 9169400"/>
                <a:gd name="connsiteY12" fmla="*/ 677216 h 752278"/>
                <a:gd name="connsiteX13" fmla="*/ 4402667 w 9169400"/>
                <a:gd name="connsiteY13" fmla="*/ 685683 h 752278"/>
                <a:gd name="connsiteX14" fmla="*/ 4656667 w 9169400"/>
                <a:gd name="connsiteY14" fmla="*/ 482483 h 752278"/>
                <a:gd name="connsiteX15" fmla="*/ 4792133 w 9169400"/>
                <a:gd name="connsiteY15" fmla="*/ 330083 h 752278"/>
                <a:gd name="connsiteX16" fmla="*/ 5012267 w 9169400"/>
                <a:gd name="connsiteY16" fmla="*/ 194616 h 752278"/>
                <a:gd name="connsiteX17" fmla="*/ 5266267 w 9169400"/>
                <a:gd name="connsiteY17" fmla="*/ 236950 h 752278"/>
                <a:gd name="connsiteX18" fmla="*/ 5647267 w 9169400"/>
                <a:gd name="connsiteY18" fmla="*/ 363950 h 752278"/>
                <a:gd name="connsiteX19" fmla="*/ 5892800 w 9169400"/>
                <a:gd name="connsiteY19" fmla="*/ 719549 h 752278"/>
                <a:gd name="connsiteX20" fmla="*/ 6383867 w 9169400"/>
                <a:gd name="connsiteY20" fmla="*/ 694149 h 752278"/>
                <a:gd name="connsiteX21" fmla="*/ 6807200 w 9169400"/>
                <a:gd name="connsiteY21" fmla="*/ 347017 h 752278"/>
                <a:gd name="connsiteX22" fmla="*/ 7103534 w 9169400"/>
                <a:gd name="connsiteY22" fmla="*/ 50683 h 752278"/>
                <a:gd name="connsiteX23" fmla="*/ 7450667 w 9169400"/>
                <a:gd name="connsiteY23" fmla="*/ 16817 h 752278"/>
                <a:gd name="connsiteX24" fmla="*/ 7814733 w 9169400"/>
                <a:gd name="connsiteY24" fmla="*/ 228483 h 752278"/>
                <a:gd name="connsiteX25" fmla="*/ 8085667 w 9169400"/>
                <a:gd name="connsiteY25" fmla="*/ 677216 h 752278"/>
                <a:gd name="connsiteX26" fmla="*/ 8568267 w 9169400"/>
                <a:gd name="connsiteY26" fmla="*/ 736483 h 752278"/>
                <a:gd name="connsiteX27" fmla="*/ 9169400 w 9169400"/>
                <a:gd name="connsiteY27" fmla="*/ 728017 h 752278"/>
                <a:gd name="connsiteX0" fmla="*/ 0 w 9169400"/>
                <a:gd name="connsiteY0" fmla="*/ 643350 h 746875"/>
                <a:gd name="connsiteX1" fmla="*/ 719667 w 9169400"/>
                <a:gd name="connsiteY1" fmla="*/ 651816 h 746875"/>
                <a:gd name="connsiteX2" fmla="*/ 1210733 w 9169400"/>
                <a:gd name="connsiteY2" fmla="*/ 186150 h 746875"/>
                <a:gd name="connsiteX3" fmla="*/ 1617133 w 9169400"/>
                <a:gd name="connsiteY3" fmla="*/ 109950 h 746875"/>
                <a:gd name="connsiteX4" fmla="*/ 1888067 w 9169400"/>
                <a:gd name="connsiteY4" fmla="*/ 270816 h 746875"/>
                <a:gd name="connsiteX5" fmla="*/ 2074333 w 9169400"/>
                <a:gd name="connsiteY5" fmla="*/ 575616 h 746875"/>
                <a:gd name="connsiteX6" fmla="*/ 2260600 w 9169400"/>
                <a:gd name="connsiteY6" fmla="*/ 685683 h 746875"/>
                <a:gd name="connsiteX7" fmla="*/ 2683933 w 9169400"/>
                <a:gd name="connsiteY7" fmla="*/ 677217 h 746875"/>
                <a:gd name="connsiteX8" fmla="*/ 3014133 w 9169400"/>
                <a:gd name="connsiteY8" fmla="*/ 414750 h 746875"/>
                <a:gd name="connsiteX9" fmla="*/ 3344334 w 9169400"/>
                <a:gd name="connsiteY9" fmla="*/ 338550 h 746875"/>
                <a:gd name="connsiteX10" fmla="*/ 3640666 w 9169400"/>
                <a:gd name="connsiteY10" fmla="*/ 406283 h 746875"/>
                <a:gd name="connsiteX11" fmla="*/ 3920067 w 9169400"/>
                <a:gd name="connsiteY11" fmla="*/ 626416 h 746875"/>
                <a:gd name="connsiteX12" fmla="*/ 3970867 w 9169400"/>
                <a:gd name="connsiteY12" fmla="*/ 677216 h 746875"/>
                <a:gd name="connsiteX13" fmla="*/ 4402667 w 9169400"/>
                <a:gd name="connsiteY13" fmla="*/ 685683 h 746875"/>
                <a:gd name="connsiteX14" fmla="*/ 4656667 w 9169400"/>
                <a:gd name="connsiteY14" fmla="*/ 482483 h 746875"/>
                <a:gd name="connsiteX15" fmla="*/ 4792133 w 9169400"/>
                <a:gd name="connsiteY15" fmla="*/ 330083 h 746875"/>
                <a:gd name="connsiteX16" fmla="*/ 5012267 w 9169400"/>
                <a:gd name="connsiteY16" fmla="*/ 194616 h 746875"/>
                <a:gd name="connsiteX17" fmla="*/ 5266267 w 9169400"/>
                <a:gd name="connsiteY17" fmla="*/ 236950 h 746875"/>
                <a:gd name="connsiteX18" fmla="*/ 5545667 w 9169400"/>
                <a:gd name="connsiteY18" fmla="*/ 440150 h 746875"/>
                <a:gd name="connsiteX19" fmla="*/ 5892800 w 9169400"/>
                <a:gd name="connsiteY19" fmla="*/ 719549 h 746875"/>
                <a:gd name="connsiteX20" fmla="*/ 6383867 w 9169400"/>
                <a:gd name="connsiteY20" fmla="*/ 694149 h 746875"/>
                <a:gd name="connsiteX21" fmla="*/ 6807200 w 9169400"/>
                <a:gd name="connsiteY21" fmla="*/ 347017 h 746875"/>
                <a:gd name="connsiteX22" fmla="*/ 7103534 w 9169400"/>
                <a:gd name="connsiteY22" fmla="*/ 50683 h 746875"/>
                <a:gd name="connsiteX23" fmla="*/ 7450667 w 9169400"/>
                <a:gd name="connsiteY23" fmla="*/ 16817 h 746875"/>
                <a:gd name="connsiteX24" fmla="*/ 7814733 w 9169400"/>
                <a:gd name="connsiteY24" fmla="*/ 228483 h 746875"/>
                <a:gd name="connsiteX25" fmla="*/ 8085667 w 9169400"/>
                <a:gd name="connsiteY25" fmla="*/ 677216 h 746875"/>
                <a:gd name="connsiteX26" fmla="*/ 8568267 w 9169400"/>
                <a:gd name="connsiteY26" fmla="*/ 736483 h 746875"/>
                <a:gd name="connsiteX27" fmla="*/ 9169400 w 9169400"/>
                <a:gd name="connsiteY27" fmla="*/ 728017 h 746875"/>
                <a:gd name="connsiteX0" fmla="*/ 0 w 9169400"/>
                <a:gd name="connsiteY0" fmla="*/ 643350 h 746875"/>
                <a:gd name="connsiteX1" fmla="*/ 719667 w 9169400"/>
                <a:gd name="connsiteY1" fmla="*/ 651816 h 746875"/>
                <a:gd name="connsiteX2" fmla="*/ 1210733 w 9169400"/>
                <a:gd name="connsiteY2" fmla="*/ 186150 h 746875"/>
                <a:gd name="connsiteX3" fmla="*/ 1617133 w 9169400"/>
                <a:gd name="connsiteY3" fmla="*/ 109950 h 746875"/>
                <a:gd name="connsiteX4" fmla="*/ 1888067 w 9169400"/>
                <a:gd name="connsiteY4" fmla="*/ 270816 h 746875"/>
                <a:gd name="connsiteX5" fmla="*/ 2074333 w 9169400"/>
                <a:gd name="connsiteY5" fmla="*/ 575616 h 746875"/>
                <a:gd name="connsiteX6" fmla="*/ 2260600 w 9169400"/>
                <a:gd name="connsiteY6" fmla="*/ 685683 h 746875"/>
                <a:gd name="connsiteX7" fmla="*/ 2683933 w 9169400"/>
                <a:gd name="connsiteY7" fmla="*/ 677217 h 746875"/>
                <a:gd name="connsiteX8" fmla="*/ 3014133 w 9169400"/>
                <a:gd name="connsiteY8" fmla="*/ 414750 h 746875"/>
                <a:gd name="connsiteX9" fmla="*/ 3344334 w 9169400"/>
                <a:gd name="connsiteY9" fmla="*/ 338550 h 746875"/>
                <a:gd name="connsiteX10" fmla="*/ 3640666 w 9169400"/>
                <a:gd name="connsiteY10" fmla="*/ 406283 h 746875"/>
                <a:gd name="connsiteX11" fmla="*/ 3920067 w 9169400"/>
                <a:gd name="connsiteY11" fmla="*/ 626416 h 746875"/>
                <a:gd name="connsiteX12" fmla="*/ 3970867 w 9169400"/>
                <a:gd name="connsiteY12" fmla="*/ 677216 h 746875"/>
                <a:gd name="connsiteX13" fmla="*/ 4402667 w 9169400"/>
                <a:gd name="connsiteY13" fmla="*/ 685683 h 746875"/>
                <a:gd name="connsiteX14" fmla="*/ 4656667 w 9169400"/>
                <a:gd name="connsiteY14" fmla="*/ 482483 h 746875"/>
                <a:gd name="connsiteX15" fmla="*/ 4792133 w 9169400"/>
                <a:gd name="connsiteY15" fmla="*/ 330083 h 746875"/>
                <a:gd name="connsiteX16" fmla="*/ 5012267 w 9169400"/>
                <a:gd name="connsiteY16" fmla="*/ 194616 h 746875"/>
                <a:gd name="connsiteX17" fmla="*/ 5317067 w 9169400"/>
                <a:gd name="connsiteY17" fmla="*/ 194617 h 746875"/>
                <a:gd name="connsiteX18" fmla="*/ 5545667 w 9169400"/>
                <a:gd name="connsiteY18" fmla="*/ 440150 h 746875"/>
                <a:gd name="connsiteX19" fmla="*/ 5892800 w 9169400"/>
                <a:gd name="connsiteY19" fmla="*/ 719549 h 746875"/>
                <a:gd name="connsiteX20" fmla="*/ 6383867 w 9169400"/>
                <a:gd name="connsiteY20" fmla="*/ 694149 h 746875"/>
                <a:gd name="connsiteX21" fmla="*/ 6807200 w 9169400"/>
                <a:gd name="connsiteY21" fmla="*/ 347017 h 746875"/>
                <a:gd name="connsiteX22" fmla="*/ 7103534 w 9169400"/>
                <a:gd name="connsiteY22" fmla="*/ 50683 h 746875"/>
                <a:gd name="connsiteX23" fmla="*/ 7450667 w 9169400"/>
                <a:gd name="connsiteY23" fmla="*/ 16817 h 746875"/>
                <a:gd name="connsiteX24" fmla="*/ 7814733 w 9169400"/>
                <a:gd name="connsiteY24" fmla="*/ 228483 h 746875"/>
                <a:gd name="connsiteX25" fmla="*/ 8085667 w 9169400"/>
                <a:gd name="connsiteY25" fmla="*/ 677216 h 746875"/>
                <a:gd name="connsiteX26" fmla="*/ 8568267 w 9169400"/>
                <a:gd name="connsiteY26" fmla="*/ 736483 h 746875"/>
                <a:gd name="connsiteX27" fmla="*/ 9169400 w 9169400"/>
                <a:gd name="connsiteY27" fmla="*/ 728017 h 746875"/>
                <a:gd name="connsiteX0" fmla="*/ 0 w 9169400"/>
                <a:gd name="connsiteY0" fmla="*/ 643350 h 746875"/>
                <a:gd name="connsiteX1" fmla="*/ 719667 w 9169400"/>
                <a:gd name="connsiteY1" fmla="*/ 651816 h 746875"/>
                <a:gd name="connsiteX2" fmla="*/ 1210733 w 9169400"/>
                <a:gd name="connsiteY2" fmla="*/ 186150 h 746875"/>
                <a:gd name="connsiteX3" fmla="*/ 1617133 w 9169400"/>
                <a:gd name="connsiteY3" fmla="*/ 109950 h 746875"/>
                <a:gd name="connsiteX4" fmla="*/ 1888067 w 9169400"/>
                <a:gd name="connsiteY4" fmla="*/ 270816 h 746875"/>
                <a:gd name="connsiteX5" fmla="*/ 2074333 w 9169400"/>
                <a:gd name="connsiteY5" fmla="*/ 575616 h 746875"/>
                <a:gd name="connsiteX6" fmla="*/ 2260600 w 9169400"/>
                <a:gd name="connsiteY6" fmla="*/ 685683 h 746875"/>
                <a:gd name="connsiteX7" fmla="*/ 2683933 w 9169400"/>
                <a:gd name="connsiteY7" fmla="*/ 677217 h 746875"/>
                <a:gd name="connsiteX8" fmla="*/ 3014133 w 9169400"/>
                <a:gd name="connsiteY8" fmla="*/ 414750 h 746875"/>
                <a:gd name="connsiteX9" fmla="*/ 3344334 w 9169400"/>
                <a:gd name="connsiteY9" fmla="*/ 338550 h 746875"/>
                <a:gd name="connsiteX10" fmla="*/ 3640666 w 9169400"/>
                <a:gd name="connsiteY10" fmla="*/ 406283 h 746875"/>
                <a:gd name="connsiteX11" fmla="*/ 3920067 w 9169400"/>
                <a:gd name="connsiteY11" fmla="*/ 626416 h 746875"/>
                <a:gd name="connsiteX12" fmla="*/ 3987801 w 9169400"/>
                <a:gd name="connsiteY12" fmla="*/ 711083 h 746875"/>
                <a:gd name="connsiteX13" fmla="*/ 4402667 w 9169400"/>
                <a:gd name="connsiteY13" fmla="*/ 685683 h 746875"/>
                <a:gd name="connsiteX14" fmla="*/ 4656667 w 9169400"/>
                <a:gd name="connsiteY14" fmla="*/ 482483 h 746875"/>
                <a:gd name="connsiteX15" fmla="*/ 4792133 w 9169400"/>
                <a:gd name="connsiteY15" fmla="*/ 330083 h 746875"/>
                <a:gd name="connsiteX16" fmla="*/ 5012267 w 9169400"/>
                <a:gd name="connsiteY16" fmla="*/ 194616 h 746875"/>
                <a:gd name="connsiteX17" fmla="*/ 5317067 w 9169400"/>
                <a:gd name="connsiteY17" fmla="*/ 194617 h 746875"/>
                <a:gd name="connsiteX18" fmla="*/ 5545667 w 9169400"/>
                <a:gd name="connsiteY18" fmla="*/ 440150 h 746875"/>
                <a:gd name="connsiteX19" fmla="*/ 5892800 w 9169400"/>
                <a:gd name="connsiteY19" fmla="*/ 719549 h 746875"/>
                <a:gd name="connsiteX20" fmla="*/ 6383867 w 9169400"/>
                <a:gd name="connsiteY20" fmla="*/ 694149 h 746875"/>
                <a:gd name="connsiteX21" fmla="*/ 6807200 w 9169400"/>
                <a:gd name="connsiteY21" fmla="*/ 347017 h 746875"/>
                <a:gd name="connsiteX22" fmla="*/ 7103534 w 9169400"/>
                <a:gd name="connsiteY22" fmla="*/ 50683 h 746875"/>
                <a:gd name="connsiteX23" fmla="*/ 7450667 w 9169400"/>
                <a:gd name="connsiteY23" fmla="*/ 16817 h 746875"/>
                <a:gd name="connsiteX24" fmla="*/ 7814733 w 9169400"/>
                <a:gd name="connsiteY24" fmla="*/ 228483 h 746875"/>
                <a:gd name="connsiteX25" fmla="*/ 8085667 w 9169400"/>
                <a:gd name="connsiteY25" fmla="*/ 677216 h 746875"/>
                <a:gd name="connsiteX26" fmla="*/ 8568267 w 9169400"/>
                <a:gd name="connsiteY26" fmla="*/ 736483 h 746875"/>
                <a:gd name="connsiteX27" fmla="*/ 9169400 w 9169400"/>
                <a:gd name="connsiteY27" fmla="*/ 728017 h 746875"/>
                <a:gd name="connsiteX0" fmla="*/ 0 w 9245600"/>
                <a:gd name="connsiteY0" fmla="*/ 702617 h 746875"/>
                <a:gd name="connsiteX1" fmla="*/ 795867 w 9245600"/>
                <a:gd name="connsiteY1" fmla="*/ 651816 h 746875"/>
                <a:gd name="connsiteX2" fmla="*/ 1286933 w 9245600"/>
                <a:gd name="connsiteY2" fmla="*/ 186150 h 746875"/>
                <a:gd name="connsiteX3" fmla="*/ 1693333 w 9245600"/>
                <a:gd name="connsiteY3" fmla="*/ 109950 h 746875"/>
                <a:gd name="connsiteX4" fmla="*/ 1964267 w 9245600"/>
                <a:gd name="connsiteY4" fmla="*/ 270816 h 746875"/>
                <a:gd name="connsiteX5" fmla="*/ 2150533 w 9245600"/>
                <a:gd name="connsiteY5" fmla="*/ 575616 h 746875"/>
                <a:gd name="connsiteX6" fmla="*/ 2336800 w 9245600"/>
                <a:gd name="connsiteY6" fmla="*/ 685683 h 746875"/>
                <a:gd name="connsiteX7" fmla="*/ 2760133 w 9245600"/>
                <a:gd name="connsiteY7" fmla="*/ 677217 h 746875"/>
                <a:gd name="connsiteX8" fmla="*/ 3090333 w 9245600"/>
                <a:gd name="connsiteY8" fmla="*/ 414750 h 746875"/>
                <a:gd name="connsiteX9" fmla="*/ 3420534 w 9245600"/>
                <a:gd name="connsiteY9" fmla="*/ 338550 h 746875"/>
                <a:gd name="connsiteX10" fmla="*/ 3716866 w 9245600"/>
                <a:gd name="connsiteY10" fmla="*/ 406283 h 746875"/>
                <a:gd name="connsiteX11" fmla="*/ 3996267 w 9245600"/>
                <a:gd name="connsiteY11" fmla="*/ 626416 h 746875"/>
                <a:gd name="connsiteX12" fmla="*/ 4064001 w 9245600"/>
                <a:gd name="connsiteY12" fmla="*/ 711083 h 746875"/>
                <a:gd name="connsiteX13" fmla="*/ 4478867 w 9245600"/>
                <a:gd name="connsiteY13" fmla="*/ 685683 h 746875"/>
                <a:gd name="connsiteX14" fmla="*/ 4732867 w 9245600"/>
                <a:gd name="connsiteY14" fmla="*/ 482483 h 746875"/>
                <a:gd name="connsiteX15" fmla="*/ 4868333 w 9245600"/>
                <a:gd name="connsiteY15" fmla="*/ 330083 h 746875"/>
                <a:gd name="connsiteX16" fmla="*/ 5088467 w 9245600"/>
                <a:gd name="connsiteY16" fmla="*/ 194616 h 746875"/>
                <a:gd name="connsiteX17" fmla="*/ 5393267 w 9245600"/>
                <a:gd name="connsiteY17" fmla="*/ 194617 h 746875"/>
                <a:gd name="connsiteX18" fmla="*/ 5621867 w 9245600"/>
                <a:gd name="connsiteY18" fmla="*/ 440150 h 746875"/>
                <a:gd name="connsiteX19" fmla="*/ 5969000 w 9245600"/>
                <a:gd name="connsiteY19" fmla="*/ 719549 h 746875"/>
                <a:gd name="connsiteX20" fmla="*/ 6460067 w 9245600"/>
                <a:gd name="connsiteY20" fmla="*/ 694149 h 746875"/>
                <a:gd name="connsiteX21" fmla="*/ 6883400 w 9245600"/>
                <a:gd name="connsiteY21" fmla="*/ 347017 h 746875"/>
                <a:gd name="connsiteX22" fmla="*/ 7179734 w 9245600"/>
                <a:gd name="connsiteY22" fmla="*/ 50683 h 746875"/>
                <a:gd name="connsiteX23" fmla="*/ 7526867 w 9245600"/>
                <a:gd name="connsiteY23" fmla="*/ 16817 h 746875"/>
                <a:gd name="connsiteX24" fmla="*/ 7890933 w 9245600"/>
                <a:gd name="connsiteY24" fmla="*/ 228483 h 746875"/>
                <a:gd name="connsiteX25" fmla="*/ 8161867 w 9245600"/>
                <a:gd name="connsiteY25" fmla="*/ 677216 h 746875"/>
                <a:gd name="connsiteX26" fmla="*/ 8644467 w 9245600"/>
                <a:gd name="connsiteY26" fmla="*/ 736483 h 746875"/>
                <a:gd name="connsiteX27" fmla="*/ 9245600 w 9245600"/>
                <a:gd name="connsiteY27" fmla="*/ 728017 h 746875"/>
                <a:gd name="connsiteX0" fmla="*/ 0 w 9245600"/>
                <a:gd name="connsiteY0" fmla="*/ 702617 h 746875"/>
                <a:gd name="connsiteX1" fmla="*/ 795867 w 9245600"/>
                <a:gd name="connsiteY1" fmla="*/ 651816 h 746875"/>
                <a:gd name="connsiteX2" fmla="*/ 1286933 w 9245600"/>
                <a:gd name="connsiteY2" fmla="*/ 186150 h 746875"/>
                <a:gd name="connsiteX3" fmla="*/ 1693333 w 9245600"/>
                <a:gd name="connsiteY3" fmla="*/ 109950 h 746875"/>
                <a:gd name="connsiteX4" fmla="*/ 1964267 w 9245600"/>
                <a:gd name="connsiteY4" fmla="*/ 270816 h 746875"/>
                <a:gd name="connsiteX5" fmla="*/ 2150533 w 9245600"/>
                <a:gd name="connsiteY5" fmla="*/ 575616 h 746875"/>
                <a:gd name="connsiteX6" fmla="*/ 2336800 w 9245600"/>
                <a:gd name="connsiteY6" fmla="*/ 685683 h 746875"/>
                <a:gd name="connsiteX7" fmla="*/ 2760133 w 9245600"/>
                <a:gd name="connsiteY7" fmla="*/ 677217 h 746875"/>
                <a:gd name="connsiteX8" fmla="*/ 3090333 w 9245600"/>
                <a:gd name="connsiteY8" fmla="*/ 414750 h 746875"/>
                <a:gd name="connsiteX9" fmla="*/ 3420534 w 9245600"/>
                <a:gd name="connsiteY9" fmla="*/ 338550 h 746875"/>
                <a:gd name="connsiteX10" fmla="*/ 3716866 w 9245600"/>
                <a:gd name="connsiteY10" fmla="*/ 406283 h 746875"/>
                <a:gd name="connsiteX11" fmla="*/ 3996267 w 9245600"/>
                <a:gd name="connsiteY11" fmla="*/ 626416 h 746875"/>
                <a:gd name="connsiteX12" fmla="*/ 4064001 w 9245600"/>
                <a:gd name="connsiteY12" fmla="*/ 711083 h 746875"/>
                <a:gd name="connsiteX13" fmla="*/ 4478867 w 9245600"/>
                <a:gd name="connsiteY13" fmla="*/ 685683 h 746875"/>
                <a:gd name="connsiteX14" fmla="*/ 4732867 w 9245600"/>
                <a:gd name="connsiteY14" fmla="*/ 482483 h 746875"/>
                <a:gd name="connsiteX15" fmla="*/ 4868333 w 9245600"/>
                <a:gd name="connsiteY15" fmla="*/ 330083 h 746875"/>
                <a:gd name="connsiteX16" fmla="*/ 5088467 w 9245600"/>
                <a:gd name="connsiteY16" fmla="*/ 194616 h 746875"/>
                <a:gd name="connsiteX17" fmla="*/ 5393267 w 9245600"/>
                <a:gd name="connsiteY17" fmla="*/ 194617 h 746875"/>
                <a:gd name="connsiteX18" fmla="*/ 5621867 w 9245600"/>
                <a:gd name="connsiteY18" fmla="*/ 440150 h 746875"/>
                <a:gd name="connsiteX19" fmla="*/ 5969000 w 9245600"/>
                <a:gd name="connsiteY19" fmla="*/ 719549 h 746875"/>
                <a:gd name="connsiteX20" fmla="*/ 6460067 w 9245600"/>
                <a:gd name="connsiteY20" fmla="*/ 694149 h 746875"/>
                <a:gd name="connsiteX21" fmla="*/ 6883400 w 9245600"/>
                <a:gd name="connsiteY21" fmla="*/ 347017 h 746875"/>
                <a:gd name="connsiteX22" fmla="*/ 7179734 w 9245600"/>
                <a:gd name="connsiteY22" fmla="*/ 50683 h 746875"/>
                <a:gd name="connsiteX23" fmla="*/ 7526867 w 9245600"/>
                <a:gd name="connsiteY23" fmla="*/ 16817 h 746875"/>
                <a:gd name="connsiteX24" fmla="*/ 7890933 w 9245600"/>
                <a:gd name="connsiteY24" fmla="*/ 228483 h 746875"/>
                <a:gd name="connsiteX25" fmla="*/ 8161867 w 9245600"/>
                <a:gd name="connsiteY25" fmla="*/ 677216 h 746875"/>
                <a:gd name="connsiteX26" fmla="*/ 8644467 w 9245600"/>
                <a:gd name="connsiteY26" fmla="*/ 736483 h 746875"/>
                <a:gd name="connsiteX27" fmla="*/ 9245600 w 9245600"/>
                <a:gd name="connsiteY27" fmla="*/ 728017 h 746875"/>
                <a:gd name="connsiteX0" fmla="*/ 0 w 9245600"/>
                <a:gd name="connsiteY0" fmla="*/ 702991 h 746812"/>
                <a:gd name="connsiteX1" fmla="*/ 795867 w 9245600"/>
                <a:gd name="connsiteY1" fmla="*/ 652190 h 746812"/>
                <a:gd name="connsiteX2" fmla="*/ 1286933 w 9245600"/>
                <a:gd name="connsiteY2" fmla="*/ 186524 h 746812"/>
                <a:gd name="connsiteX3" fmla="*/ 1693333 w 9245600"/>
                <a:gd name="connsiteY3" fmla="*/ 110324 h 746812"/>
                <a:gd name="connsiteX4" fmla="*/ 1964267 w 9245600"/>
                <a:gd name="connsiteY4" fmla="*/ 271190 h 746812"/>
                <a:gd name="connsiteX5" fmla="*/ 2150533 w 9245600"/>
                <a:gd name="connsiteY5" fmla="*/ 575990 h 746812"/>
                <a:gd name="connsiteX6" fmla="*/ 2336800 w 9245600"/>
                <a:gd name="connsiteY6" fmla="*/ 686057 h 746812"/>
                <a:gd name="connsiteX7" fmla="*/ 2760133 w 9245600"/>
                <a:gd name="connsiteY7" fmla="*/ 677591 h 746812"/>
                <a:gd name="connsiteX8" fmla="*/ 3090333 w 9245600"/>
                <a:gd name="connsiteY8" fmla="*/ 415124 h 746812"/>
                <a:gd name="connsiteX9" fmla="*/ 3420534 w 9245600"/>
                <a:gd name="connsiteY9" fmla="*/ 338924 h 746812"/>
                <a:gd name="connsiteX10" fmla="*/ 3716866 w 9245600"/>
                <a:gd name="connsiteY10" fmla="*/ 406657 h 746812"/>
                <a:gd name="connsiteX11" fmla="*/ 3996267 w 9245600"/>
                <a:gd name="connsiteY11" fmla="*/ 626790 h 746812"/>
                <a:gd name="connsiteX12" fmla="*/ 4064001 w 9245600"/>
                <a:gd name="connsiteY12" fmla="*/ 711457 h 746812"/>
                <a:gd name="connsiteX13" fmla="*/ 4478867 w 9245600"/>
                <a:gd name="connsiteY13" fmla="*/ 686057 h 746812"/>
                <a:gd name="connsiteX14" fmla="*/ 4732867 w 9245600"/>
                <a:gd name="connsiteY14" fmla="*/ 482857 h 746812"/>
                <a:gd name="connsiteX15" fmla="*/ 4868333 w 9245600"/>
                <a:gd name="connsiteY15" fmla="*/ 330457 h 746812"/>
                <a:gd name="connsiteX16" fmla="*/ 5088467 w 9245600"/>
                <a:gd name="connsiteY16" fmla="*/ 194990 h 746812"/>
                <a:gd name="connsiteX17" fmla="*/ 5393267 w 9245600"/>
                <a:gd name="connsiteY17" fmla="*/ 194991 h 746812"/>
                <a:gd name="connsiteX18" fmla="*/ 5621867 w 9245600"/>
                <a:gd name="connsiteY18" fmla="*/ 440524 h 746812"/>
                <a:gd name="connsiteX19" fmla="*/ 5969000 w 9245600"/>
                <a:gd name="connsiteY19" fmla="*/ 719923 h 746812"/>
                <a:gd name="connsiteX20" fmla="*/ 6460067 w 9245600"/>
                <a:gd name="connsiteY20" fmla="*/ 694523 h 746812"/>
                <a:gd name="connsiteX21" fmla="*/ 6832600 w 9245600"/>
                <a:gd name="connsiteY21" fmla="*/ 355858 h 746812"/>
                <a:gd name="connsiteX22" fmla="*/ 7179734 w 9245600"/>
                <a:gd name="connsiteY22" fmla="*/ 51057 h 746812"/>
                <a:gd name="connsiteX23" fmla="*/ 7526867 w 9245600"/>
                <a:gd name="connsiteY23" fmla="*/ 17191 h 746812"/>
                <a:gd name="connsiteX24" fmla="*/ 7890933 w 9245600"/>
                <a:gd name="connsiteY24" fmla="*/ 228857 h 746812"/>
                <a:gd name="connsiteX25" fmla="*/ 8161867 w 9245600"/>
                <a:gd name="connsiteY25" fmla="*/ 677590 h 746812"/>
                <a:gd name="connsiteX26" fmla="*/ 8644467 w 9245600"/>
                <a:gd name="connsiteY26" fmla="*/ 736857 h 746812"/>
                <a:gd name="connsiteX27" fmla="*/ 9245600 w 9245600"/>
                <a:gd name="connsiteY27" fmla="*/ 728391 h 746812"/>
                <a:gd name="connsiteX0" fmla="*/ 0 w 9245600"/>
                <a:gd name="connsiteY0" fmla="*/ 704230 h 748051"/>
                <a:gd name="connsiteX1" fmla="*/ 795867 w 9245600"/>
                <a:gd name="connsiteY1" fmla="*/ 653429 h 748051"/>
                <a:gd name="connsiteX2" fmla="*/ 1286933 w 9245600"/>
                <a:gd name="connsiteY2" fmla="*/ 187763 h 748051"/>
                <a:gd name="connsiteX3" fmla="*/ 1693333 w 9245600"/>
                <a:gd name="connsiteY3" fmla="*/ 111563 h 748051"/>
                <a:gd name="connsiteX4" fmla="*/ 1964267 w 9245600"/>
                <a:gd name="connsiteY4" fmla="*/ 272429 h 748051"/>
                <a:gd name="connsiteX5" fmla="*/ 2150533 w 9245600"/>
                <a:gd name="connsiteY5" fmla="*/ 577229 h 748051"/>
                <a:gd name="connsiteX6" fmla="*/ 2336800 w 9245600"/>
                <a:gd name="connsiteY6" fmla="*/ 687296 h 748051"/>
                <a:gd name="connsiteX7" fmla="*/ 2760133 w 9245600"/>
                <a:gd name="connsiteY7" fmla="*/ 678830 h 748051"/>
                <a:gd name="connsiteX8" fmla="*/ 3090333 w 9245600"/>
                <a:gd name="connsiteY8" fmla="*/ 416363 h 748051"/>
                <a:gd name="connsiteX9" fmla="*/ 3420534 w 9245600"/>
                <a:gd name="connsiteY9" fmla="*/ 340163 h 748051"/>
                <a:gd name="connsiteX10" fmla="*/ 3716866 w 9245600"/>
                <a:gd name="connsiteY10" fmla="*/ 407896 h 748051"/>
                <a:gd name="connsiteX11" fmla="*/ 3996267 w 9245600"/>
                <a:gd name="connsiteY11" fmla="*/ 628029 h 748051"/>
                <a:gd name="connsiteX12" fmla="*/ 4064001 w 9245600"/>
                <a:gd name="connsiteY12" fmla="*/ 712696 h 748051"/>
                <a:gd name="connsiteX13" fmla="*/ 4478867 w 9245600"/>
                <a:gd name="connsiteY13" fmla="*/ 687296 h 748051"/>
                <a:gd name="connsiteX14" fmla="*/ 4732867 w 9245600"/>
                <a:gd name="connsiteY14" fmla="*/ 484096 h 748051"/>
                <a:gd name="connsiteX15" fmla="*/ 4868333 w 9245600"/>
                <a:gd name="connsiteY15" fmla="*/ 331696 h 748051"/>
                <a:gd name="connsiteX16" fmla="*/ 5088467 w 9245600"/>
                <a:gd name="connsiteY16" fmla="*/ 196229 h 748051"/>
                <a:gd name="connsiteX17" fmla="*/ 5393267 w 9245600"/>
                <a:gd name="connsiteY17" fmla="*/ 196230 h 748051"/>
                <a:gd name="connsiteX18" fmla="*/ 5621867 w 9245600"/>
                <a:gd name="connsiteY18" fmla="*/ 441763 h 748051"/>
                <a:gd name="connsiteX19" fmla="*/ 5969000 w 9245600"/>
                <a:gd name="connsiteY19" fmla="*/ 721162 h 748051"/>
                <a:gd name="connsiteX20" fmla="*/ 6460067 w 9245600"/>
                <a:gd name="connsiteY20" fmla="*/ 695762 h 748051"/>
                <a:gd name="connsiteX21" fmla="*/ 6832600 w 9245600"/>
                <a:gd name="connsiteY21" fmla="*/ 357097 h 748051"/>
                <a:gd name="connsiteX22" fmla="*/ 7179734 w 9245600"/>
                <a:gd name="connsiteY22" fmla="*/ 52296 h 748051"/>
                <a:gd name="connsiteX23" fmla="*/ 7526867 w 9245600"/>
                <a:gd name="connsiteY23" fmla="*/ 18430 h 748051"/>
                <a:gd name="connsiteX24" fmla="*/ 7857067 w 9245600"/>
                <a:gd name="connsiteY24" fmla="*/ 247029 h 748051"/>
                <a:gd name="connsiteX25" fmla="*/ 8161867 w 9245600"/>
                <a:gd name="connsiteY25" fmla="*/ 678829 h 748051"/>
                <a:gd name="connsiteX26" fmla="*/ 8644467 w 9245600"/>
                <a:gd name="connsiteY26" fmla="*/ 738096 h 748051"/>
                <a:gd name="connsiteX27" fmla="*/ 9245600 w 9245600"/>
                <a:gd name="connsiteY27" fmla="*/ 729630 h 748051"/>
                <a:gd name="connsiteX0" fmla="*/ 0 w 9245600"/>
                <a:gd name="connsiteY0" fmla="*/ 704230 h 748051"/>
                <a:gd name="connsiteX1" fmla="*/ 795867 w 9245600"/>
                <a:gd name="connsiteY1" fmla="*/ 653429 h 748051"/>
                <a:gd name="connsiteX2" fmla="*/ 1286933 w 9245600"/>
                <a:gd name="connsiteY2" fmla="*/ 187763 h 748051"/>
                <a:gd name="connsiteX3" fmla="*/ 1693333 w 9245600"/>
                <a:gd name="connsiteY3" fmla="*/ 111563 h 748051"/>
                <a:gd name="connsiteX4" fmla="*/ 1964267 w 9245600"/>
                <a:gd name="connsiteY4" fmla="*/ 272429 h 748051"/>
                <a:gd name="connsiteX5" fmla="*/ 2150533 w 9245600"/>
                <a:gd name="connsiteY5" fmla="*/ 577229 h 748051"/>
                <a:gd name="connsiteX6" fmla="*/ 2336800 w 9245600"/>
                <a:gd name="connsiteY6" fmla="*/ 687296 h 748051"/>
                <a:gd name="connsiteX7" fmla="*/ 2760133 w 9245600"/>
                <a:gd name="connsiteY7" fmla="*/ 678830 h 748051"/>
                <a:gd name="connsiteX8" fmla="*/ 3090333 w 9245600"/>
                <a:gd name="connsiteY8" fmla="*/ 416363 h 748051"/>
                <a:gd name="connsiteX9" fmla="*/ 3420534 w 9245600"/>
                <a:gd name="connsiteY9" fmla="*/ 340163 h 748051"/>
                <a:gd name="connsiteX10" fmla="*/ 3716866 w 9245600"/>
                <a:gd name="connsiteY10" fmla="*/ 407896 h 748051"/>
                <a:gd name="connsiteX11" fmla="*/ 3996267 w 9245600"/>
                <a:gd name="connsiteY11" fmla="*/ 628029 h 748051"/>
                <a:gd name="connsiteX12" fmla="*/ 4110893 w 9245600"/>
                <a:gd name="connsiteY12" fmla="*/ 712696 h 748051"/>
                <a:gd name="connsiteX13" fmla="*/ 4478867 w 9245600"/>
                <a:gd name="connsiteY13" fmla="*/ 687296 h 748051"/>
                <a:gd name="connsiteX14" fmla="*/ 4732867 w 9245600"/>
                <a:gd name="connsiteY14" fmla="*/ 484096 h 748051"/>
                <a:gd name="connsiteX15" fmla="*/ 4868333 w 9245600"/>
                <a:gd name="connsiteY15" fmla="*/ 331696 h 748051"/>
                <a:gd name="connsiteX16" fmla="*/ 5088467 w 9245600"/>
                <a:gd name="connsiteY16" fmla="*/ 196229 h 748051"/>
                <a:gd name="connsiteX17" fmla="*/ 5393267 w 9245600"/>
                <a:gd name="connsiteY17" fmla="*/ 196230 h 748051"/>
                <a:gd name="connsiteX18" fmla="*/ 5621867 w 9245600"/>
                <a:gd name="connsiteY18" fmla="*/ 441763 h 748051"/>
                <a:gd name="connsiteX19" fmla="*/ 5969000 w 9245600"/>
                <a:gd name="connsiteY19" fmla="*/ 721162 h 748051"/>
                <a:gd name="connsiteX20" fmla="*/ 6460067 w 9245600"/>
                <a:gd name="connsiteY20" fmla="*/ 695762 h 748051"/>
                <a:gd name="connsiteX21" fmla="*/ 6832600 w 9245600"/>
                <a:gd name="connsiteY21" fmla="*/ 357097 h 748051"/>
                <a:gd name="connsiteX22" fmla="*/ 7179734 w 9245600"/>
                <a:gd name="connsiteY22" fmla="*/ 52296 h 748051"/>
                <a:gd name="connsiteX23" fmla="*/ 7526867 w 9245600"/>
                <a:gd name="connsiteY23" fmla="*/ 18430 h 748051"/>
                <a:gd name="connsiteX24" fmla="*/ 7857067 w 9245600"/>
                <a:gd name="connsiteY24" fmla="*/ 247029 h 748051"/>
                <a:gd name="connsiteX25" fmla="*/ 8161867 w 9245600"/>
                <a:gd name="connsiteY25" fmla="*/ 678829 h 748051"/>
                <a:gd name="connsiteX26" fmla="*/ 8644467 w 9245600"/>
                <a:gd name="connsiteY26" fmla="*/ 738096 h 748051"/>
                <a:gd name="connsiteX27" fmla="*/ 9245600 w 9245600"/>
                <a:gd name="connsiteY27" fmla="*/ 729630 h 7480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9245600" h="748051">
                  <a:moveTo>
                    <a:pt x="0" y="704230"/>
                  </a:moveTo>
                  <a:cubicBezTo>
                    <a:pt x="275872" y="695763"/>
                    <a:pt x="581378" y="739507"/>
                    <a:pt x="795867" y="653429"/>
                  </a:cubicBezTo>
                  <a:cubicBezTo>
                    <a:pt x="1010356" y="567351"/>
                    <a:pt x="1137355" y="278074"/>
                    <a:pt x="1286933" y="187763"/>
                  </a:cubicBezTo>
                  <a:cubicBezTo>
                    <a:pt x="1436511" y="97452"/>
                    <a:pt x="1580444" y="97452"/>
                    <a:pt x="1693333" y="111563"/>
                  </a:cubicBezTo>
                  <a:cubicBezTo>
                    <a:pt x="1806222" y="125674"/>
                    <a:pt x="1888067" y="194818"/>
                    <a:pt x="1964267" y="272429"/>
                  </a:cubicBezTo>
                  <a:cubicBezTo>
                    <a:pt x="2040467" y="350040"/>
                    <a:pt x="2088444" y="508085"/>
                    <a:pt x="2150533" y="577229"/>
                  </a:cubicBezTo>
                  <a:cubicBezTo>
                    <a:pt x="2212622" y="646374"/>
                    <a:pt x="2235200" y="670363"/>
                    <a:pt x="2336800" y="687296"/>
                  </a:cubicBezTo>
                  <a:cubicBezTo>
                    <a:pt x="2438400" y="704230"/>
                    <a:pt x="2634544" y="723986"/>
                    <a:pt x="2760133" y="678830"/>
                  </a:cubicBezTo>
                  <a:cubicBezTo>
                    <a:pt x="2885722" y="633675"/>
                    <a:pt x="2980266" y="472807"/>
                    <a:pt x="3090333" y="416363"/>
                  </a:cubicBezTo>
                  <a:cubicBezTo>
                    <a:pt x="3200400" y="359919"/>
                    <a:pt x="3316112" y="341574"/>
                    <a:pt x="3420534" y="340163"/>
                  </a:cubicBezTo>
                  <a:cubicBezTo>
                    <a:pt x="3524956" y="338752"/>
                    <a:pt x="3620911" y="359918"/>
                    <a:pt x="3716866" y="407896"/>
                  </a:cubicBezTo>
                  <a:cubicBezTo>
                    <a:pt x="3812822" y="455874"/>
                    <a:pt x="3930596" y="577229"/>
                    <a:pt x="3996267" y="628029"/>
                  </a:cubicBezTo>
                  <a:cubicBezTo>
                    <a:pt x="4061938" y="678829"/>
                    <a:pt x="4030460" y="702818"/>
                    <a:pt x="4110893" y="712696"/>
                  </a:cubicBezTo>
                  <a:cubicBezTo>
                    <a:pt x="4191326" y="722574"/>
                    <a:pt x="4375205" y="725396"/>
                    <a:pt x="4478867" y="687296"/>
                  </a:cubicBezTo>
                  <a:cubicBezTo>
                    <a:pt x="4582529" y="649196"/>
                    <a:pt x="4667956" y="543363"/>
                    <a:pt x="4732867" y="484096"/>
                  </a:cubicBezTo>
                  <a:cubicBezTo>
                    <a:pt x="4797778" y="424829"/>
                    <a:pt x="4809066" y="379674"/>
                    <a:pt x="4868333" y="331696"/>
                  </a:cubicBezTo>
                  <a:cubicBezTo>
                    <a:pt x="4927600" y="283718"/>
                    <a:pt x="5000978" y="218807"/>
                    <a:pt x="5088467" y="196229"/>
                  </a:cubicBezTo>
                  <a:cubicBezTo>
                    <a:pt x="5175956" y="173651"/>
                    <a:pt x="5304367" y="155308"/>
                    <a:pt x="5393267" y="196230"/>
                  </a:cubicBezTo>
                  <a:cubicBezTo>
                    <a:pt x="5482167" y="237152"/>
                    <a:pt x="5525912" y="354274"/>
                    <a:pt x="5621867" y="441763"/>
                  </a:cubicBezTo>
                  <a:cubicBezTo>
                    <a:pt x="5717822" y="529252"/>
                    <a:pt x="5829300" y="678829"/>
                    <a:pt x="5969000" y="721162"/>
                  </a:cubicBezTo>
                  <a:cubicBezTo>
                    <a:pt x="6108700" y="763495"/>
                    <a:pt x="6316134" y="756439"/>
                    <a:pt x="6460067" y="695762"/>
                  </a:cubicBezTo>
                  <a:cubicBezTo>
                    <a:pt x="6604000" y="635085"/>
                    <a:pt x="6712656" y="464341"/>
                    <a:pt x="6832600" y="357097"/>
                  </a:cubicBezTo>
                  <a:cubicBezTo>
                    <a:pt x="6952544" y="249853"/>
                    <a:pt x="7064023" y="108740"/>
                    <a:pt x="7179734" y="52296"/>
                  </a:cubicBezTo>
                  <a:cubicBezTo>
                    <a:pt x="7295445" y="-4148"/>
                    <a:pt x="7413978" y="-14026"/>
                    <a:pt x="7526867" y="18430"/>
                  </a:cubicBezTo>
                  <a:cubicBezTo>
                    <a:pt x="7639756" y="50886"/>
                    <a:pt x="7751234" y="136963"/>
                    <a:pt x="7857067" y="247029"/>
                  </a:cubicBezTo>
                  <a:cubicBezTo>
                    <a:pt x="7962900" y="357095"/>
                    <a:pt x="8030634" y="596985"/>
                    <a:pt x="8161867" y="678829"/>
                  </a:cubicBezTo>
                  <a:cubicBezTo>
                    <a:pt x="8293100" y="760673"/>
                    <a:pt x="8463845" y="729629"/>
                    <a:pt x="8644467" y="738096"/>
                  </a:cubicBezTo>
                  <a:cubicBezTo>
                    <a:pt x="8825089" y="746563"/>
                    <a:pt x="9042400" y="745152"/>
                    <a:pt x="9245600" y="729630"/>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6" name="手繪多邊形 5"/>
            <p:cNvSpPr/>
            <p:nvPr/>
          </p:nvSpPr>
          <p:spPr>
            <a:xfrm flipV="1">
              <a:off x="1139094" y="3970658"/>
              <a:ext cx="9245600" cy="748051"/>
            </a:xfrm>
            <a:custGeom>
              <a:avLst/>
              <a:gdLst>
                <a:gd name="connsiteX0" fmla="*/ 0 w 9152467"/>
                <a:gd name="connsiteY0" fmla="*/ 694332 h 835332"/>
                <a:gd name="connsiteX1" fmla="*/ 719667 w 9152467"/>
                <a:gd name="connsiteY1" fmla="*/ 702798 h 835332"/>
                <a:gd name="connsiteX2" fmla="*/ 1210733 w 9152467"/>
                <a:gd name="connsiteY2" fmla="*/ 237132 h 835332"/>
                <a:gd name="connsiteX3" fmla="*/ 1617133 w 9152467"/>
                <a:gd name="connsiteY3" fmla="*/ 160932 h 835332"/>
                <a:gd name="connsiteX4" fmla="*/ 1888067 w 9152467"/>
                <a:gd name="connsiteY4" fmla="*/ 321798 h 835332"/>
                <a:gd name="connsiteX5" fmla="*/ 2074333 w 9152467"/>
                <a:gd name="connsiteY5" fmla="*/ 677398 h 835332"/>
                <a:gd name="connsiteX6" fmla="*/ 2184400 w 9152467"/>
                <a:gd name="connsiteY6" fmla="*/ 711265 h 835332"/>
                <a:gd name="connsiteX7" fmla="*/ 2607733 w 9152467"/>
                <a:gd name="connsiteY7" fmla="*/ 719732 h 835332"/>
                <a:gd name="connsiteX8" fmla="*/ 3081867 w 9152467"/>
                <a:gd name="connsiteY8" fmla="*/ 465732 h 835332"/>
                <a:gd name="connsiteX9" fmla="*/ 3361267 w 9152467"/>
                <a:gd name="connsiteY9" fmla="*/ 364132 h 835332"/>
                <a:gd name="connsiteX10" fmla="*/ 3649133 w 9152467"/>
                <a:gd name="connsiteY10" fmla="*/ 406465 h 835332"/>
                <a:gd name="connsiteX11" fmla="*/ 3920067 w 9152467"/>
                <a:gd name="connsiteY11" fmla="*/ 677398 h 835332"/>
                <a:gd name="connsiteX12" fmla="*/ 3970867 w 9152467"/>
                <a:gd name="connsiteY12" fmla="*/ 728198 h 835332"/>
                <a:gd name="connsiteX13" fmla="*/ 4402667 w 9152467"/>
                <a:gd name="connsiteY13" fmla="*/ 736665 h 835332"/>
                <a:gd name="connsiteX14" fmla="*/ 4656667 w 9152467"/>
                <a:gd name="connsiteY14" fmla="*/ 533465 h 835332"/>
                <a:gd name="connsiteX15" fmla="*/ 4792133 w 9152467"/>
                <a:gd name="connsiteY15" fmla="*/ 381065 h 835332"/>
                <a:gd name="connsiteX16" fmla="*/ 5012267 w 9152467"/>
                <a:gd name="connsiteY16" fmla="*/ 245598 h 835332"/>
                <a:gd name="connsiteX17" fmla="*/ 5257800 w 9152467"/>
                <a:gd name="connsiteY17" fmla="*/ 228665 h 835332"/>
                <a:gd name="connsiteX18" fmla="*/ 5647267 w 9152467"/>
                <a:gd name="connsiteY18" fmla="*/ 414932 h 835332"/>
                <a:gd name="connsiteX19" fmla="*/ 5808133 w 9152467"/>
                <a:gd name="connsiteY19" fmla="*/ 736665 h 835332"/>
                <a:gd name="connsiteX20" fmla="*/ 6383867 w 9152467"/>
                <a:gd name="connsiteY20" fmla="*/ 787465 h 835332"/>
                <a:gd name="connsiteX21" fmla="*/ 6764867 w 9152467"/>
                <a:gd name="connsiteY21" fmla="*/ 364132 h 835332"/>
                <a:gd name="connsiteX22" fmla="*/ 7044267 w 9152467"/>
                <a:gd name="connsiteY22" fmla="*/ 76265 h 835332"/>
                <a:gd name="connsiteX23" fmla="*/ 7349067 w 9152467"/>
                <a:gd name="connsiteY23" fmla="*/ 8532 h 835332"/>
                <a:gd name="connsiteX24" fmla="*/ 7823200 w 9152467"/>
                <a:gd name="connsiteY24" fmla="*/ 228665 h 835332"/>
                <a:gd name="connsiteX25" fmla="*/ 8085667 w 9152467"/>
                <a:gd name="connsiteY25" fmla="*/ 728198 h 835332"/>
                <a:gd name="connsiteX26" fmla="*/ 8568267 w 9152467"/>
                <a:gd name="connsiteY26" fmla="*/ 829798 h 835332"/>
                <a:gd name="connsiteX27" fmla="*/ 9152467 w 9152467"/>
                <a:gd name="connsiteY27" fmla="*/ 812865 h 835332"/>
                <a:gd name="connsiteX0" fmla="*/ 0 w 9152467"/>
                <a:gd name="connsiteY0" fmla="*/ 694332 h 835332"/>
                <a:gd name="connsiteX1" fmla="*/ 719667 w 9152467"/>
                <a:gd name="connsiteY1" fmla="*/ 702798 h 835332"/>
                <a:gd name="connsiteX2" fmla="*/ 1210733 w 9152467"/>
                <a:gd name="connsiteY2" fmla="*/ 237132 h 835332"/>
                <a:gd name="connsiteX3" fmla="*/ 1617133 w 9152467"/>
                <a:gd name="connsiteY3" fmla="*/ 160932 h 835332"/>
                <a:gd name="connsiteX4" fmla="*/ 1888067 w 9152467"/>
                <a:gd name="connsiteY4" fmla="*/ 321798 h 835332"/>
                <a:gd name="connsiteX5" fmla="*/ 2074333 w 9152467"/>
                <a:gd name="connsiteY5" fmla="*/ 626598 h 835332"/>
                <a:gd name="connsiteX6" fmla="*/ 2184400 w 9152467"/>
                <a:gd name="connsiteY6" fmla="*/ 711265 h 835332"/>
                <a:gd name="connsiteX7" fmla="*/ 2607733 w 9152467"/>
                <a:gd name="connsiteY7" fmla="*/ 719732 h 835332"/>
                <a:gd name="connsiteX8" fmla="*/ 3081867 w 9152467"/>
                <a:gd name="connsiteY8" fmla="*/ 465732 h 835332"/>
                <a:gd name="connsiteX9" fmla="*/ 3361267 w 9152467"/>
                <a:gd name="connsiteY9" fmla="*/ 364132 h 835332"/>
                <a:gd name="connsiteX10" fmla="*/ 3649133 w 9152467"/>
                <a:gd name="connsiteY10" fmla="*/ 406465 h 835332"/>
                <a:gd name="connsiteX11" fmla="*/ 3920067 w 9152467"/>
                <a:gd name="connsiteY11" fmla="*/ 677398 h 835332"/>
                <a:gd name="connsiteX12" fmla="*/ 3970867 w 9152467"/>
                <a:gd name="connsiteY12" fmla="*/ 728198 h 835332"/>
                <a:gd name="connsiteX13" fmla="*/ 4402667 w 9152467"/>
                <a:gd name="connsiteY13" fmla="*/ 736665 h 835332"/>
                <a:gd name="connsiteX14" fmla="*/ 4656667 w 9152467"/>
                <a:gd name="connsiteY14" fmla="*/ 533465 h 835332"/>
                <a:gd name="connsiteX15" fmla="*/ 4792133 w 9152467"/>
                <a:gd name="connsiteY15" fmla="*/ 381065 h 835332"/>
                <a:gd name="connsiteX16" fmla="*/ 5012267 w 9152467"/>
                <a:gd name="connsiteY16" fmla="*/ 245598 h 835332"/>
                <a:gd name="connsiteX17" fmla="*/ 5257800 w 9152467"/>
                <a:gd name="connsiteY17" fmla="*/ 228665 h 835332"/>
                <a:gd name="connsiteX18" fmla="*/ 5647267 w 9152467"/>
                <a:gd name="connsiteY18" fmla="*/ 414932 h 835332"/>
                <a:gd name="connsiteX19" fmla="*/ 5808133 w 9152467"/>
                <a:gd name="connsiteY19" fmla="*/ 736665 h 835332"/>
                <a:gd name="connsiteX20" fmla="*/ 6383867 w 9152467"/>
                <a:gd name="connsiteY20" fmla="*/ 787465 h 835332"/>
                <a:gd name="connsiteX21" fmla="*/ 6764867 w 9152467"/>
                <a:gd name="connsiteY21" fmla="*/ 364132 h 835332"/>
                <a:gd name="connsiteX22" fmla="*/ 7044267 w 9152467"/>
                <a:gd name="connsiteY22" fmla="*/ 76265 h 835332"/>
                <a:gd name="connsiteX23" fmla="*/ 7349067 w 9152467"/>
                <a:gd name="connsiteY23" fmla="*/ 8532 h 835332"/>
                <a:gd name="connsiteX24" fmla="*/ 7823200 w 9152467"/>
                <a:gd name="connsiteY24" fmla="*/ 228665 h 835332"/>
                <a:gd name="connsiteX25" fmla="*/ 8085667 w 9152467"/>
                <a:gd name="connsiteY25" fmla="*/ 728198 h 835332"/>
                <a:gd name="connsiteX26" fmla="*/ 8568267 w 9152467"/>
                <a:gd name="connsiteY26" fmla="*/ 829798 h 835332"/>
                <a:gd name="connsiteX27" fmla="*/ 9152467 w 9152467"/>
                <a:gd name="connsiteY27" fmla="*/ 812865 h 835332"/>
                <a:gd name="connsiteX0" fmla="*/ 0 w 9152467"/>
                <a:gd name="connsiteY0" fmla="*/ 694332 h 835332"/>
                <a:gd name="connsiteX1" fmla="*/ 719667 w 9152467"/>
                <a:gd name="connsiteY1" fmla="*/ 702798 h 835332"/>
                <a:gd name="connsiteX2" fmla="*/ 1210733 w 9152467"/>
                <a:gd name="connsiteY2" fmla="*/ 237132 h 835332"/>
                <a:gd name="connsiteX3" fmla="*/ 1617133 w 9152467"/>
                <a:gd name="connsiteY3" fmla="*/ 160932 h 835332"/>
                <a:gd name="connsiteX4" fmla="*/ 1888067 w 9152467"/>
                <a:gd name="connsiteY4" fmla="*/ 321798 h 835332"/>
                <a:gd name="connsiteX5" fmla="*/ 2074333 w 9152467"/>
                <a:gd name="connsiteY5" fmla="*/ 626598 h 835332"/>
                <a:gd name="connsiteX6" fmla="*/ 2260600 w 9152467"/>
                <a:gd name="connsiteY6" fmla="*/ 736665 h 835332"/>
                <a:gd name="connsiteX7" fmla="*/ 2607733 w 9152467"/>
                <a:gd name="connsiteY7" fmla="*/ 719732 h 835332"/>
                <a:gd name="connsiteX8" fmla="*/ 3081867 w 9152467"/>
                <a:gd name="connsiteY8" fmla="*/ 465732 h 835332"/>
                <a:gd name="connsiteX9" fmla="*/ 3361267 w 9152467"/>
                <a:gd name="connsiteY9" fmla="*/ 364132 h 835332"/>
                <a:gd name="connsiteX10" fmla="*/ 3649133 w 9152467"/>
                <a:gd name="connsiteY10" fmla="*/ 406465 h 835332"/>
                <a:gd name="connsiteX11" fmla="*/ 3920067 w 9152467"/>
                <a:gd name="connsiteY11" fmla="*/ 677398 h 835332"/>
                <a:gd name="connsiteX12" fmla="*/ 3970867 w 9152467"/>
                <a:gd name="connsiteY12" fmla="*/ 728198 h 835332"/>
                <a:gd name="connsiteX13" fmla="*/ 4402667 w 9152467"/>
                <a:gd name="connsiteY13" fmla="*/ 736665 h 835332"/>
                <a:gd name="connsiteX14" fmla="*/ 4656667 w 9152467"/>
                <a:gd name="connsiteY14" fmla="*/ 533465 h 835332"/>
                <a:gd name="connsiteX15" fmla="*/ 4792133 w 9152467"/>
                <a:gd name="connsiteY15" fmla="*/ 381065 h 835332"/>
                <a:gd name="connsiteX16" fmla="*/ 5012267 w 9152467"/>
                <a:gd name="connsiteY16" fmla="*/ 245598 h 835332"/>
                <a:gd name="connsiteX17" fmla="*/ 5257800 w 9152467"/>
                <a:gd name="connsiteY17" fmla="*/ 228665 h 835332"/>
                <a:gd name="connsiteX18" fmla="*/ 5647267 w 9152467"/>
                <a:gd name="connsiteY18" fmla="*/ 414932 h 835332"/>
                <a:gd name="connsiteX19" fmla="*/ 5808133 w 9152467"/>
                <a:gd name="connsiteY19" fmla="*/ 736665 h 835332"/>
                <a:gd name="connsiteX20" fmla="*/ 6383867 w 9152467"/>
                <a:gd name="connsiteY20" fmla="*/ 787465 h 835332"/>
                <a:gd name="connsiteX21" fmla="*/ 6764867 w 9152467"/>
                <a:gd name="connsiteY21" fmla="*/ 364132 h 835332"/>
                <a:gd name="connsiteX22" fmla="*/ 7044267 w 9152467"/>
                <a:gd name="connsiteY22" fmla="*/ 76265 h 835332"/>
                <a:gd name="connsiteX23" fmla="*/ 7349067 w 9152467"/>
                <a:gd name="connsiteY23" fmla="*/ 8532 h 835332"/>
                <a:gd name="connsiteX24" fmla="*/ 7823200 w 9152467"/>
                <a:gd name="connsiteY24" fmla="*/ 228665 h 835332"/>
                <a:gd name="connsiteX25" fmla="*/ 8085667 w 9152467"/>
                <a:gd name="connsiteY25" fmla="*/ 728198 h 835332"/>
                <a:gd name="connsiteX26" fmla="*/ 8568267 w 9152467"/>
                <a:gd name="connsiteY26" fmla="*/ 829798 h 835332"/>
                <a:gd name="connsiteX27" fmla="*/ 9152467 w 9152467"/>
                <a:gd name="connsiteY27" fmla="*/ 812865 h 835332"/>
                <a:gd name="connsiteX0" fmla="*/ 0 w 9152467"/>
                <a:gd name="connsiteY0" fmla="*/ 694332 h 835332"/>
                <a:gd name="connsiteX1" fmla="*/ 719667 w 9152467"/>
                <a:gd name="connsiteY1" fmla="*/ 702798 h 835332"/>
                <a:gd name="connsiteX2" fmla="*/ 1210733 w 9152467"/>
                <a:gd name="connsiteY2" fmla="*/ 237132 h 835332"/>
                <a:gd name="connsiteX3" fmla="*/ 1617133 w 9152467"/>
                <a:gd name="connsiteY3" fmla="*/ 160932 h 835332"/>
                <a:gd name="connsiteX4" fmla="*/ 1888067 w 9152467"/>
                <a:gd name="connsiteY4" fmla="*/ 321798 h 835332"/>
                <a:gd name="connsiteX5" fmla="*/ 2074333 w 9152467"/>
                <a:gd name="connsiteY5" fmla="*/ 626598 h 835332"/>
                <a:gd name="connsiteX6" fmla="*/ 2260600 w 9152467"/>
                <a:gd name="connsiteY6" fmla="*/ 736665 h 835332"/>
                <a:gd name="connsiteX7" fmla="*/ 2607733 w 9152467"/>
                <a:gd name="connsiteY7" fmla="*/ 719732 h 835332"/>
                <a:gd name="connsiteX8" fmla="*/ 3014133 w 9152467"/>
                <a:gd name="connsiteY8" fmla="*/ 465732 h 835332"/>
                <a:gd name="connsiteX9" fmla="*/ 3361267 w 9152467"/>
                <a:gd name="connsiteY9" fmla="*/ 364132 h 835332"/>
                <a:gd name="connsiteX10" fmla="*/ 3649133 w 9152467"/>
                <a:gd name="connsiteY10" fmla="*/ 406465 h 835332"/>
                <a:gd name="connsiteX11" fmla="*/ 3920067 w 9152467"/>
                <a:gd name="connsiteY11" fmla="*/ 677398 h 835332"/>
                <a:gd name="connsiteX12" fmla="*/ 3970867 w 9152467"/>
                <a:gd name="connsiteY12" fmla="*/ 728198 h 835332"/>
                <a:gd name="connsiteX13" fmla="*/ 4402667 w 9152467"/>
                <a:gd name="connsiteY13" fmla="*/ 736665 h 835332"/>
                <a:gd name="connsiteX14" fmla="*/ 4656667 w 9152467"/>
                <a:gd name="connsiteY14" fmla="*/ 533465 h 835332"/>
                <a:gd name="connsiteX15" fmla="*/ 4792133 w 9152467"/>
                <a:gd name="connsiteY15" fmla="*/ 381065 h 835332"/>
                <a:gd name="connsiteX16" fmla="*/ 5012267 w 9152467"/>
                <a:gd name="connsiteY16" fmla="*/ 245598 h 835332"/>
                <a:gd name="connsiteX17" fmla="*/ 5257800 w 9152467"/>
                <a:gd name="connsiteY17" fmla="*/ 228665 h 835332"/>
                <a:gd name="connsiteX18" fmla="*/ 5647267 w 9152467"/>
                <a:gd name="connsiteY18" fmla="*/ 414932 h 835332"/>
                <a:gd name="connsiteX19" fmla="*/ 5808133 w 9152467"/>
                <a:gd name="connsiteY19" fmla="*/ 736665 h 835332"/>
                <a:gd name="connsiteX20" fmla="*/ 6383867 w 9152467"/>
                <a:gd name="connsiteY20" fmla="*/ 787465 h 835332"/>
                <a:gd name="connsiteX21" fmla="*/ 6764867 w 9152467"/>
                <a:gd name="connsiteY21" fmla="*/ 364132 h 835332"/>
                <a:gd name="connsiteX22" fmla="*/ 7044267 w 9152467"/>
                <a:gd name="connsiteY22" fmla="*/ 76265 h 835332"/>
                <a:gd name="connsiteX23" fmla="*/ 7349067 w 9152467"/>
                <a:gd name="connsiteY23" fmla="*/ 8532 h 835332"/>
                <a:gd name="connsiteX24" fmla="*/ 7823200 w 9152467"/>
                <a:gd name="connsiteY24" fmla="*/ 228665 h 835332"/>
                <a:gd name="connsiteX25" fmla="*/ 8085667 w 9152467"/>
                <a:gd name="connsiteY25" fmla="*/ 728198 h 835332"/>
                <a:gd name="connsiteX26" fmla="*/ 8568267 w 9152467"/>
                <a:gd name="connsiteY26" fmla="*/ 829798 h 835332"/>
                <a:gd name="connsiteX27" fmla="*/ 9152467 w 9152467"/>
                <a:gd name="connsiteY27" fmla="*/ 812865 h 835332"/>
                <a:gd name="connsiteX0" fmla="*/ 0 w 9152467"/>
                <a:gd name="connsiteY0" fmla="*/ 694332 h 835332"/>
                <a:gd name="connsiteX1" fmla="*/ 719667 w 9152467"/>
                <a:gd name="connsiteY1" fmla="*/ 702798 h 835332"/>
                <a:gd name="connsiteX2" fmla="*/ 1210733 w 9152467"/>
                <a:gd name="connsiteY2" fmla="*/ 237132 h 835332"/>
                <a:gd name="connsiteX3" fmla="*/ 1617133 w 9152467"/>
                <a:gd name="connsiteY3" fmla="*/ 160932 h 835332"/>
                <a:gd name="connsiteX4" fmla="*/ 1888067 w 9152467"/>
                <a:gd name="connsiteY4" fmla="*/ 321798 h 835332"/>
                <a:gd name="connsiteX5" fmla="*/ 2074333 w 9152467"/>
                <a:gd name="connsiteY5" fmla="*/ 626598 h 835332"/>
                <a:gd name="connsiteX6" fmla="*/ 2260600 w 9152467"/>
                <a:gd name="connsiteY6" fmla="*/ 736665 h 835332"/>
                <a:gd name="connsiteX7" fmla="*/ 2683933 w 9152467"/>
                <a:gd name="connsiteY7" fmla="*/ 728199 h 835332"/>
                <a:gd name="connsiteX8" fmla="*/ 3014133 w 9152467"/>
                <a:gd name="connsiteY8" fmla="*/ 465732 h 835332"/>
                <a:gd name="connsiteX9" fmla="*/ 3361267 w 9152467"/>
                <a:gd name="connsiteY9" fmla="*/ 364132 h 835332"/>
                <a:gd name="connsiteX10" fmla="*/ 3649133 w 9152467"/>
                <a:gd name="connsiteY10" fmla="*/ 406465 h 835332"/>
                <a:gd name="connsiteX11" fmla="*/ 3920067 w 9152467"/>
                <a:gd name="connsiteY11" fmla="*/ 677398 h 835332"/>
                <a:gd name="connsiteX12" fmla="*/ 3970867 w 9152467"/>
                <a:gd name="connsiteY12" fmla="*/ 728198 h 835332"/>
                <a:gd name="connsiteX13" fmla="*/ 4402667 w 9152467"/>
                <a:gd name="connsiteY13" fmla="*/ 736665 h 835332"/>
                <a:gd name="connsiteX14" fmla="*/ 4656667 w 9152467"/>
                <a:gd name="connsiteY14" fmla="*/ 533465 h 835332"/>
                <a:gd name="connsiteX15" fmla="*/ 4792133 w 9152467"/>
                <a:gd name="connsiteY15" fmla="*/ 381065 h 835332"/>
                <a:gd name="connsiteX16" fmla="*/ 5012267 w 9152467"/>
                <a:gd name="connsiteY16" fmla="*/ 245598 h 835332"/>
                <a:gd name="connsiteX17" fmla="*/ 5257800 w 9152467"/>
                <a:gd name="connsiteY17" fmla="*/ 228665 h 835332"/>
                <a:gd name="connsiteX18" fmla="*/ 5647267 w 9152467"/>
                <a:gd name="connsiteY18" fmla="*/ 414932 h 835332"/>
                <a:gd name="connsiteX19" fmla="*/ 5808133 w 9152467"/>
                <a:gd name="connsiteY19" fmla="*/ 736665 h 835332"/>
                <a:gd name="connsiteX20" fmla="*/ 6383867 w 9152467"/>
                <a:gd name="connsiteY20" fmla="*/ 787465 h 835332"/>
                <a:gd name="connsiteX21" fmla="*/ 6764867 w 9152467"/>
                <a:gd name="connsiteY21" fmla="*/ 364132 h 835332"/>
                <a:gd name="connsiteX22" fmla="*/ 7044267 w 9152467"/>
                <a:gd name="connsiteY22" fmla="*/ 76265 h 835332"/>
                <a:gd name="connsiteX23" fmla="*/ 7349067 w 9152467"/>
                <a:gd name="connsiteY23" fmla="*/ 8532 h 835332"/>
                <a:gd name="connsiteX24" fmla="*/ 7823200 w 9152467"/>
                <a:gd name="connsiteY24" fmla="*/ 228665 h 835332"/>
                <a:gd name="connsiteX25" fmla="*/ 8085667 w 9152467"/>
                <a:gd name="connsiteY25" fmla="*/ 728198 h 835332"/>
                <a:gd name="connsiteX26" fmla="*/ 8568267 w 9152467"/>
                <a:gd name="connsiteY26" fmla="*/ 829798 h 835332"/>
                <a:gd name="connsiteX27" fmla="*/ 9152467 w 9152467"/>
                <a:gd name="connsiteY27" fmla="*/ 812865 h 835332"/>
                <a:gd name="connsiteX0" fmla="*/ 0 w 9152467"/>
                <a:gd name="connsiteY0" fmla="*/ 694332 h 835332"/>
                <a:gd name="connsiteX1" fmla="*/ 719667 w 9152467"/>
                <a:gd name="connsiteY1" fmla="*/ 702798 h 835332"/>
                <a:gd name="connsiteX2" fmla="*/ 1210733 w 9152467"/>
                <a:gd name="connsiteY2" fmla="*/ 237132 h 835332"/>
                <a:gd name="connsiteX3" fmla="*/ 1617133 w 9152467"/>
                <a:gd name="connsiteY3" fmla="*/ 160932 h 835332"/>
                <a:gd name="connsiteX4" fmla="*/ 1888067 w 9152467"/>
                <a:gd name="connsiteY4" fmla="*/ 321798 h 835332"/>
                <a:gd name="connsiteX5" fmla="*/ 2074333 w 9152467"/>
                <a:gd name="connsiteY5" fmla="*/ 626598 h 835332"/>
                <a:gd name="connsiteX6" fmla="*/ 2260600 w 9152467"/>
                <a:gd name="connsiteY6" fmla="*/ 736665 h 835332"/>
                <a:gd name="connsiteX7" fmla="*/ 2683933 w 9152467"/>
                <a:gd name="connsiteY7" fmla="*/ 728199 h 835332"/>
                <a:gd name="connsiteX8" fmla="*/ 3014133 w 9152467"/>
                <a:gd name="connsiteY8" fmla="*/ 465732 h 835332"/>
                <a:gd name="connsiteX9" fmla="*/ 3344334 w 9152467"/>
                <a:gd name="connsiteY9" fmla="*/ 389532 h 835332"/>
                <a:gd name="connsiteX10" fmla="*/ 3649133 w 9152467"/>
                <a:gd name="connsiteY10" fmla="*/ 406465 h 835332"/>
                <a:gd name="connsiteX11" fmla="*/ 3920067 w 9152467"/>
                <a:gd name="connsiteY11" fmla="*/ 677398 h 835332"/>
                <a:gd name="connsiteX12" fmla="*/ 3970867 w 9152467"/>
                <a:gd name="connsiteY12" fmla="*/ 728198 h 835332"/>
                <a:gd name="connsiteX13" fmla="*/ 4402667 w 9152467"/>
                <a:gd name="connsiteY13" fmla="*/ 736665 h 835332"/>
                <a:gd name="connsiteX14" fmla="*/ 4656667 w 9152467"/>
                <a:gd name="connsiteY14" fmla="*/ 533465 h 835332"/>
                <a:gd name="connsiteX15" fmla="*/ 4792133 w 9152467"/>
                <a:gd name="connsiteY15" fmla="*/ 381065 h 835332"/>
                <a:gd name="connsiteX16" fmla="*/ 5012267 w 9152467"/>
                <a:gd name="connsiteY16" fmla="*/ 245598 h 835332"/>
                <a:gd name="connsiteX17" fmla="*/ 5257800 w 9152467"/>
                <a:gd name="connsiteY17" fmla="*/ 228665 h 835332"/>
                <a:gd name="connsiteX18" fmla="*/ 5647267 w 9152467"/>
                <a:gd name="connsiteY18" fmla="*/ 414932 h 835332"/>
                <a:gd name="connsiteX19" fmla="*/ 5808133 w 9152467"/>
                <a:gd name="connsiteY19" fmla="*/ 736665 h 835332"/>
                <a:gd name="connsiteX20" fmla="*/ 6383867 w 9152467"/>
                <a:gd name="connsiteY20" fmla="*/ 787465 h 835332"/>
                <a:gd name="connsiteX21" fmla="*/ 6764867 w 9152467"/>
                <a:gd name="connsiteY21" fmla="*/ 364132 h 835332"/>
                <a:gd name="connsiteX22" fmla="*/ 7044267 w 9152467"/>
                <a:gd name="connsiteY22" fmla="*/ 76265 h 835332"/>
                <a:gd name="connsiteX23" fmla="*/ 7349067 w 9152467"/>
                <a:gd name="connsiteY23" fmla="*/ 8532 h 835332"/>
                <a:gd name="connsiteX24" fmla="*/ 7823200 w 9152467"/>
                <a:gd name="connsiteY24" fmla="*/ 228665 h 835332"/>
                <a:gd name="connsiteX25" fmla="*/ 8085667 w 9152467"/>
                <a:gd name="connsiteY25" fmla="*/ 728198 h 835332"/>
                <a:gd name="connsiteX26" fmla="*/ 8568267 w 9152467"/>
                <a:gd name="connsiteY26" fmla="*/ 829798 h 835332"/>
                <a:gd name="connsiteX27" fmla="*/ 9152467 w 9152467"/>
                <a:gd name="connsiteY27" fmla="*/ 812865 h 835332"/>
                <a:gd name="connsiteX0" fmla="*/ 0 w 9152467"/>
                <a:gd name="connsiteY0" fmla="*/ 694332 h 835332"/>
                <a:gd name="connsiteX1" fmla="*/ 719667 w 9152467"/>
                <a:gd name="connsiteY1" fmla="*/ 702798 h 835332"/>
                <a:gd name="connsiteX2" fmla="*/ 1210733 w 9152467"/>
                <a:gd name="connsiteY2" fmla="*/ 237132 h 835332"/>
                <a:gd name="connsiteX3" fmla="*/ 1617133 w 9152467"/>
                <a:gd name="connsiteY3" fmla="*/ 160932 h 835332"/>
                <a:gd name="connsiteX4" fmla="*/ 1888067 w 9152467"/>
                <a:gd name="connsiteY4" fmla="*/ 321798 h 835332"/>
                <a:gd name="connsiteX5" fmla="*/ 2074333 w 9152467"/>
                <a:gd name="connsiteY5" fmla="*/ 626598 h 835332"/>
                <a:gd name="connsiteX6" fmla="*/ 2260600 w 9152467"/>
                <a:gd name="connsiteY6" fmla="*/ 736665 h 835332"/>
                <a:gd name="connsiteX7" fmla="*/ 2683933 w 9152467"/>
                <a:gd name="connsiteY7" fmla="*/ 728199 h 835332"/>
                <a:gd name="connsiteX8" fmla="*/ 3014133 w 9152467"/>
                <a:gd name="connsiteY8" fmla="*/ 465732 h 835332"/>
                <a:gd name="connsiteX9" fmla="*/ 3344334 w 9152467"/>
                <a:gd name="connsiteY9" fmla="*/ 389532 h 835332"/>
                <a:gd name="connsiteX10" fmla="*/ 3640666 w 9152467"/>
                <a:gd name="connsiteY10" fmla="*/ 457265 h 835332"/>
                <a:gd name="connsiteX11" fmla="*/ 3920067 w 9152467"/>
                <a:gd name="connsiteY11" fmla="*/ 677398 h 835332"/>
                <a:gd name="connsiteX12" fmla="*/ 3970867 w 9152467"/>
                <a:gd name="connsiteY12" fmla="*/ 728198 h 835332"/>
                <a:gd name="connsiteX13" fmla="*/ 4402667 w 9152467"/>
                <a:gd name="connsiteY13" fmla="*/ 736665 h 835332"/>
                <a:gd name="connsiteX14" fmla="*/ 4656667 w 9152467"/>
                <a:gd name="connsiteY14" fmla="*/ 533465 h 835332"/>
                <a:gd name="connsiteX15" fmla="*/ 4792133 w 9152467"/>
                <a:gd name="connsiteY15" fmla="*/ 381065 h 835332"/>
                <a:gd name="connsiteX16" fmla="*/ 5012267 w 9152467"/>
                <a:gd name="connsiteY16" fmla="*/ 245598 h 835332"/>
                <a:gd name="connsiteX17" fmla="*/ 5257800 w 9152467"/>
                <a:gd name="connsiteY17" fmla="*/ 228665 h 835332"/>
                <a:gd name="connsiteX18" fmla="*/ 5647267 w 9152467"/>
                <a:gd name="connsiteY18" fmla="*/ 414932 h 835332"/>
                <a:gd name="connsiteX19" fmla="*/ 5808133 w 9152467"/>
                <a:gd name="connsiteY19" fmla="*/ 736665 h 835332"/>
                <a:gd name="connsiteX20" fmla="*/ 6383867 w 9152467"/>
                <a:gd name="connsiteY20" fmla="*/ 787465 h 835332"/>
                <a:gd name="connsiteX21" fmla="*/ 6764867 w 9152467"/>
                <a:gd name="connsiteY21" fmla="*/ 364132 h 835332"/>
                <a:gd name="connsiteX22" fmla="*/ 7044267 w 9152467"/>
                <a:gd name="connsiteY22" fmla="*/ 76265 h 835332"/>
                <a:gd name="connsiteX23" fmla="*/ 7349067 w 9152467"/>
                <a:gd name="connsiteY23" fmla="*/ 8532 h 835332"/>
                <a:gd name="connsiteX24" fmla="*/ 7823200 w 9152467"/>
                <a:gd name="connsiteY24" fmla="*/ 228665 h 835332"/>
                <a:gd name="connsiteX25" fmla="*/ 8085667 w 9152467"/>
                <a:gd name="connsiteY25" fmla="*/ 728198 h 835332"/>
                <a:gd name="connsiteX26" fmla="*/ 8568267 w 9152467"/>
                <a:gd name="connsiteY26" fmla="*/ 829798 h 835332"/>
                <a:gd name="connsiteX27" fmla="*/ 9152467 w 9152467"/>
                <a:gd name="connsiteY27" fmla="*/ 812865 h 835332"/>
                <a:gd name="connsiteX0" fmla="*/ 0 w 9152467"/>
                <a:gd name="connsiteY0" fmla="*/ 694332 h 835332"/>
                <a:gd name="connsiteX1" fmla="*/ 719667 w 9152467"/>
                <a:gd name="connsiteY1" fmla="*/ 702798 h 835332"/>
                <a:gd name="connsiteX2" fmla="*/ 1210733 w 9152467"/>
                <a:gd name="connsiteY2" fmla="*/ 237132 h 835332"/>
                <a:gd name="connsiteX3" fmla="*/ 1617133 w 9152467"/>
                <a:gd name="connsiteY3" fmla="*/ 160932 h 835332"/>
                <a:gd name="connsiteX4" fmla="*/ 1888067 w 9152467"/>
                <a:gd name="connsiteY4" fmla="*/ 321798 h 835332"/>
                <a:gd name="connsiteX5" fmla="*/ 2074333 w 9152467"/>
                <a:gd name="connsiteY5" fmla="*/ 626598 h 835332"/>
                <a:gd name="connsiteX6" fmla="*/ 2260600 w 9152467"/>
                <a:gd name="connsiteY6" fmla="*/ 736665 h 835332"/>
                <a:gd name="connsiteX7" fmla="*/ 2683933 w 9152467"/>
                <a:gd name="connsiteY7" fmla="*/ 728199 h 835332"/>
                <a:gd name="connsiteX8" fmla="*/ 3014133 w 9152467"/>
                <a:gd name="connsiteY8" fmla="*/ 465732 h 835332"/>
                <a:gd name="connsiteX9" fmla="*/ 3344334 w 9152467"/>
                <a:gd name="connsiteY9" fmla="*/ 389532 h 835332"/>
                <a:gd name="connsiteX10" fmla="*/ 3640666 w 9152467"/>
                <a:gd name="connsiteY10" fmla="*/ 457265 h 835332"/>
                <a:gd name="connsiteX11" fmla="*/ 3920067 w 9152467"/>
                <a:gd name="connsiteY11" fmla="*/ 677398 h 835332"/>
                <a:gd name="connsiteX12" fmla="*/ 3970867 w 9152467"/>
                <a:gd name="connsiteY12" fmla="*/ 728198 h 835332"/>
                <a:gd name="connsiteX13" fmla="*/ 4402667 w 9152467"/>
                <a:gd name="connsiteY13" fmla="*/ 736665 h 835332"/>
                <a:gd name="connsiteX14" fmla="*/ 4656667 w 9152467"/>
                <a:gd name="connsiteY14" fmla="*/ 533465 h 835332"/>
                <a:gd name="connsiteX15" fmla="*/ 4792133 w 9152467"/>
                <a:gd name="connsiteY15" fmla="*/ 381065 h 835332"/>
                <a:gd name="connsiteX16" fmla="*/ 5012267 w 9152467"/>
                <a:gd name="connsiteY16" fmla="*/ 245598 h 835332"/>
                <a:gd name="connsiteX17" fmla="*/ 5257800 w 9152467"/>
                <a:gd name="connsiteY17" fmla="*/ 228665 h 835332"/>
                <a:gd name="connsiteX18" fmla="*/ 5647267 w 9152467"/>
                <a:gd name="connsiteY18" fmla="*/ 414932 h 835332"/>
                <a:gd name="connsiteX19" fmla="*/ 5892800 w 9152467"/>
                <a:gd name="connsiteY19" fmla="*/ 770531 h 835332"/>
                <a:gd name="connsiteX20" fmla="*/ 6383867 w 9152467"/>
                <a:gd name="connsiteY20" fmla="*/ 787465 h 835332"/>
                <a:gd name="connsiteX21" fmla="*/ 6764867 w 9152467"/>
                <a:gd name="connsiteY21" fmla="*/ 364132 h 835332"/>
                <a:gd name="connsiteX22" fmla="*/ 7044267 w 9152467"/>
                <a:gd name="connsiteY22" fmla="*/ 76265 h 835332"/>
                <a:gd name="connsiteX23" fmla="*/ 7349067 w 9152467"/>
                <a:gd name="connsiteY23" fmla="*/ 8532 h 835332"/>
                <a:gd name="connsiteX24" fmla="*/ 7823200 w 9152467"/>
                <a:gd name="connsiteY24" fmla="*/ 228665 h 835332"/>
                <a:gd name="connsiteX25" fmla="*/ 8085667 w 9152467"/>
                <a:gd name="connsiteY25" fmla="*/ 728198 h 835332"/>
                <a:gd name="connsiteX26" fmla="*/ 8568267 w 9152467"/>
                <a:gd name="connsiteY26" fmla="*/ 829798 h 835332"/>
                <a:gd name="connsiteX27" fmla="*/ 9152467 w 9152467"/>
                <a:gd name="connsiteY27" fmla="*/ 812865 h 835332"/>
                <a:gd name="connsiteX0" fmla="*/ 0 w 9152467"/>
                <a:gd name="connsiteY0" fmla="*/ 694332 h 835332"/>
                <a:gd name="connsiteX1" fmla="*/ 719667 w 9152467"/>
                <a:gd name="connsiteY1" fmla="*/ 702798 h 835332"/>
                <a:gd name="connsiteX2" fmla="*/ 1210733 w 9152467"/>
                <a:gd name="connsiteY2" fmla="*/ 237132 h 835332"/>
                <a:gd name="connsiteX3" fmla="*/ 1617133 w 9152467"/>
                <a:gd name="connsiteY3" fmla="*/ 160932 h 835332"/>
                <a:gd name="connsiteX4" fmla="*/ 1888067 w 9152467"/>
                <a:gd name="connsiteY4" fmla="*/ 321798 h 835332"/>
                <a:gd name="connsiteX5" fmla="*/ 2074333 w 9152467"/>
                <a:gd name="connsiteY5" fmla="*/ 626598 h 835332"/>
                <a:gd name="connsiteX6" fmla="*/ 2260600 w 9152467"/>
                <a:gd name="connsiteY6" fmla="*/ 736665 h 835332"/>
                <a:gd name="connsiteX7" fmla="*/ 2683933 w 9152467"/>
                <a:gd name="connsiteY7" fmla="*/ 728199 h 835332"/>
                <a:gd name="connsiteX8" fmla="*/ 3014133 w 9152467"/>
                <a:gd name="connsiteY8" fmla="*/ 465732 h 835332"/>
                <a:gd name="connsiteX9" fmla="*/ 3344334 w 9152467"/>
                <a:gd name="connsiteY9" fmla="*/ 389532 h 835332"/>
                <a:gd name="connsiteX10" fmla="*/ 3640666 w 9152467"/>
                <a:gd name="connsiteY10" fmla="*/ 457265 h 835332"/>
                <a:gd name="connsiteX11" fmla="*/ 3920067 w 9152467"/>
                <a:gd name="connsiteY11" fmla="*/ 677398 h 835332"/>
                <a:gd name="connsiteX12" fmla="*/ 3970867 w 9152467"/>
                <a:gd name="connsiteY12" fmla="*/ 728198 h 835332"/>
                <a:gd name="connsiteX13" fmla="*/ 4402667 w 9152467"/>
                <a:gd name="connsiteY13" fmla="*/ 736665 h 835332"/>
                <a:gd name="connsiteX14" fmla="*/ 4656667 w 9152467"/>
                <a:gd name="connsiteY14" fmla="*/ 533465 h 835332"/>
                <a:gd name="connsiteX15" fmla="*/ 4792133 w 9152467"/>
                <a:gd name="connsiteY15" fmla="*/ 381065 h 835332"/>
                <a:gd name="connsiteX16" fmla="*/ 5012267 w 9152467"/>
                <a:gd name="connsiteY16" fmla="*/ 245598 h 835332"/>
                <a:gd name="connsiteX17" fmla="*/ 5257800 w 9152467"/>
                <a:gd name="connsiteY17" fmla="*/ 228665 h 835332"/>
                <a:gd name="connsiteX18" fmla="*/ 5647267 w 9152467"/>
                <a:gd name="connsiteY18" fmla="*/ 414932 h 835332"/>
                <a:gd name="connsiteX19" fmla="*/ 5892800 w 9152467"/>
                <a:gd name="connsiteY19" fmla="*/ 770531 h 835332"/>
                <a:gd name="connsiteX20" fmla="*/ 6383867 w 9152467"/>
                <a:gd name="connsiteY20" fmla="*/ 745131 h 835332"/>
                <a:gd name="connsiteX21" fmla="*/ 6764867 w 9152467"/>
                <a:gd name="connsiteY21" fmla="*/ 364132 h 835332"/>
                <a:gd name="connsiteX22" fmla="*/ 7044267 w 9152467"/>
                <a:gd name="connsiteY22" fmla="*/ 76265 h 835332"/>
                <a:gd name="connsiteX23" fmla="*/ 7349067 w 9152467"/>
                <a:gd name="connsiteY23" fmla="*/ 8532 h 835332"/>
                <a:gd name="connsiteX24" fmla="*/ 7823200 w 9152467"/>
                <a:gd name="connsiteY24" fmla="*/ 228665 h 835332"/>
                <a:gd name="connsiteX25" fmla="*/ 8085667 w 9152467"/>
                <a:gd name="connsiteY25" fmla="*/ 728198 h 835332"/>
                <a:gd name="connsiteX26" fmla="*/ 8568267 w 9152467"/>
                <a:gd name="connsiteY26" fmla="*/ 829798 h 835332"/>
                <a:gd name="connsiteX27" fmla="*/ 9152467 w 9152467"/>
                <a:gd name="connsiteY27" fmla="*/ 812865 h 835332"/>
                <a:gd name="connsiteX0" fmla="*/ 0 w 9152467"/>
                <a:gd name="connsiteY0" fmla="*/ 650408 h 791408"/>
                <a:gd name="connsiteX1" fmla="*/ 719667 w 9152467"/>
                <a:gd name="connsiteY1" fmla="*/ 658874 h 791408"/>
                <a:gd name="connsiteX2" fmla="*/ 1210733 w 9152467"/>
                <a:gd name="connsiteY2" fmla="*/ 193208 h 791408"/>
                <a:gd name="connsiteX3" fmla="*/ 1617133 w 9152467"/>
                <a:gd name="connsiteY3" fmla="*/ 117008 h 791408"/>
                <a:gd name="connsiteX4" fmla="*/ 1888067 w 9152467"/>
                <a:gd name="connsiteY4" fmla="*/ 277874 h 791408"/>
                <a:gd name="connsiteX5" fmla="*/ 2074333 w 9152467"/>
                <a:gd name="connsiteY5" fmla="*/ 582674 h 791408"/>
                <a:gd name="connsiteX6" fmla="*/ 2260600 w 9152467"/>
                <a:gd name="connsiteY6" fmla="*/ 692741 h 791408"/>
                <a:gd name="connsiteX7" fmla="*/ 2683933 w 9152467"/>
                <a:gd name="connsiteY7" fmla="*/ 684275 h 791408"/>
                <a:gd name="connsiteX8" fmla="*/ 3014133 w 9152467"/>
                <a:gd name="connsiteY8" fmla="*/ 421808 h 791408"/>
                <a:gd name="connsiteX9" fmla="*/ 3344334 w 9152467"/>
                <a:gd name="connsiteY9" fmla="*/ 345608 h 791408"/>
                <a:gd name="connsiteX10" fmla="*/ 3640666 w 9152467"/>
                <a:gd name="connsiteY10" fmla="*/ 413341 h 791408"/>
                <a:gd name="connsiteX11" fmla="*/ 3920067 w 9152467"/>
                <a:gd name="connsiteY11" fmla="*/ 633474 h 791408"/>
                <a:gd name="connsiteX12" fmla="*/ 3970867 w 9152467"/>
                <a:gd name="connsiteY12" fmla="*/ 684274 h 791408"/>
                <a:gd name="connsiteX13" fmla="*/ 4402667 w 9152467"/>
                <a:gd name="connsiteY13" fmla="*/ 692741 h 791408"/>
                <a:gd name="connsiteX14" fmla="*/ 4656667 w 9152467"/>
                <a:gd name="connsiteY14" fmla="*/ 489541 h 791408"/>
                <a:gd name="connsiteX15" fmla="*/ 4792133 w 9152467"/>
                <a:gd name="connsiteY15" fmla="*/ 337141 h 791408"/>
                <a:gd name="connsiteX16" fmla="*/ 5012267 w 9152467"/>
                <a:gd name="connsiteY16" fmla="*/ 201674 h 791408"/>
                <a:gd name="connsiteX17" fmla="*/ 5257800 w 9152467"/>
                <a:gd name="connsiteY17" fmla="*/ 184741 h 791408"/>
                <a:gd name="connsiteX18" fmla="*/ 5647267 w 9152467"/>
                <a:gd name="connsiteY18" fmla="*/ 371008 h 791408"/>
                <a:gd name="connsiteX19" fmla="*/ 5892800 w 9152467"/>
                <a:gd name="connsiteY19" fmla="*/ 726607 h 791408"/>
                <a:gd name="connsiteX20" fmla="*/ 6383867 w 9152467"/>
                <a:gd name="connsiteY20" fmla="*/ 701207 h 791408"/>
                <a:gd name="connsiteX21" fmla="*/ 6764867 w 9152467"/>
                <a:gd name="connsiteY21" fmla="*/ 320208 h 791408"/>
                <a:gd name="connsiteX22" fmla="*/ 7044267 w 9152467"/>
                <a:gd name="connsiteY22" fmla="*/ 32341 h 791408"/>
                <a:gd name="connsiteX23" fmla="*/ 7450667 w 9152467"/>
                <a:gd name="connsiteY23" fmla="*/ 23875 h 791408"/>
                <a:gd name="connsiteX24" fmla="*/ 7823200 w 9152467"/>
                <a:gd name="connsiteY24" fmla="*/ 184741 h 791408"/>
                <a:gd name="connsiteX25" fmla="*/ 8085667 w 9152467"/>
                <a:gd name="connsiteY25" fmla="*/ 684274 h 791408"/>
                <a:gd name="connsiteX26" fmla="*/ 8568267 w 9152467"/>
                <a:gd name="connsiteY26" fmla="*/ 785874 h 791408"/>
                <a:gd name="connsiteX27" fmla="*/ 9152467 w 9152467"/>
                <a:gd name="connsiteY27" fmla="*/ 768941 h 791408"/>
                <a:gd name="connsiteX0" fmla="*/ 0 w 9152467"/>
                <a:gd name="connsiteY0" fmla="*/ 638182 h 779182"/>
                <a:gd name="connsiteX1" fmla="*/ 719667 w 9152467"/>
                <a:gd name="connsiteY1" fmla="*/ 646648 h 779182"/>
                <a:gd name="connsiteX2" fmla="*/ 1210733 w 9152467"/>
                <a:gd name="connsiteY2" fmla="*/ 180982 h 779182"/>
                <a:gd name="connsiteX3" fmla="*/ 1617133 w 9152467"/>
                <a:gd name="connsiteY3" fmla="*/ 104782 h 779182"/>
                <a:gd name="connsiteX4" fmla="*/ 1888067 w 9152467"/>
                <a:gd name="connsiteY4" fmla="*/ 265648 h 779182"/>
                <a:gd name="connsiteX5" fmla="*/ 2074333 w 9152467"/>
                <a:gd name="connsiteY5" fmla="*/ 570448 h 779182"/>
                <a:gd name="connsiteX6" fmla="*/ 2260600 w 9152467"/>
                <a:gd name="connsiteY6" fmla="*/ 680515 h 779182"/>
                <a:gd name="connsiteX7" fmla="*/ 2683933 w 9152467"/>
                <a:gd name="connsiteY7" fmla="*/ 672049 h 779182"/>
                <a:gd name="connsiteX8" fmla="*/ 3014133 w 9152467"/>
                <a:gd name="connsiteY8" fmla="*/ 409582 h 779182"/>
                <a:gd name="connsiteX9" fmla="*/ 3344334 w 9152467"/>
                <a:gd name="connsiteY9" fmla="*/ 333382 h 779182"/>
                <a:gd name="connsiteX10" fmla="*/ 3640666 w 9152467"/>
                <a:gd name="connsiteY10" fmla="*/ 401115 h 779182"/>
                <a:gd name="connsiteX11" fmla="*/ 3920067 w 9152467"/>
                <a:gd name="connsiteY11" fmla="*/ 621248 h 779182"/>
                <a:gd name="connsiteX12" fmla="*/ 3970867 w 9152467"/>
                <a:gd name="connsiteY12" fmla="*/ 672048 h 779182"/>
                <a:gd name="connsiteX13" fmla="*/ 4402667 w 9152467"/>
                <a:gd name="connsiteY13" fmla="*/ 680515 h 779182"/>
                <a:gd name="connsiteX14" fmla="*/ 4656667 w 9152467"/>
                <a:gd name="connsiteY14" fmla="*/ 477315 h 779182"/>
                <a:gd name="connsiteX15" fmla="*/ 4792133 w 9152467"/>
                <a:gd name="connsiteY15" fmla="*/ 324915 h 779182"/>
                <a:gd name="connsiteX16" fmla="*/ 5012267 w 9152467"/>
                <a:gd name="connsiteY16" fmla="*/ 189448 h 779182"/>
                <a:gd name="connsiteX17" fmla="*/ 5257800 w 9152467"/>
                <a:gd name="connsiteY17" fmla="*/ 172515 h 779182"/>
                <a:gd name="connsiteX18" fmla="*/ 5647267 w 9152467"/>
                <a:gd name="connsiteY18" fmla="*/ 358782 h 779182"/>
                <a:gd name="connsiteX19" fmla="*/ 5892800 w 9152467"/>
                <a:gd name="connsiteY19" fmla="*/ 714381 h 779182"/>
                <a:gd name="connsiteX20" fmla="*/ 6383867 w 9152467"/>
                <a:gd name="connsiteY20" fmla="*/ 688981 h 779182"/>
                <a:gd name="connsiteX21" fmla="*/ 6764867 w 9152467"/>
                <a:gd name="connsiteY21" fmla="*/ 307982 h 779182"/>
                <a:gd name="connsiteX22" fmla="*/ 7103534 w 9152467"/>
                <a:gd name="connsiteY22" fmla="*/ 45515 h 779182"/>
                <a:gd name="connsiteX23" fmla="*/ 7450667 w 9152467"/>
                <a:gd name="connsiteY23" fmla="*/ 11649 h 779182"/>
                <a:gd name="connsiteX24" fmla="*/ 7823200 w 9152467"/>
                <a:gd name="connsiteY24" fmla="*/ 172515 h 779182"/>
                <a:gd name="connsiteX25" fmla="*/ 8085667 w 9152467"/>
                <a:gd name="connsiteY25" fmla="*/ 672048 h 779182"/>
                <a:gd name="connsiteX26" fmla="*/ 8568267 w 9152467"/>
                <a:gd name="connsiteY26" fmla="*/ 773648 h 779182"/>
                <a:gd name="connsiteX27" fmla="*/ 9152467 w 9152467"/>
                <a:gd name="connsiteY27" fmla="*/ 756715 h 779182"/>
                <a:gd name="connsiteX0" fmla="*/ 0 w 9152467"/>
                <a:gd name="connsiteY0" fmla="*/ 639636 h 780636"/>
                <a:gd name="connsiteX1" fmla="*/ 719667 w 9152467"/>
                <a:gd name="connsiteY1" fmla="*/ 648102 h 780636"/>
                <a:gd name="connsiteX2" fmla="*/ 1210733 w 9152467"/>
                <a:gd name="connsiteY2" fmla="*/ 182436 h 780636"/>
                <a:gd name="connsiteX3" fmla="*/ 1617133 w 9152467"/>
                <a:gd name="connsiteY3" fmla="*/ 106236 h 780636"/>
                <a:gd name="connsiteX4" fmla="*/ 1888067 w 9152467"/>
                <a:gd name="connsiteY4" fmla="*/ 267102 h 780636"/>
                <a:gd name="connsiteX5" fmla="*/ 2074333 w 9152467"/>
                <a:gd name="connsiteY5" fmla="*/ 571902 h 780636"/>
                <a:gd name="connsiteX6" fmla="*/ 2260600 w 9152467"/>
                <a:gd name="connsiteY6" fmla="*/ 681969 h 780636"/>
                <a:gd name="connsiteX7" fmla="*/ 2683933 w 9152467"/>
                <a:gd name="connsiteY7" fmla="*/ 673503 h 780636"/>
                <a:gd name="connsiteX8" fmla="*/ 3014133 w 9152467"/>
                <a:gd name="connsiteY8" fmla="*/ 411036 h 780636"/>
                <a:gd name="connsiteX9" fmla="*/ 3344334 w 9152467"/>
                <a:gd name="connsiteY9" fmla="*/ 334836 h 780636"/>
                <a:gd name="connsiteX10" fmla="*/ 3640666 w 9152467"/>
                <a:gd name="connsiteY10" fmla="*/ 402569 h 780636"/>
                <a:gd name="connsiteX11" fmla="*/ 3920067 w 9152467"/>
                <a:gd name="connsiteY11" fmla="*/ 622702 h 780636"/>
                <a:gd name="connsiteX12" fmla="*/ 3970867 w 9152467"/>
                <a:gd name="connsiteY12" fmla="*/ 673502 h 780636"/>
                <a:gd name="connsiteX13" fmla="*/ 4402667 w 9152467"/>
                <a:gd name="connsiteY13" fmla="*/ 681969 h 780636"/>
                <a:gd name="connsiteX14" fmla="*/ 4656667 w 9152467"/>
                <a:gd name="connsiteY14" fmla="*/ 478769 h 780636"/>
                <a:gd name="connsiteX15" fmla="*/ 4792133 w 9152467"/>
                <a:gd name="connsiteY15" fmla="*/ 326369 h 780636"/>
                <a:gd name="connsiteX16" fmla="*/ 5012267 w 9152467"/>
                <a:gd name="connsiteY16" fmla="*/ 190902 h 780636"/>
                <a:gd name="connsiteX17" fmla="*/ 5257800 w 9152467"/>
                <a:gd name="connsiteY17" fmla="*/ 173969 h 780636"/>
                <a:gd name="connsiteX18" fmla="*/ 5647267 w 9152467"/>
                <a:gd name="connsiteY18" fmla="*/ 360236 h 780636"/>
                <a:gd name="connsiteX19" fmla="*/ 5892800 w 9152467"/>
                <a:gd name="connsiteY19" fmla="*/ 715835 h 780636"/>
                <a:gd name="connsiteX20" fmla="*/ 6383867 w 9152467"/>
                <a:gd name="connsiteY20" fmla="*/ 690435 h 780636"/>
                <a:gd name="connsiteX21" fmla="*/ 6807200 w 9152467"/>
                <a:gd name="connsiteY21" fmla="*/ 343303 h 780636"/>
                <a:gd name="connsiteX22" fmla="*/ 7103534 w 9152467"/>
                <a:gd name="connsiteY22" fmla="*/ 46969 h 780636"/>
                <a:gd name="connsiteX23" fmla="*/ 7450667 w 9152467"/>
                <a:gd name="connsiteY23" fmla="*/ 13103 h 780636"/>
                <a:gd name="connsiteX24" fmla="*/ 7823200 w 9152467"/>
                <a:gd name="connsiteY24" fmla="*/ 173969 h 780636"/>
                <a:gd name="connsiteX25" fmla="*/ 8085667 w 9152467"/>
                <a:gd name="connsiteY25" fmla="*/ 673502 h 780636"/>
                <a:gd name="connsiteX26" fmla="*/ 8568267 w 9152467"/>
                <a:gd name="connsiteY26" fmla="*/ 775102 h 780636"/>
                <a:gd name="connsiteX27" fmla="*/ 9152467 w 9152467"/>
                <a:gd name="connsiteY27" fmla="*/ 758169 h 780636"/>
                <a:gd name="connsiteX0" fmla="*/ 0 w 9152467"/>
                <a:gd name="connsiteY0" fmla="*/ 643350 h 784350"/>
                <a:gd name="connsiteX1" fmla="*/ 719667 w 9152467"/>
                <a:gd name="connsiteY1" fmla="*/ 651816 h 784350"/>
                <a:gd name="connsiteX2" fmla="*/ 1210733 w 9152467"/>
                <a:gd name="connsiteY2" fmla="*/ 186150 h 784350"/>
                <a:gd name="connsiteX3" fmla="*/ 1617133 w 9152467"/>
                <a:gd name="connsiteY3" fmla="*/ 109950 h 784350"/>
                <a:gd name="connsiteX4" fmla="*/ 1888067 w 9152467"/>
                <a:gd name="connsiteY4" fmla="*/ 270816 h 784350"/>
                <a:gd name="connsiteX5" fmla="*/ 2074333 w 9152467"/>
                <a:gd name="connsiteY5" fmla="*/ 575616 h 784350"/>
                <a:gd name="connsiteX6" fmla="*/ 2260600 w 9152467"/>
                <a:gd name="connsiteY6" fmla="*/ 685683 h 784350"/>
                <a:gd name="connsiteX7" fmla="*/ 2683933 w 9152467"/>
                <a:gd name="connsiteY7" fmla="*/ 677217 h 784350"/>
                <a:gd name="connsiteX8" fmla="*/ 3014133 w 9152467"/>
                <a:gd name="connsiteY8" fmla="*/ 414750 h 784350"/>
                <a:gd name="connsiteX9" fmla="*/ 3344334 w 9152467"/>
                <a:gd name="connsiteY9" fmla="*/ 338550 h 784350"/>
                <a:gd name="connsiteX10" fmla="*/ 3640666 w 9152467"/>
                <a:gd name="connsiteY10" fmla="*/ 406283 h 784350"/>
                <a:gd name="connsiteX11" fmla="*/ 3920067 w 9152467"/>
                <a:gd name="connsiteY11" fmla="*/ 626416 h 784350"/>
                <a:gd name="connsiteX12" fmla="*/ 3970867 w 9152467"/>
                <a:gd name="connsiteY12" fmla="*/ 677216 h 784350"/>
                <a:gd name="connsiteX13" fmla="*/ 4402667 w 9152467"/>
                <a:gd name="connsiteY13" fmla="*/ 685683 h 784350"/>
                <a:gd name="connsiteX14" fmla="*/ 4656667 w 9152467"/>
                <a:gd name="connsiteY14" fmla="*/ 482483 h 784350"/>
                <a:gd name="connsiteX15" fmla="*/ 4792133 w 9152467"/>
                <a:gd name="connsiteY15" fmla="*/ 330083 h 784350"/>
                <a:gd name="connsiteX16" fmla="*/ 5012267 w 9152467"/>
                <a:gd name="connsiteY16" fmla="*/ 194616 h 784350"/>
                <a:gd name="connsiteX17" fmla="*/ 5257800 w 9152467"/>
                <a:gd name="connsiteY17" fmla="*/ 177683 h 784350"/>
                <a:gd name="connsiteX18" fmla="*/ 5647267 w 9152467"/>
                <a:gd name="connsiteY18" fmla="*/ 363950 h 784350"/>
                <a:gd name="connsiteX19" fmla="*/ 5892800 w 9152467"/>
                <a:gd name="connsiteY19" fmla="*/ 719549 h 784350"/>
                <a:gd name="connsiteX20" fmla="*/ 6383867 w 9152467"/>
                <a:gd name="connsiteY20" fmla="*/ 694149 h 784350"/>
                <a:gd name="connsiteX21" fmla="*/ 6807200 w 9152467"/>
                <a:gd name="connsiteY21" fmla="*/ 347017 h 784350"/>
                <a:gd name="connsiteX22" fmla="*/ 7103534 w 9152467"/>
                <a:gd name="connsiteY22" fmla="*/ 50683 h 784350"/>
                <a:gd name="connsiteX23" fmla="*/ 7450667 w 9152467"/>
                <a:gd name="connsiteY23" fmla="*/ 16817 h 784350"/>
                <a:gd name="connsiteX24" fmla="*/ 7814733 w 9152467"/>
                <a:gd name="connsiteY24" fmla="*/ 228483 h 784350"/>
                <a:gd name="connsiteX25" fmla="*/ 8085667 w 9152467"/>
                <a:gd name="connsiteY25" fmla="*/ 677216 h 784350"/>
                <a:gd name="connsiteX26" fmla="*/ 8568267 w 9152467"/>
                <a:gd name="connsiteY26" fmla="*/ 778816 h 784350"/>
                <a:gd name="connsiteX27" fmla="*/ 9152467 w 9152467"/>
                <a:gd name="connsiteY27" fmla="*/ 761883 h 784350"/>
                <a:gd name="connsiteX0" fmla="*/ 0 w 9152467"/>
                <a:gd name="connsiteY0" fmla="*/ 643350 h 766571"/>
                <a:gd name="connsiteX1" fmla="*/ 719667 w 9152467"/>
                <a:gd name="connsiteY1" fmla="*/ 651816 h 766571"/>
                <a:gd name="connsiteX2" fmla="*/ 1210733 w 9152467"/>
                <a:gd name="connsiteY2" fmla="*/ 186150 h 766571"/>
                <a:gd name="connsiteX3" fmla="*/ 1617133 w 9152467"/>
                <a:gd name="connsiteY3" fmla="*/ 109950 h 766571"/>
                <a:gd name="connsiteX4" fmla="*/ 1888067 w 9152467"/>
                <a:gd name="connsiteY4" fmla="*/ 270816 h 766571"/>
                <a:gd name="connsiteX5" fmla="*/ 2074333 w 9152467"/>
                <a:gd name="connsiteY5" fmla="*/ 575616 h 766571"/>
                <a:gd name="connsiteX6" fmla="*/ 2260600 w 9152467"/>
                <a:gd name="connsiteY6" fmla="*/ 685683 h 766571"/>
                <a:gd name="connsiteX7" fmla="*/ 2683933 w 9152467"/>
                <a:gd name="connsiteY7" fmla="*/ 677217 h 766571"/>
                <a:gd name="connsiteX8" fmla="*/ 3014133 w 9152467"/>
                <a:gd name="connsiteY8" fmla="*/ 414750 h 766571"/>
                <a:gd name="connsiteX9" fmla="*/ 3344334 w 9152467"/>
                <a:gd name="connsiteY9" fmla="*/ 338550 h 766571"/>
                <a:gd name="connsiteX10" fmla="*/ 3640666 w 9152467"/>
                <a:gd name="connsiteY10" fmla="*/ 406283 h 766571"/>
                <a:gd name="connsiteX11" fmla="*/ 3920067 w 9152467"/>
                <a:gd name="connsiteY11" fmla="*/ 626416 h 766571"/>
                <a:gd name="connsiteX12" fmla="*/ 3970867 w 9152467"/>
                <a:gd name="connsiteY12" fmla="*/ 677216 h 766571"/>
                <a:gd name="connsiteX13" fmla="*/ 4402667 w 9152467"/>
                <a:gd name="connsiteY13" fmla="*/ 685683 h 766571"/>
                <a:gd name="connsiteX14" fmla="*/ 4656667 w 9152467"/>
                <a:gd name="connsiteY14" fmla="*/ 482483 h 766571"/>
                <a:gd name="connsiteX15" fmla="*/ 4792133 w 9152467"/>
                <a:gd name="connsiteY15" fmla="*/ 330083 h 766571"/>
                <a:gd name="connsiteX16" fmla="*/ 5012267 w 9152467"/>
                <a:gd name="connsiteY16" fmla="*/ 194616 h 766571"/>
                <a:gd name="connsiteX17" fmla="*/ 5257800 w 9152467"/>
                <a:gd name="connsiteY17" fmla="*/ 177683 h 766571"/>
                <a:gd name="connsiteX18" fmla="*/ 5647267 w 9152467"/>
                <a:gd name="connsiteY18" fmla="*/ 363950 h 766571"/>
                <a:gd name="connsiteX19" fmla="*/ 5892800 w 9152467"/>
                <a:gd name="connsiteY19" fmla="*/ 719549 h 766571"/>
                <a:gd name="connsiteX20" fmla="*/ 6383867 w 9152467"/>
                <a:gd name="connsiteY20" fmla="*/ 694149 h 766571"/>
                <a:gd name="connsiteX21" fmla="*/ 6807200 w 9152467"/>
                <a:gd name="connsiteY21" fmla="*/ 347017 h 766571"/>
                <a:gd name="connsiteX22" fmla="*/ 7103534 w 9152467"/>
                <a:gd name="connsiteY22" fmla="*/ 50683 h 766571"/>
                <a:gd name="connsiteX23" fmla="*/ 7450667 w 9152467"/>
                <a:gd name="connsiteY23" fmla="*/ 16817 h 766571"/>
                <a:gd name="connsiteX24" fmla="*/ 7814733 w 9152467"/>
                <a:gd name="connsiteY24" fmla="*/ 228483 h 766571"/>
                <a:gd name="connsiteX25" fmla="*/ 8085667 w 9152467"/>
                <a:gd name="connsiteY25" fmla="*/ 677216 h 766571"/>
                <a:gd name="connsiteX26" fmla="*/ 8568267 w 9152467"/>
                <a:gd name="connsiteY26" fmla="*/ 736483 h 766571"/>
                <a:gd name="connsiteX27" fmla="*/ 9152467 w 9152467"/>
                <a:gd name="connsiteY27" fmla="*/ 761883 h 766571"/>
                <a:gd name="connsiteX0" fmla="*/ 0 w 9169400"/>
                <a:gd name="connsiteY0" fmla="*/ 643350 h 752278"/>
                <a:gd name="connsiteX1" fmla="*/ 719667 w 9169400"/>
                <a:gd name="connsiteY1" fmla="*/ 651816 h 752278"/>
                <a:gd name="connsiteX2" fmla="*/ 1210733 w 9169400"/>
                <a:gd name="connsiteY2" fmla="*/ 186150 h 752278"/>
                <a:gd name="connsiteX3" fmla="*/ 1617133 w 9169400"/>
                <a:gd name="connsiteY3" fmla="*/ 109950 h 752278"/>
                <a:gd name="connsiteX4" fmla="*/ 1888067 w 9169400"/>
                <a:gd name="connsiteY4" fmla="*/ 270816 h 752278"/>
                <a:gd name="connsiteX5" fmla="*/ 2074333 w 9169400"/>
                <a:gd name="connsiteY5" fmla="*/ 575616 h 752278"/>
                <a:gd name="connsiteX6" fmla="*/ 2260600 w 9169400"/>
                <a:gd name="connsiteY6" fmla="*/ 685683 h 752278"/>
                <a:gd name="connsiteX7" fmla="*/ 2683933 w 9169400"/>
                <a:gd name="connsiteY7" fmla="*/ 677217 h 752278"/>
                <a:gd name="connsiteX8" fmla="*/ 3014133 w 9169400"/>
                <a:gd name="connsiteY8" fmla="*/ 414750 h 752278"/>
                <a:gd name="connsiteX9" fmla="*/ 3344334 w 9169400"/>
                <a:gd name="connsiteY9" fmla="*/ 338550 h 752278"/>
                <a:gd name="connsiteX10" fmla="*/ 3640666 w 9169400"/>
                <a:gd name="connsiteY10" fmla="*/ 406283 h 752278"/>
                <a:gd name="connsiteX11" fmla="*/ 3920067 w 9169400"/>
                <a:gd name="connsiteY11" fmla="*/ 626416 h 752278"/>
                <a:gd name="connsiteX12" fmla="*/ 3970867 w 9169400"/>
                <a:gd name="connsiteY12" fmla="*/ 677216 h 752278"/>
                <a:gd name="connsiteX13" fmla="*/ 4402667 w 9169400"/>
                <a:gd name="connsiteY13" fmla="*/ 685683 h 752278"/>
                <a:gd name="connsiteX14" fmla="*/ 4656667 w 9169400"/>
                <a:gd name="connsiteY14" fmla="*/ 482483 h 752278"/>
                <a:gd name="connsiteX15" fmla="*/ 4792133 w 9169400"/>
                <a:gd name="connsiteY15" fmla="*/ 330083 h 752278"/>
                <a:gd name="connsiteX16" fmla="*/ 5012267 w 9169400"/>
                <a:gd name="connsiteY16" fmla="*/ 194616 h 752278"/>
                <a:gd name="connsiteX17" fmla="*/ 5257800 w 9169400"/>
                <a:gd name="connsiteY17" fmla="*/ 177683 h 752278"/>
                <a:gd name="connsiteX18" fmla="*/ 5647267 w 9169400"/>
                <a:gd name="connsiteY18" fmla="*/ 363950 h 752278"/>
                <a:gd name="connsiteX19" fmla="*/ 5892800 w 9169400"/>
                <a:gd name="connsiteY19" fmla="*/ 719549 h 752278"/>
                <a:gd name="connsiteX20" fmla="*/ 6383867 w 9169400"/>
                <a:gd name="connsiteY20" fmla="*/ 694149 h 752278"/>
                <a:gd name="connsiteX21" fmla="*/ 6807200 w 9169400"/>
                <a:gd name="connsiteY21" fmla="*/ 347017 h 752278"/>
                <a:gd name="connsiteX22" fmla="*/ 7103534 w 9169400"/>
                <a:gd name="connsiteY22" fmla="*/ 50683 h 752278"/>
                <a:gd name="connsiteX23" fmla="*/ 7450667 w 9169400"/>
                <a:gd name="connsiteY23" fmla="*/ 16817 h 752278"/>
                <a:gd name="connsiteX24" fmla="*/ 7814733 w 9169400"/>
                <a:gd name="connsiteY24" fmla="*/ 228483 h 752278"/>
                <a:gd name="connsiteX25" fmla="*/ 8085667 w 9169400"/>
                <a:gd name="connsiteY25" fmla="*/ 677216 h 752278"/>
                <a:gd name="connsiteX26" fmla="*/ 8568267 w 9169400"/>
                <a:gd name="connsiteY26" fmla="*/ 736483 h 752278"/>
                <a:gd name="connsiteX27" fmla="*/ 9169400 w 9169400"/>
                <a:gd name="connsiteY27" fmla="*/ 728017 h 752278"/>
                <a:gd name="connsiteX0" fmla="*/ 0 w 9169400"/>
                <a:gd name="connsiteY0" fmla="*/ 643350 h 752278"/>
                <a:gd name="connsiteX1" fmla="*/ 719667 w 9169400"/>
                <a:gd name="connsiteY1" fmla="*/ 651816 h 752278"/>
                <a:gd name="connsiteX2" fmla="*/ 1210733 w 9169400"/>
                <a:gd name="connsiteY2" fmla="*/ 186150 h 752278"/>
                <a:gd name="connsiteX3" fmla="*/ 1617133 w 9169400"/>
                <a:gd name="connsiteY3" fmla="*/ 109950 h 752278"/>
                <a:gd name="connsiteX4" fmla="*/ 1888067 w 9169400"/>
                <a:gd name="connsiteY4" fmla="*/ 270816 h 752278"/>
                <a:gd name="connsiteX5" fmla="*/ 2074333 w 9169400"/>
                <a:gd name="connsiteY5" fmla="*/ 575616 h 752278"/>
                <a:gd name="connsiteX6" fmla="*/ 2260600 w 9169400"/>
                <a:gd name="connsiteY6" fmla="*/ 685683 h 752278"/>
                <a:gd name="connsiteX7" fmla="*/ 2683933 w 9169400"/>
                <a:gd name="connsiteY7" fmla="*/ 677217 h 752278"/>
                <a:gd name="connsiteX8" fmla="*/ 3014133 w 9169400"/>
                <a:gd name="connsiteY8" fmla="*/ 414750 h 752278"/>
                <a:gd name="connsiteX9" fmla="*/ 3344334 w 9169400"/>
                <a:gd name="connsiteY9" fmla="*/ 338550 h 752278"/>
                <a:gd name="connsiteX10" fmla="*/ 3640666 w 9169400"/>
                <a:gd name="connsiteY10" fmla="*/ 406283 h 752278"/>
                <a:gd name="connsiteX11" fmla="*/ 3920067 w 9169400"/>
                <a:gd name="connsiteY11" fmla="*/ 626416 h 752278"/>
                <a:gd name="connsiteX12" fmla="*/ 3970867 w 9169400"/>
                <a:gd name="connsiteY12" fmla="*/ 677216 h 752278"/>
                <a:gd name="connsiteX13" fmla="*/ 4402667 w 9169400"/>
                <a:gd name="connsiteY13" fmla="*/ 685683 h 752278"/>
                <a:gd name="connsiteX14" fmla="*/ 4656667 w 9169400"/>
                <a:gd name="connsiteY14" fmla="*/ 482483 h 752278"/>
                <a:gd name="connsiteX15" fmla="*/ 4792133 w 9169400"/>
                <a:gd name="connsiteY15" fmla="*/ 330083 h 752278"/>
                <a:gd name="connsiteX16" fmla="*/ 5012267 w 9169400"/>
                <a:gd name="connsiteY16" fmla="*/ 194616 h 752278"/>
                <a:gd name="connsiteX17" fmla="*/ 5266267 w 9169400"/>
                <a:gd name="connsiteY17" fmla="*/ 236950 h 752278"/>
                <a:gd name="connsiteX18" fmla="*/ 5647267 w 9169400"/>
                <a:gd name="connsiteY18" fmla="*/ 363950 h 752278"/>
                <a:gd name="connsiteX19" fmla="*/ 5892800 w 9169400"/>
                <a:gd name="connsiteY19" fmla="*/ 719549 h 752278"/>
                <a:gd name="connsiteX20" fmla="*/ 6383867 w 9169400"/>
                <a:gd name="connsiteY20" fmla="*/ 694149 h 752278"/>
                <a:gd name="connsiteX21" fmla="*/ 6807200 w 9169400"/>
                <a:gd name="connsiteY21" fmla="*/ 347017 h 752278"/>
                <a:gd name="connsiteX22" fmla="*/ 7103534 w 9169400"/>
                <a:gd name="connsiteY22" fmla="*/ 50683 h 752278"/>
                <a:gd name="connsiteX23" fmla="*/ 7450667 w 9169400"/>
                <a:gd name="connsiteY23" fmla="*/ 16817 h 752278"/>
                <a:gd name="connsiteX24" fmla="*/ 7814733 w 9169400"/>
                <a:gd name="connsiteY24" fmla="*/ 228483 h 752278"/>
                <a:gd name="connsiteX25" fmla="*/ 8085667 w 9169400"/>
                <a:gd name="connsiteY25" fmla="*/ 677216 h 752278"/>
                <a:gd name="connsiteX26" fmla="*/ 8568267 w 9169400"/>
                <a:gd name="connsiteY26" fmla="*/ 736483 h 752278"/>
                <a:gd name="connsiteX27" fmla="*/ 9169400 w 9169400"/>
                <a:gd name="connsiteY27" fmla="*/ 728017 h 752278"/>
                <a:gd name="connsiteX0" fmla="*/ 0 w 9169400"/>
                <a:gd name="connsiteY0" fmla="*/ 643350 h 746875"/>
                <a:gd name="connsiteX1" fmla="*/ 719667 w 9169400"/>
                <a:gd name="connsiteY1" fmla="*/ 651816 h 746875"/>
                <a:gd name="connsiteX2" fmla="*/ 1210733 w 9169400"/>
                <a:gd name="connsiteY2" fmla="*/ 186150 h 746875"/>
                <a:gd name="connsiteX3" fmla="*/ 1617133 w 9169400"/>
                <a:gd name="connsiteY3" fmla="*/ 109950 h 746875"/>
                <a:gd name="connsiteX4" fmla="*/ 1888067 w 9169400"/>
                <a:gd name="connsiteY4" fmla="*/ 270816 h 746875"/>
                <a:gd name="connsiteX5" fmla="*/ 2074333 w 9169400"/>
                <a:gd name="connsiteY5" fmla="*/ 575616 h 746875"/>
                <a:gd name="connsiteX6" fmla="*/ 2260600 w 9169400"/>
                <a:gd name="connsiteY6" fmla="*/ 685683 h 746875"/>
                <a:gd name="connsiteX7" fmla="*/ 2683933 w 9169400"/>
                <a:gd name="connsiteY7" fmla="*/ 677217 h 746875"/>
                <a:gd name="connsiteX8" fmla="*/ 3014133 w 9169400"/>
                <a:gd name="connsiteY8" fmla="*/ 414750 h 746875"/>
                <a:gd name="connsiteX9" fmla="*/ 3344334 w 9169400"/>
                <a:gd name="connsiteY9" fmla="*/ 338550 h 746875"/>
                <a:gd name="connsiteX10" fmla="*/ 3640666 w 9169400"/>
                <a:gd name="connsiteY10" fmla="*/ 406283 h 746875"/>
                <a:gd name="connsiteX11" fmla="*/ 3920067 w 9169400"/>
                <a:gd name="connsiteY11" fmla="*/ 626416 h 746875"/>
                <a:gd name="connsiteX12" fmla="*/ 3970867 w 9169400"/>
                <a:gd name="connsiteY12" fmla="*/ 677216 h 746875"/>
                <a:gd name="connsiteX13" fmla="*/ 4402667 w 9169400"/>
                <a:gd name="connsiteY13" fmla="*/ 685683 h 746875"/>
                <a:gd name="connsiteX14" fmla="*/ 4656667 w 9169400"/>
                <a:gd name="connsiteY14" fmla="*/ 482483 h 746875"/>
                <a:gd name="connsiteX15" fmla="*/ 4792133 w 9169400"/>
                <a:gd name="connsiteY15" fmla="*/ 330083 h 746875"/>
                <a:gd name="connsiteX16" fmla="*/ 5012267 w 9169400"/>
                <a:gd name="connsiteY16" fmla="*/ 194616 h 746875"/>
                <a:gd name="connsiteX17" fmla="*/ 5266267 w 9169400"/>
                <a:gd name="connsiteY17" fmla="*/ 236950 h 746875"/>
                <a:gd name="connsiteX18" fmla="*/ 5545667 w 9169400"/>
                <a:gd name="connsiteY18" fmla="*/ 440150 h 746875"/>
                <a:gd name="connsiteX19" fmla="*/ 5892800 w 9169400"/>
                <a:gd name="connsiteY19" fmla="*/ 719549 h 746875"/>
                <a:gd name="connsiteX20" fmla="*/ 6383867 w 9169400"/>
                <a:gd name="connsiteY20" fmla="*/ 694149 h 746875"/>
                <a:gd name="connsiteX21" fmla="*/ 6807200 w 9169400"/>
                <a:gd name="connsiteY21" fmla="*/ 347017 h 746875"/>
                <a:gd name="connsiteX22" fmla="*/ 7103534 w 9169400"/>
                <a:gd name="connsiteY22" fmla="*/ 50683 h 746875"/>
                <a:gd name="connsiteX23" fmla="*/ 7450667 w 9169400"/>
                <a:gd name="connsiteY23" fmla="*/ 16817 h 746875"/>
                <a:gd name="connsiteX24" fmla="*/ 7814733 w 9169400"/>
                <a:gd name="connsiteY24" fmla="*/ 228483 h 746875"/>
                <a:gd name="connsiteX25" fmla="*/ 8085667 w 9169400"/>
                <a:gd name="connsiteY25" fmla="*/ 677216 h 746875"/>
                <a:gd name="connsiteX26" fmla="*/ 8568267 w 9169400"/>
                <a:gd name="connsiteY26" fmla="*/ 736483 h 746875"/>
                <a:gd name="connsiteX27" fmla="*/ 9169400 w 9169400"/>
                <a:gd name="connsiteY27" fmla="*/ 728017 h 746875"/>
                <a:gd name="connsiteX0" fmla="*/ 0 w 9169400"/>
                <a:gd name="connsiteY0" fmla="*/ 643350 h 746875"/>
                <a:gd name="connsiteX1" fmla="*/ 719667 w 9169400"/>
                <a:gd name="connsiteY1" fmla="*/ 651816 h 746875"/>
                <a:gd name="connsiteX2" fmla="*/ 1210733 w 9169400"/>
                <a:gd name="connsiteY2" fmla="*/ 186150 h 746875"/>
                <a:gd name="connsiteX3" fmla="*/ 1617133 w 9169400"/>
                <a:gd name="connsiteY3" fmla="*/ 109950 h 746875"/>
                <a:gd name="connsiteX4" fmla="*/ 1888067 w 9169400"/>
                <a:gd name="connsiteY4" fmla="*/ 270816 h 746875"/>
                <a:gd name="connsiteX5" fmla="*/ 2074333 w 9169400"/>
                <a:gd name="connsiteY5" fmla="*/ 575616 h 746875"/>
                <a:gd name="connsiteX6" fmla="*/ 2260600 w 9169400"/>
                <a:gd name="connsiteY6" fmla="*/ 685683 h 746875"/>
                <a:gd name="connsiteX7" fmla="*/ 2683933 w 9169400"/>
                <a:gd name="connsiteY7" fmla="*/ 677217 h 746875"/>
                <a:gd name="connsiteX8" fmla="*/ 3014133 w 9169400"/>
                <a:gd name="connsiteY8" fmla="*/ 414750 h 746875"/>
                <a:gd name="connsiteX9" fmla="*/ 3344334 w 9169400"/>
                <a:gd name="connsiteY9" fmla="*/ 338550 h 746875"/>
                <a:gd name="connsiteX10" fmla="*/ 3640666 w 9169400"/>
                <a:gd name="connsiteY10" fmla="*/ 406283 h 746875"/>
                <a:gd name="connsiteX11" fmla="*/ 3920067 w 9169400"/>
                <a:gd name="connsiteY11" fmla="*/ 626416 h 746875"/>
                <a:gd name="connsiteX12" fmla="*/ 3970867 w 9169400"/>
                <a:gd name="connsiteY12" fmla="*/ 677216 h 746875"/>
                <a:gd name="connsiteX13" fmla="*/ 4402667 w 9169400"/>
                <a:gd name="connsiteY13" fmla="*/ 685683 h 746875"/>
                <a:gd name="connsiteX14" fmla="*/ 4656667 w 9169400"/>
                <a:gd name="connsiteY14" fmla="*/ 482483 h 746875"/>
                <a:gd name="connsiteX15" fmla="*/ 4792133 w 9169400"/>
                <a:gd name="connsiteY15" fmla="*/ 330083 h 746875"/>
                <a:gd name="connsiteX16" fmla="*/ 5012267 w 9169400"/>
                <a:gd name="connsiteY16" fmla="*/ 194616 h 746875"/>
                <a:gd name="connsiteX17" fmla="*/ 5317067 w 9169400"/>
                <a:gd name="connsiteY17" fmla="*/ 194617 h 746875"/>
                <a:gd name="connsiteX18" fmla="*/ 5545667 w 9169400"/>
                <a:gd name="connsiteY18" fmla="*/ 440150 h 746875"/>
                <a:gd name="connsiteX19" fmla="*/ 5892800 w 9169400"/>
                <a:gd name="connsiteY19" fmla="*/ 719549 h 746875"/>
                <a:gd name="connsiteX20" fmla="*/ 6383867 w 9169400"/>
                <a:gd name="connsiteY20" fmla="*/ 694149 h 746875"/>
                <a:gd name="connsiteX21" fmla="*/ 6807200 w 9169400"/>
                <a:gd name="connsiteY21" fmla="*/ 347017 h 746875"/>
                <a:gd name="connsiteX22" fmla="*/ 7103534 w 9169400"/>
                <a:gd name="connsiteY22" fmla="*/ 50683 h 746875"/>
                <a:gd name="connsiteX23" fmla="*/ 7450667 w 9169400"/>
                <a:gd name="connsiteY23" fmla="*/ 16817 h 746875"/>
                <a:gd name="connsiteX24" fmla="*/ 7814733 w 9169400"/>
                <a:gd name="connsiteY24" fmla="*/ 228483 h 746875"/>
                <a:gd name="connsiteX25" fmla="*/ 8085667 w 9169400"/>
                <a:gd name="connsiteY25" fmla="*/ 677216 h 746875"/>
                <a:gd name="connsiteX26" fmla="*/ 8568267 w 9169400"/>
                <a:gd name="connsiteY26" fmla="*/ 736483 h 746875"/>
                <a:gd name="connsiteX27" fmla="*/ 9169400 w 9169400"/>
                <a:gd name="connsiteY27" fmla="*/ 728017 h 746875"/>
                <a:gd name="connsiteX0" fmla="*/ 0 w 9169400"/>
                <a:gd name="connsiteY0" fmla="*/ 643350 h 746875"/>
                <a:gd name="connsiteX1" fmla="*/ 719667 w 9169400"/>
                <a:gd name="connsiteY1" fmla="*/ 651816 h 746875"/>
                <a:gd name="connsiteX2" fmla="*/ 1210733 w 9169400"/>
                <a:gd name="connsiteY2" fmla="*/ 186150 h 746875"/>
                <a:gd name="connsiteX3" fmla="*/ 1617133 w 9169400"/>
                <a:gd name="connsiteY3" fmla="*/ 109950 h 746875"/>
                <a:gd name="connsiteX4" fmla="*/ 1888067 w 9169400"/>
                <a:gd name="connsiteY4" fmla="*/ 270816 h 746875"/>
                <a:gd name="connsiteX5" fmla="*/ 2074333 w 9169400"/>
                <a:gd name="connsiteY5" fmla="*/ 575616 h 746875"/>
                <a:gd name="connsiteX6" fmla="*/ 2260600 w 9169400"/>
                <a:gd name="connsiteY6" fmla="*/ 685683 h 746875"/>
                <a:gd name="connsiteX7" fmla="*/ 2683933 w 9169400"/>
                <a:gd name="connsiteY7" fmla="*/ 677217 h 746875"/>
                <a:gd name="connsiteX8" fmla="*/ 3014133 w 9169400"/>
                <a:gd name="connsiteY8" fmla="*/ 414750 h 746875"/>
                <a:gd name="connsiteX9" fmla="*/ 3344334 w 9169400"/>
                <a:gd name="connsiteY9" fmla="*/ 338550 h 746875"/>
                <a:gd name="connsiteX10" fmla="*/ 3640666 w 9169400"/>
                <a:gd name="connsiteY10" fmla="*/ 406283 h 746875"/>
                <a:gd name="connsiteX11" fmla="*/ 3920067 w 9169400"/>
                <a:gd name="connsiteY11" fmla="*/ 626416 h 746875"/>
                <a:gd name="connsiteX12" fmla="*/ 3987801 w 9169400"/>
                <a:gd name="connsiteY12" fmla="*/ 711083 h 746875"/>
                <a:gd name="connsiteX13" fmla="*/ 4402667 w 9169400"/>
                <a:gd name="connsiteY13" fmla="*/ 685683 h 746875"/>
                <a:gd name="connsiteX14" fmla="*/ 4656667 w 9169400"/>
                <a:gd name="connsiteY14" fmla="*/ 482483 h 746875"/>
                <a:gd name="connsiteX15" fmla="*/ 4792133 w 9169400"/>
                <a:gd name="connsiteY15" fmla="*/ 330083 h 746875"/>
                <a:gd name="connsiteX16" fmla="*/ 5012267 w 9169400"/>
                <a:gd name="connsiteY16" fmla="*/ 194616 h 746875"/>
                <a:gd name="connsiteX17" fmla="*/ 5317067 w 9169400"/>
                <a:gd name="connsiteY17" fmla="*/ 194617 h 746875"/>
                <a:gd name="connsiteX18" fmla="*/ 5545667 w 9169400"/>
                <a:gd name="connsiteY18" fmla="*/ 440150 h 746875"/>
                <a:gd name="connsiteX19" fmla="*/ 5892800 w 9169400"/>
                <a:gd name="connsiteY19" fmla="*/ 719549 h 746875"/>
                <a:gd name="connsiteX20" fmla="*/ 6383867 w 9169400"/>
                <a:gd name="connsiteY20" fmla="*/ 694149 h 746875"/>
                <a:gd name="connsiteX21" fmla="*/ 6807200 w 9169400"/>
                <a:gd name="connsiteY21" fmla="*/ 347017 h 746875"/>
                <a:gd name="connsiteX22" fmla="*/ 7103534 w 9169400"/>
                <a:gd name="connsiteY22" fmla="*/ 50683 h 746875"/>
                <a:gd name="connsiteX23" fmla="*/ 7450667 w 9169400"/>
                <a:gd name="connsiteY23" fmla="*/ 16817 h 746875"/>
                <a:gd name="connsiteX24" fmla="*/ 7814733 w 9169400"/>
                <a:gd name="connsiteY24" fmla="*/ 228483 h 746875"/>
                <a:gd name="connsiteX25" fmla="*/ 8085667 w 9169400"/>
                <a:gd name="connsiteY25" fmla="*/ 677216 h 746875"/>
                <a:gd name="connsiteX26" fmla="*/ 8568267 w 9169400"/>
                <a:gd name="connsiteY26" fmla="*/ 736483 h 746875"/>
                <a:gd name="connsiteX27" fmla="*/ 9169400 w 9169400"/>
                <a:gd name="connsiteY27" fmla="*/ 728017 h 746875"/>
                <a:gd name="connsiteX0" fmla="*/ 0 w 9245600"/>
                <a:gd name="connsiteY0" fmla="*/ 702617 h 746875"/>
                <a:gd name="connsiteX1" fmla="*/ 795867 w 9245600"/>
                <a:gd name="connsiteY1" fmla="*/ 651816 h 746875"/>
                <a:gd name="connsiteX2" fmla="*/ 1286933 w 9245600"/>
                <a:gd name="connsiteY2" fmla="*/ 186150 h 746875"/>
                <a:gd name="connsiteX3" fmla="*/ 1693333 w 9245600"/>
                <a:gd name="connsiteY3" fmla="*/ 109950 h 746875"/>
                <a:gd name="connsiteX4" fmla="*/ 1964267 w 9245600"/>
                <a:gd name="connsiteY4" fmla="*/ 270816 h 746875"/>
                <a:gd name="connsiteX5" fmla="*/ 2150533 w 9245600"/>
                <a:gd name="connsiteY5" fmla="*/ 575616 h 746875"/>
                <a:gd name="connsiteX6" fmla="*/ 2336800 w 9245600"/>
                <a:gd name="connsiteY6" fmla="*/ 685683 h 746875"/>
                <a:gd name="connsiteX7" fmla="*/ 2760133 w 9245600"/>
                <a:gd name="connsiteY7" fmla="*/ 677217 h 746875"/>
                <a:gd name="connsiteX8" fmla="*/ 3090333 w 9245600"/>
                <a:gd name="connsiteY8" fmla="*/ 414750 h 746875"/>
                <a:gd name="connsiteX9" fmla="*/ 3420534 w 9245600"/>
                <a:gd name="connsiteY9" fmla="*/ 338550 h 746875"/>
                <a:gd name="connsiteX10" fmla="*/ 3716866 w 9245600"/>
                <a:gd name="connsiteY10" fmla="*/ 406283 h 746875"/>
                <a:gd name="connsiteX11" fmla="*/ 3996267 w 9245600"/>
                <a:gd name="connsiteY11" fmla="*/ 626416 h 746875"/>
                <a:gd name="connsiteX12" fmla="*/ 4064001 w 9245600"/>
                <a:gd name="connsiteY12" fmla="*/ 711083 h 746875"/>
                <a:gd name="connsiteX13" fmla="*/ 4478867 w 9245600"/>
                <a:gd name="connsiteY13" fmla="*/ 685683 h 746875"/>
                <a:gd name="connsiteX14" fmla="*/ 4732867 w 9245600"/>
                <a:gd name="connsiteY14" fmla="*/ 482483 h 746875"/>
                <a:gd name="connsiteX15" fmla="*/ 4868333 w 9245600"/>
                <a:gd name="connsiteY15" fmla="*/ 330083 h 746875"/>
                <a:gd name="connsiteX16" fmla="*/ 5088467 w 9245600"/>
                <a:gd name="connsiteY16" fmla="*/ 194616 h 746875"/>
                <a:gd name="connsiteX17" fmla="*/ 5393267 w 9245600"/>
                <a:gd name="connsiteY17" fmla="*/ 194617 h 746875"/>
                <a:gd name="connsiteX18" fmla="*/ 5621867 w 9245600"/>
                <a:gd name="connsiteY18" fmla="*/ 440150 h 746875"/>
                <a:gd name="connsiteX19" fmla="*/ 5969000 w 9245600"/>
                <a:gd name="connsiteY19" fmla="*/ 719549 h 746875"/>
                <a:gd name="connsiteX20" fmla="*/ 6460067 w 9245600"/>
                <a:gd name="connsiteY20" fmla="*/ 694149 h 746875"/>
                <a:gd name="connsiteX21" fmla="*/ 6883400 w 9245600"/>
                <a:gd name="connsiteY21" fmla="*/ 347017 h 746875"/>
                <a:gd name="connsiteX22" fmla="*/ 7179734 w 9245600"/>
                <a:gd name="connsiteY22" fmla="*/ 50683 h 746875"/>
                <a:gd name="connsiteX23" fmla="*/ 7526867 w 9245600"/>
                <a:gd name="connsiteY23" fmla="*/ 16817 h 746875"/>
                <a:gd name="connsiteX24" fmla="*/ 7890933 w 9245600"/>
                <a:gd name="connsiteY24" fmla="*/ 228483 h 746875"/>
                <a:gd name="connsiteX25" fmla="*/ 8161867 w 9245600"/>
                <a:gd name="connsiteY25" fmla="*/ 677216 h 746875"/>
                <a:gd name="connsiteX26" fmla="*/ 8644467 w 9245600"/>
                <a:gd name="connsiteY26" fmla="*/ 736483 h 746875"/>
                <a:gd name="connsiteX27" fmla="*/ 9245600 w 9245600"/>
                <a:gd name="connsiteY27" fmla="*/ 728017 h 746875"/>
                <a:gd name="connsiteX0" fmla="*/ 0 w 9245600"/>
                <a:gd name="connsiteY0" fmla="*/ 702617 h 746875"/>
                <a:gd name="connsiteX1" fmla="*/ 795867 w 9245600"/>
                <a:gd name="connsiteY1" fmla="*/ 651816 h 746875"/>
                <a:gd name="connsiteX2" fmla="*/ 1286933 w 9245600"/>
                <a:gd name="connsiteY2" fmla="*/ 186150 h 746875"/>
                <a:gd name="connsiteX3" fmla="*/ 1693333 w 9245600"/>
                <a:gd name="connsiteY3" fmla="*/ 109950 h 746875"/>
                <a:gd name="connsiteX4" fmla="*/ 1964267 w 9245600"/>
                <a:gd name="connsiteY4" fmla="*/ 270816 h 746875"/>
                <a:gd name="connsiteX5" fmla="*/ 2150533 w 9245600"/>
                <a:gd name="connsiteY5" fmla="*/ 575616 h 746875"/>
                <a:gd name="connsiteX6" fmla="*/ 2336800 w 9245600"/>
                <a:gd name="connsiteY6" fmla="*/ 685683 h 746875"/>
                <a:gd name="connsiteX7" fmla="*/ 2760133 w 9245600"/>
                <a:gd name="connsiteY7" fmla="*/ 677217 h 746875"/>
                <a:gd name="connsiteX8" fmla="*/ 3090333 w 9245600"/>
                <a:gd name="connsiteY8" fmla="*/ 414750 h 746875"/>
                <a:gd name="connsiteX9" fmla="*/ 3420534 w 9245600"/>
                <a:gd name="connsiteY9" fmla="*/ 338550 h 746875"/>
                <a:gd name="connsiteX10" fmla="*/ 3716866 w 9245600"/>
                <a:gd name="connsiteY10" fmla="*/ 406283 h 746875"/>
                <a:gd name="connsiteX11" fmla="*/ 3996267 w 9245600"/>
                <a:gd name="connsiteY11" fmla="*/ 626416 h 746875"/>
                <a:gd name="connsiteX12" fmla="*/ 4064001 w 9245600"/>
                <a:gd name="connsiteY12" fmla="*/ 711083 h 746875"/>
                <a:gd name="connsiteX13" fmla="*/ 4478867 w 9245600"/>
                <a:gd name="connsiteY13" fmla="*/ 685683 h 746875"/>
                <a:gd name="connsiteX14" fmla="*/ 4732867 w 9245600"/>
                <a:gd name="connsiteY14" fmla="*/ 482483 h 746875"/>
                <a:gd name="connsiteX15" fmla="*/ 4868333 w 9245600"/>
                <a:gd name="connsiteY15" fmla="*/ 330083 h 746875"/>
                <a:gd name="connsiteX16" fmla="*/ 5088467 w 9245600"/>
                <a:gd name="connsiteY16" fmla="*/ 194616 h 746875"/>
                <a:gd name="connsiteX17" fmla="*/ 5393267 w 9245600"/>
                <a:gd name="connsiteY17" fmla="*/ 194617 h 746875"/>
                <a:gd name="connsiteX18" fmla="*/ 5621867 w 9245600"/>
                <a:gd name="connsiteY18" fmla="*/ 440150 h 746875"/>
                <a:gd name="connsiteX19" fmla="*/ 5969000 w 9245600"/>
                <a:gd name="connsiteY19" fmla="*/ 719549 h 746875"/>
                <a:gd name="connsiteX20" fmla="*/ 6460067 w 9245600"/>
                <a:gd name="connsiteY20" fmla="*/ 694149 h 746875"/>
                <a:gd name="connsiteX21" fmla="*/ 6883400 w 9245600"/>
                <a:gd name="connsiteY21" fmla="*/ 347017 h 746875"/>
                <a:gd name="connsiteX22" fmla="*/ 7179734 w 9245600"/>
                <a:gd name="connsiteY22" fmla="*/ 50683 h 746875"/>
                <a:gd name="connsiteX23" fmla="*/ 7526867 w 9245600"/>
                <a:gd name="connsiteY23" fmla="*/ 16817 h 746875"/>
                <a:gd name="connsiteX24" fmla="*/ 7890933 w 9245600"/>
                <a:gd name="connsiteY24" fmla="*/ 228483 h 746875"/>
                <a:gd name="connsiteX25" fmla="*/ 8161867 w 9245600"/>
                <a:gd name="connsiteY25" fmla="*/ 677216 h 746875"/>
                <a:gd name="connsiteX26" fmla="*/ 8644467 w 9245600"/>
                <a:gd name="connsiteY26" fmla="*/ 736483 h 746875"/>
                <a:gd name="connsiteX27" fmla="*/ 9245600 w 9245600"/>
                <a:gd name="connsiteY27" fmla="*/ 728017 h 746875"/>
                <a:gd name="connsiteX0" fmla="*/ 0 w 9245600"/>
                <a:gd name="connsiteY0" fmla="*/ 702991 h 746812"/>
                <a:gd name="connsiteX1" fmla="*/ 795867 w 9245600"/>
                <a:gd name="connsiteY1" fmla="*/ 652190 h 746812"/>
                <a:gd name="connsiteX2" fmla="*/ 1286933 w 9245600"/>
                <a:gd name="connsiteY2" fmla="*/ 186524 h 746812"/>
                <a:gd name="connsiteX3" fmla="*/ 1693333 w 9245600"/>
                <a:gd name="connsiteY3" fmla="*/ 110324 h 746812"/>
                <a:gd name="connsiteX4" fmla="*/ 1964267 w 9245600"/>
                <a:gd name="connsiteY4" fmla="*/ 271190 h 746812"/>
                <a:gd name="connsiteX5" fmla="*/ 2150533 w 9245600"/>
                <a:gd name="connsiteY5" fmla="*/ 575990 h 746812"/>
                <a:gd name="connsiteX6" fmla="*/ 2336800 w 9245600"/>
                <a:gd name="connsiteY6" fmla="*/ 686057 h 746812"/>
                <a:gd name="connsiteX7" fmla="*/ 2760133 w 9245600"/>
                <a:gd name="connsiteY7" fmla="*/ 677591 h 746812"/>
                <a:gd name="connsiteX8" fmla="*/ 3090333 w 9245600"/>
                <a:gd name="connsiteY8" fmla="*/ 415124 h 746812"/>
                <a:gd name="connsiteX9" fmla="*/ 3420534 w 9245600"/>
                <a:gd name="connsiteY9" fmla="*/ 338924 h 746812"/>
                <a:gd name="connsiteX10" fmla="*/ 3716866 w 9245600"/>
                <a:gd name="connsiteY10" fmla="*/ 406657 h 746812"/>
                <a:gd name="connsiteX11" fmla="*/ 3996267 w 9245600"/>
                <a:gd name="connsiteY11" fmla="*/ 626790 h 746812"/>
                <a:gd name="connsiteX12" fmla="*/ 4064001 w 9245600"/>
                <a:gd name="connsiteY12" fmla="*/ 711457 h 746812"/>
                <a:gd name="connsiteX13" fmla="*/ 4478867 w 9245600"/>
                <a:gd name="connsiteY13" fmla="*/ 686057 h 746812"/>
                <a:gd name="connsiteX14" fmla="*/ 4732867 w 9245600"/>
                <a:gd name="connsiteY14" fmla="*/ 482857 h 746812"/>
                <a:gd name="connsiteX15" fmla="*/ 4868333 w 9245600"/>
                <a:gd name="connsiteY15" fmla="*/ 330457 h 746812"/>
                <a:gd name="connsiteX16" fmla="*/ 5088467 w 9245600"/>
                <a:gd name="connsiteY16" fmla="*/ 194990 h 746812"/>
                <a:gd name="connsiteX17" fmla="*/ 5393267 w 9245600"/>
                <a:gd name="connsiteY17" fmla="*/ 194991 h 746812"/>
                <a:gd name="connsiteX18" fmla="*/ 5621867 w 9245600"/>
                <a:gd name="connsiteY18" fmla="*/ 440524 h 746812"/>
                <a:gd name="connsiteX19" fmla="*/ 5969000 w 9245600"/>
                <a:gd name="connsiteY19" fmla="*/ 719923 h 746812"/>
                <a:gd name="connsiteX20" fmla="*/ 6460067 w 9245600"/>
                <a:gd name="connsiteY20" fmla="*/ 694523 h 746812"/>
                <a:gd name="connsiteX21" fmla="*/ 6832600 w 9245600"/>
                <a:gd name="connsiteY21" fmla="*/ 355858 h 746812"/>
                <a:gd name="connsiteX22" fmla="*/ 7179734 w 9245600"/>
                <a:gd name="connsiteY22" fmla="*/ 51057 h 746812"/>
                <a:gd name="connsiteX23" fmla="*/ 7526867 w 9245600"/>
                <a:gd name="connsiteY23" fmla="*/ 17191 h 746812"/>
                <a:gd name="connsiteX24" fmla="*/ 7890933 w 9245600"/>
                <a:gd name="connsiteY24" fmla="*/ 228857 h 746812"/>
                <a:gd name="connsiteX25" fmla="*/ 8161867 w 9245600"/>
                <a:gd name="connsiteY25" fmla="*/ 677590 h 746812"/>
                <a:gd name="connsiteX26" fmla="*/ 8644467 w 9245600"/>
                <a:gd name="connsiteY26" fmla="*/ 736857 h 746812"/>
                <a:gd name="connsiteX27" fmla="*/ 9245600 w 9245600"/>
                <a:gd name="connsiteY27" fmla="*/ 728391 h 746812"/>
                <a:gd name="connsiteX0" fmla="*/ 0 w 9245600"/>
                <a:gd name="connsiteY0" fmla="*/ 704230 h 748051"/>
                <a:gd name="connsiteX1" fmla="*/ 795867 w 9245600"/>
                <a:gd name="connsiteY1" fmla="*/ 653429 h 748051"/>
                <a:gd name="connsiteX2" fmla="*/ 1286933 w 9245600"/>
                <a:gd name="connsiteY2" fmla="*/ 187763 h 748051"/>
                <a:gd name="connsiteX3" fmla="*/ 1693333 w 9245600"/>
                <a:gd name="connsiteY3" fmla="*/ 111563 h 748051"/>
                <a:gd name="connsiteX4" fmla="*/ 1964267 w 9245600"/>
                <a:gd name="connsiteY4" fmla="*/ 272429 h 748051"/>
                <a:gd name="connsiteX5" fmla="*/ 2150533 w 9245600"/>
                <a:gd name="connsiteY5" fmla="*/ 577229 h 748051"/>
                <a:gd name="connsiteX6" fmla="*/ 2336800 w 9245600"/>
                <a:gd name="connsiteY6" fmla="*/ 687296 h 748051"/>
                <a:gd name="connsiteX7" fmla="*/ 2760133 w 9245600"/>
                <a:gd name="connsiteY7" fmla="*/ 678830 h 748051"/>
                <a:gd name="connsiteX8" fmla="*/ 3090333 w 9245600"/>
                <a:gd name="connsiteY8" fmla="*/ 416363 h 748051"/>
                <a:gd name="connsiteX9" fmla="*/ 3420534 w 9245600"/>
                <a:gd name="connsiteY9" fmla="*/ 340163 h 748051"/>
                <a:gd name="connsiteX10" fmla="*/ 3716866 w 9245600"/>
                <a:gd name="connsiteY10" fmla="*/ 407896 h 748051"/>
                <a:gd name="connsiteX11" fmla="*/ 3996267 w 9245600"/>
                <a:gd name="connsiteY11" fmla="*/ 628029 h 748051"/>
                <a:gd name="connsiteX12" fmla="*/ 4064001 w 9245600"/>
                <a:gd name="connsiteY12" fmla="*/ 712696 h 748051"/>
                <a:gd name="connsiteX13" fmla="*/ 4478867 w 9245600"/>
                <a:gd name="connsiteY13" fmla="*/ 687296 h 748051"/>
                <a:gd name="connsiteX14" fmla="*/ 4732867 w 9245600"/>
                <a:gd name="connsiteY14" fmla="*/ 484096 h 748051"/>
                <a:gd name="connsiteX15" fmla="*/ 4868333 w 9245600"/>
                <a:gd name="connsiteY15" fmla="*/ 331696 h 748051"/>
                <a:gd name="connsiteX16" fmla="*/ 5088467 w 9245600"/>
                <a:gd name="connsiteY16" fmla="*/ 196229 h 748051"/>
                <a:gd name="connsiteX17" fmla="*/ 5393267 w 9245600"/>
                <a:gd name="connsiteY17" fmla="*/ 196230 h 748051"/>
                <a:gd name="connsiteX18" fmla="*/ 5621867 w 9245600"/>
                <a:gd name="connsiteY18" fmla="*/ 441763 h 748051"/>
                <a:gd name="connsiteX19" fmla="*/ 5969000 w 9245600"/>
                <a:gd name="connsiteY19" fmla="*/ 721162 h 748051"/>
                <a:gd name="connsiteX20" fmla="*/ 6460067 w 9245600"/>
                <a:gd name="connsiteY20" fmla="*/ 695762 h 748051"/>
                <a:gd name="connsiteX21" fmla="*/ 6832600 w 9245600"/>
                <a:gd name="connsiteY21" fmla="*/ 357097 h 748051"/>
                <a:gd name="connsiteX22" fmla="*/ 7179734 w 9245600"/>
                <a:gd name="connsiteY22" fmla="*/ 52296 h 748051"/>
                <a:gd name="connsiteX23" fmla="*/ 7526867 w 9245600"/>
                <a:gd name="connsiteY23" fmla="*/ 18430 h 748051"/>
                <a:gd name="connsiteX24" fmla="*/ 7857067 w 9245600"/>
                <a:gd name="connsiteY24" fmla="*/ 247029 h 748051"/>
                <a:gd name="connsiteX25" fmla="*/ 8161867 w 9245600"/>
                <a:gd name="connsiteY25" fmla="*/ 678829 h 748051"/>
                <a:gd name="connsiteX26" fmla="*/ 8644467 w 9245600"/>
                <a:gd name="connsiteY26" fmla="*/ 738096 h 748051"/>
                <a:gd name="connsiteX27" fmla="*/ 9245600 w 9245600"/>
                <a:gd name="connsiteY27" fmla="*/ 729630 h 748051"/>
                <a:gd name="connsiteX0" fmla="*/ 0 w 9245600"/>
                <a:gd name="connsiteY0" fmla="*/ 704230 h 748051"/>
                <a:gd name="connsiteX1" fmla="*/ 795867 w 9245600"/>
                <a:gd name="connsiteY1" fmla="*/ 653429 h 748051"/>
                <a:gd name="connsiteX2" fmla="*/ 1286933 w 9245600"/>
                <a:gd name="connsiteY2" fmla="*/ 187763 h 748051"/>
                <a:gd name="connsiteX3" fmla="*/ 1693333 w 9245600"/>
                <a:gd name="connsiteY3" fmla="*/ 111563 h 748051"/>
                <a:gd name="connsiteX4" fmla="*/ 1964267 w 9245600"/>
                <a:gd name="connsiteY4" fmla="*/ 272429 h 748051"/>
                <a:gd name="connsiteX5" fmla="*/ 2150533 w 9245600"/>
                <a:gd name="connsiteY5" fmla="*/ 577229 h 748051"/>
                <a:gd name="connsiteX6" fmla="*/ 2336800 w 9245600"/>
                <a:gd name="connsiteY6" fmla="*/ 687296 h 748051"/>
                <a:gd name="connsiteX7" fmla="*/ 2760133 w 9245600"/>
                <a:gd name="connsiteY7" fmla="*/ 678830 h 748051"/>
                <a:gd name="connsiteX8" fmla="*/ 3090333 w 9245600"/>
                <a:gd name="connsiteY8" fmla="*/ 416363 h 748051"/>
                <a:gd name="connsiteX9" fmla="*/ 3420534 w 9245600"/>
                <a:gd name="connsiteY9" fmla="*/ 340163 h 748051"/>
                <a:gd name="connsiteX10" fmla="*/ 3716866 w 9245600"/>
                <a:gd name="connsiteY10" fmla="*/ 407896 h 748051"/>
                <a:gd name="connsiteX11" fmla="*/ 3996267 w 9245600"/>
                <a:gd name="connsiteY11" fmla="*/ 628029 h 748051"/>
                <a:gd name="connsiteX12" fmla="*/ 4110893 w 9245600"/>
                <a:gd name="connsiteY12" fmla="*/ 712696 h 748051"/>
                <a:gd name="connsiteX13" fmla="*/ 4478867 w 9245600"/>
                <a:gd name="connsiteY13" fmla="*/ 687296 h 748051"/>
                <a:gd name="connsiteX14" fmla="*/ 4732867 w 9245600"/>
                <a:gd name="connsiteY14" fmla="*/ 484096 h 748051"/>
                <a:gd name="connsiteX15" fmla="*/ 4868333 w 9245600"/>
                <a:gd name="connsiteY15" fmla="*/ 331696 h 748051"/>
                <a:gd name="connsiteX16" fmla="*/ 5088467 w 9245600"/>
                <a:gd name="connsiteY16" fmla="*/ 196229 h 748051"/>
                <a:gd name="connsiteX17" fmla="*/ 5393267 w 9245600"/>
                <a:gd name="connsiteY17" fmla="*/ 196230 h 748051"/>
                <a:gd name="connsiteX18" fmla="*/ 5621867 w 9245600"/>
                <a:gd name="connsiteY18" fmla="*/ 441763 h 748051"/>
                <a:gd name="connsiteX19" fmla="*/ 5969000 w 9245600"/>
                <a:gd name="connsiteY19" fmla="*/ 721162 h 748051"/>
                <a:gd name="connsiteX20" fmla="*/ 6460067 w 9245600"/>
                <a:gd name="connsiteY20" fmla="*/ 695762 h 748051"/>
                <a:gd name="connsiteX21" fmla="*/ 6832600 w 9245600"/>
                <a:gd name="connsiteY21" fmla="*/ 357097 h 748051"/>
                <a:gd name="connsiteX22" fmla="*/ 7179734 w 9245600"/>
                <a:gd name="connsiteY22" fmla="*/ 52296 h 748051"/>
                <a:gd name="connsiteX23" fmla="*/ 7526867 w 9245600"/>
                <a:gd name="connsiteY23" fmla="*/ 18430 h 748051"/>
                <a:gd name="connsiteX24" fmla="*/ 7857067 w 9245600"/>
                <a:gd name="connsiteY24" fmla="*/ 247029 h 748051"/>
                <a:gd name="connsiteX25" fmla="*/ 8161867 w 9245600"/>
                <a:gd name="connsiteY25" fmla="*/ 678829 h 748051"/>
                <a:gd name="connsiteX26" fmla="*/ 8644467 w 9245600"/>
                <a:gd name="connsiteY26" fmla="*/ 738096 h 748051"/>
                <a:gd name="connsiteX27" fmla="*/ 9245600 w 9245600"/>
                <a:gd name="connsiteY27" fmla="*/ 729630 h 7480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9245600" h="748051">
                  <a:moveTo>
                    <a:pt x="0" y="704230"/>
                  </a:moveTo>
                  <a:cubicBezTo>
                    <a:pt x="275872" y="695763"/>
                    <a:pt x="581378" y="739507"/>
                    <a:pt x="795867" y="653429"/>
                  </a:cubicBezTo>
                  <a:cubicBezTo>
                    <a:pt x="1010356" y="567351"/>
                    <a:pt x="1137355" y="278074"/>
                    <a:pt x="1286933" y="187763"/>
                  </a:cubicBezTo>
                  <a:cubicBezTo>
                    <a:pt x="1436511" y="97452"/>
                    <a:pt x="1580444" y="97452"/>
                    <a:pt x="1693333" y="111563"/>
                  </a:cubicBezTo>
                  <a:cubicBezTo>
                    <a:pt x="1806222" y="125674"/>
                    <a:pt x="1888067" y="194818"/>
                    <a:pt x="1964267" y="272429"/>
                  </a:cubicBezTo>
                  <a:cubicBezTo>
                    <a:pt x="2040467" y="350040"/>
                    <a:pt x="2088444" y="508085"/>
                    <a:pt x="2150533" y="577229"/>
                  </a:cubicBezTo>
                  <a:cubicBezTo>
                    <a:pt x="2212622" y="646374"/>
                    <a:pt x="2235200" y="670363"/>
                    <a:pt x="2336800" y="687296"/>
                  </a:cubicBezTo>
                  <a:cubicBezTo>
                    <a:pt x="2438400" y="704230"/>
                    <a:pt x="2634544" y="723986"/>
                    <a:pt x="2760133" y="678830"/>
                  </a:cubicBezTo>
                  <a:cubicBezTo>
                    <a:pt x="2885722" y="633675"/>
                    <a:pt x="2980266" y="472807"/>
                    <a:pt x="3090333" y="416363"/>
                  </a:cubicBezTo>
                  <a:cubicBezTo>
                    <a:pt x="3200400" y="359919"/>
                    <a:pt x="3316112" y="341574"/>
                    <a:pt x="3420534" y="340163"/>
                  </a:cubicBezTo>
                  <a:cubicBezTo>
                    <a:pt x="3524956" y="338752"/>
                    <a:pt x="3620911" y="359918"/>
                    <a:pt x="3716866" y="407896"/>
                  </a:cubicBezTo>
                  <a:cubicBezTo>
                    <a:pt x="3812822" y="455874"/>
                    <a:pt x="3930596" y="577229"/>
                    <a:pt x="3996267" y="628029"/>
                  </a:cubicBezTo>
                  <a:cubicBezTo>
                    <a:pt x="4061938" y="678829"/>
                    <a:pt x="4030460" y="702818"/>
                    <a:pt x="4110893" y="712696"/>
                  </a:cubicBezTo>
                  <a:cubicBezTo>
                    <a:pt x="4191326" y="722574"/>
                    <a:pt x="4375205" y="725396"/>
                    <a:pt x="4478867" y="687296"/>
                  </a:cubicBezTo>
                  <a:cubicBezTo>
                    <a:pt x="4582529" y="649196"/>
                    <a:pt x="4667956" y="543363"/>
                    <a:pt x="4732867" y="484096"/>
                  </a:cubicBezTo>
                  <a:cubicBezTo>
                    <a:pt x="4797778" y="424829"/>
                    <a:pt x="4809066" y="379674"/>
                    <a:pt x="4868333" y="331696"/>
                  </a:cubicBezTo>
                  <a:cubicBezTo>
                    <a:pt x="4927600" y="283718"/>
                    <a:pt x="5000978" y="218807"/>
                    <a:pt x="5088467" y="196229"/>
                  </a:cubicBezTo>
                  <a:cubicBezTo>
                    <a:pt x="5175956" y="173651"/>
                    <a:pt x="5304367" y="155308"/>
                    <a:pt x="5393267" y="196230"/>
                  </a:cubicBezTo>
                  <a:cubicBezTo>
                    <a:pt x="5482167" y="237152"/>
                    <a:pt x="5525912" y="354274"/>
                    <a:pt x="5621867" y="441763"/>
                  </a:cubicBezTo>
                  <a:cubicBezTo>
                    <a:pt x="5717822" y="529252"/>
                    <a:pt x="5829300" y="678829"/>
                    <a:pt x="5969000" y="721162"/>
                  </a:cubicBezTo>
                  <a:cubicBezTo>
                    <a:pt x="6108700" y="763495"/>
                    <a:pt x="6316134" y="756439"/>
                    <a:pt x="6460067" y="695762"/>
                  </a:cubicBezTo>
                  <a:cubicBezTo>
                    <a:pt x="6604000" y="635085"/>
                    <a:pt x="6712656" y="464341"/>
                    <a:pt x="6832600" y="357097"/>
                  </a:cubicBezTo>
                  <a:cubicBezTo>
                    <a:pt x="6952544" y="249853"/>
                    <a:pt x="7064023" y="108740"/>
                    <a:pt x="7179734" y="52296"/>
                  </a:cubicBezTo>
                  <a:cubicBezTo>
                    <a:pt x="7295445" y="-4148"/>
                    <a:pt x="7413978" y="-14026"/>
                    <a:pt x="7526867" y="18430"/>
                  </a:cubicBezTo>
                  <a:cubicBezTo>
                    <a:pt x="7639756" y="50886"/>
                    <a:pt x="7751234" y="136963"/>
                    <a:pt x="7857067" y="247029"/>
                  </a:cubicBezTo>
                  <a:cubicBezTo>
                    <a:pt x="7962900" y="357095"/>
                    <a:pt x="8030634" y="596985"/>
                    <a:pt x="8161867" y="678829"/>
                  </a:cubicBezTo>
                  <a:cubicBezTo>
                    <a:pt x="8293100" y="760673"/>
                    <a:pt x="8463845" y="729629"/>
                    <a:pt x="8644467" y="738096"/>
                  </a:cubicBezTo>
                  <a:cubicBezTo>
                    <a:pt x="8825089" y="746563"/>
                    <a:pt x="9042400" y="745152"/>
                    <a:pt x="9245600" y="729630"/>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cxnSp>
        <p:nvCxnSpPr>
          <p:cNvPr id="9" name="直線單箭頭接點 8"/>
          <p:cNvCxnSpPr/>
          <p:nvPr/>
        </p:nvCxnSpPr>
        <p:spPr>
          <a:xfrm>
            <a:off x="1405467" y="2963333"/>
            <a:ext cx="0" cy="50800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0" name="直線單箭頭接點 9"/>
          <p:cNvCxnSpPr/>
          <p:nvPr/>
        </p:nvCxnSpPr>
        <p:spPr>
          <a:xfrm>
            <a:off x="3556000" y="2954866"/>
            <a:ext cx="0" cy="50800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1" name="直線單箭頭接點 10"/>
          <p:cNvCxnSpPr/>
          <p:nvPr/>
        </p:nvCxnSpPr>
        <p:spPr>
          <a:xfrm>
            <a:off x="5511800" y="3028917"/>
            <a:ext cx="0" cy="50800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2" name="直線單箭頭接點 11"/>
          <p:cNvCxnSpPr/>
          <p:nvPr/>
        </p:nvCxnSpPr>
        <p:spPr>
          <a:xfrm>
            <a:off x="7408333" y="3003517"/>
            <a:ext cx="0" cy="50800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3" name="直線單箭頭接點 12"/>
          <p:cNvCxnSpPr/>
          <p:nvPr/>
        </p:nvCxnSpPr>
        <p:spPr>
          <a:xfrm>
            <a:off x="9787467" y="3028917"/>
            <a:ext cx="0" cy="50800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4" name="直線單箭頭接點 13"/>
          <p:cNvCxnSpPr/>
          <p:nvPr/>
        </p:nvCxnSpPr>
        <p:spPr>
          <a:xfrm flipV="1">
            <a:off x="2700866" y="4718709"/>
            <a:ext cx="0" cy="50800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5" name="直線單箭頭接點 14"/>
          <p:cNvCxnSpPr/>
          <p:nvPr/>
        </p:nvCxnSpPr>
        <p:spPr>
          <a:xfrm flipV="1">
            <a:off x="4512732" y="4718709"/>
            <a:ext cx="0" cy="50800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6" name="直線單箭頭接點 15"/>
          <p:cNvCxnSpPr/>
          <p:nvPr/>
        </p:nvCxnSpPr>
        <p:spPr>
          <a:xfrm flipV="1">
            <a:off x="6417732" y="4718709"/>
            <a:ext cx="0" cy="50800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7" name="直線單箭頭接點 16"/>
          <p:cNvCxnSpPr/>
          <p:nvPr/>
        </p:nvCxnSpPr>
        <p:spPr>
          <a:xfrm flipV="1">
            <a:off x="8568265" y="4820309"/>
            <a:ext cx="0" cy="50800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8" name="文字方塊 17"/>
          <p:cNvSpPr txBox="1"/>
          <p:nvPr/>
        </p:nvSpPr>
        <p:spPr>
          <a:xfrm>
            <a:off x="525259" y="2090001"/>
            <a:ext cx="1676073" cy="830997"/>
          </a:xfrm>
          <a:prstGeom prst="rect">
            <a:avLst/>
          </a:prstGeom>
          <a:noFill/>
          <a:ln>
            <a:noFill/>
          </a:ln>
        </p:spPr>
        <p:txBody>
          <a:bodyPr wrap="square" rtlCol="0">
            <a:spAutoFit/>
          </a:bodyPr>
          <a:lstStyle/>
          <a:p>
            <a:r>
              <a:rPr lang="en-US" altLang="zh-TW" sz="1600" dirty="0" smtClean="0">
                <a:latin typeface="標楷體" pitchFamily="65" charset="-120"/>
                <a:ea typeface="標楷體" pitchFamily="65" charset="-120"/>
              </a:rPr>
              <a:t>1.</a:t>
            </a:r>
            <a:r>
              <a:rPr lang="zh-TW" altLang="en-US" sz="1600" dirty="0" smtClean="0">
                <a:latin typeface="標楷體" pitchFamily="65" charset="-120"/>
                <a:ea typeface="標楷體" pitchFamily="65" charset="-120"/>
              </a:rPr>
              <a:t>教師向全班學生引入新主題或概念的學習</a:t>
            </a:r>
            <a:endParaRPr lang="zh-TW" altLang="en-US" sz="1600" dirty="0">
              <a:latin typeface="標楷體" pitchFamily="65" charset="-120"/>
              <a:ea typeface="標楷體" pitchFamily="65" charset="-120"/>
            </a:endParaRPr>
          </a:p>
        </p:txBody>
      </p:sp>
      <p:sp>
        <p:nvSpPr>
          <p:cNvPr id="19" name="文字方塊 18"/>
          <p:cNvSpPr txBox="1"/>
          <p:nvPr/>
        </p:nvSpPr>
        <p:spPr>
          <a:xfrm>
            <a:off x="1752926" y="5328309"/>
            <a:ext cx="1676073" cy="1323439"/>
          </a:xfrm>
          <a:prstGeom prst="rect">
            <a:avLst/>
          </a:prstGeom>
          <a:noFill/>
          <a:ln>
            <a:noFill/>
          </a:ln>
        </p:spPr>
        <p:txBody>
          <a:bodyPr wrap="square" rtlCol="0">
            <a:spAutoFit/>
          </a:bodyPr>
          <a:lstStyle/>
          <a:p>
            <a:r>
              <a:rPr lang="en-US" altLang="zh-TW" sz="1600" dirty="0" smtClean="0">
                <a:latin typeface="標楷體" pitchFamily="65" charset="-120"/>
                <a:ea typeface="標楷體" pitchFamily="65" charset="-120"/>
              </a:rPr>
              <a:t>2.</a:t>
            </a:r>
            <a:r>
              <a:rPr lang="zh-TW" altLang="en-US" sz="1600" dirty="0" smtClean="0">
                <a:latin typeface="標楷體" pitchFamily="65" charset="-120"/>
                <a:ea typeface="標楷體" pitchFamily="65" charset="-120"/>
              </a:rPr>
              <a:t>學生進一步學習並投入在適合自己的準備水平與學習風格的材料</a:t>
            </a:r>
            <a:endParaRPr lang="zh-TW" altLang="en-US" sz="1600" dirty="0">
              <a:latin typeface="標楷體" pitchFamily="65" charset="-120"/>
              <a:ea typeface="標楷體" pitchFamily="65" charset="-120"/>
            </a:endParaRPr>
          </a:p>
        </p:txBody>
      </p:sp>
      <p:sp>
        <p:nvSpPr>
          <p:cNvPr id="20" name="文字方塊 19"/>
          <p:cNvSpPr txBox="1"/>
          <p:nvPr/>
        </p:nvSpPr>
        <p:spPr>
          <a:xfrm>
            <a:off x="2836659" y="2090000"/>
            <a:ext cx="1676073" cy="584775"/>
          </a:xfrm>
          <a:prstGeom prst="rect">
            <a:avLst/>
          </a:prstGeom>
          <a:noFill/>
          <a:ln>
            <a:noFill/>
          </a:ln>
        </p:spPr>
        <p:txBody>
          <a:bodyPr wrap="square" rtlCol="0">
            <a:spAutoFit/>
          </a:bodyPr>
          <a:lstStyle/>
          <a:p>
            <a:r>
              <a:rPr lang="en-US" altLang="zh-TW" sz="1600" dirty="0" smtClean="0">
                <a:latin typeface="標楷體" pitchFamily="65" charset="-120"/>
                <a:ea typeface="標楷體" pitchFamily="65" charset="-120"/>
              </a:rPr>
              <a:t>3.</a:t>
            </a:r>
            <a:r>
              <a:rPr lang="zh-TW" altLang="en-US" sz="1600" dirty="0" smtClean="0">
                <a:latin typeface="標楷體" pitchFamily="65" charset="-120"/>
                <a:ea typeface="標楷體" pitchFamily="65" charset="-120"/>
              </a:rPr>
              <a:t>師生一起討論並提出問題</a:t>
            </a:r>
            <a:endParaRPr lang="zh-TW" altLang="en-US" sz="1600" dirty="0">
              <a:latin typeface="標楷體" pitchFamily="65" charset="-120"/>
              <a:ea typeface="標楷體" pitchFamily="65" charset="-120"/>
            </a:endParaRPr>
          </a:p>
        </p:txBody>
      </p:sp>
      <p:sp>
        <p:nvSpPr>
          <p:cNvPr id="21" name="文字方塊 20"/>
          <p:cNvSpPr txBox="1"/>
          <p:nvPr/>
        </p:nvSpPr>
        <p:spPr>
          <a:xfrm>
            <a:off x="4741659" y="2090001"/>
            <a:ext cx="1676073" cy="830997"/>
          </a:xfrm>
          <a:prstGeom prst="rect">
            <a:avLst/>
          </a:prstGeom>
          <a:noFill/>
          <a:ln>
            <a:noFill/>
          </a:ln>
        </p:spPr>
        <p:txBody>
          <a:bodyPr wrap="square" rtlCol="0">
            <a:spAutoFit/>
          </a:bodyPr>
          <a:lstStyle/>
          <a:p>
            <a:r>
              <a:rPr lang="en-US" altLang="zh-TW" sz="1600" dirty="0" smtClean="0">
                <a:latin typeface="標楷體" pitchFamily="65" charset="-120"/>
                <a:ea typeface="標楷體" pitchFamily="65" charset="-120"/>
              </a:rPr>
              <a:t>5.</a:t>
            </a:r>
            <a:r>
              <a:rPr lang="zh-TW" altLang="en-US" sz="1600" dirty="0" smtClean="0">
                <a:latin typeface="標楷體" pitchFamily="65" charset="-120"/>
                <a:ea typeface="標楷體" pitchFamily="65" charset="-120"/>
              </a:rPr>
              <a:t>全班複習關鍵知識與分享學習收穫</a:t>
            </a:r>
            <a:endParaRPr lang="zh-TW" altLang="en-US" sz="1600" dirty="0">
              <a:latin typeface="標楷體" pitchFamily="65" charset="-120"/>
              <a:ea typeface="標楷體" pitchFamily="65" charset="-120"/>
            </a:endParaRPr>
          </a:p>
        </p:txBody>
      </p:sp>
      <p:sp>
        <p:nvSpPr>
          <p:cNvPr id="22" name="文字方塊 21"/>
          <p:cNvSpPr txBox="1"/>
          <p:nvPr/>
        </p:nvSpPr>
        <p:spPr>
          <a:xfrm>
            <a:off x="6646659" y="2089999"/>
            <a:ext cx="1676073" cy="584775"/>
          </a:xfrm>
          <a:prstGeom prst="rect">
            <a:avLst/>
          </a:prstGeom>
          <a:noFill/>
          <a:ln>
            <a:noFill/>
          </a:ln>
        </p:spPr>
        <p:txBody>
          <a:bodyPr wrap="square" rtlCol="0">
            <a:spAutoFit/>
          </a:bodyPr>
          <a:lstStyle/>
          <a:p>
            <a:r>
              <a:rPr lang="en-US" altLang="zh-TW" sz="1600" dirty="0" smtClean="0">
                <a:latin typeface="標楷體" pitchFamily="65" charset="-120"/>
                <a:ea typeface="標楷體" pitchFamily="65" charset="-120"/>
              </a:rPr>
              <a:t>7.</a:t>
            </a:r>
            <a:r>
              <a:rPr lang="zh-TW" altLang="en-US" sz="1600" dirty="0" smtClean="0">
                <a:latin typeface="標楷體" pitchFamily="65" charset="-120"/>
                <a:ea typeface="標楷體" pitchFamily="65" charset="-120"/>
              </a:rPr>
              <a:t>向全班學生進行簡報</a:t>
            </a:r>
            <a:endParaRPr lang="zh-TW" altLang="en-US" sz="1600" dirty="0">
              <a:latin typeface="標楷體" pitchFamily="65" charset="-120"/>
              <a:ea typeface="標楷體" pitchFamily="65" charset="-120"/>
            </a:endParaRPr>
          </a:p>
        </p:txBody>
      </p:sp>
      <p:sp>
        <p:nvSpPr>
          <p:cNvPr id="23" name="文字方塊 22"/>
          <p:cNvSpPr txBox="1"/>
          <p:nvPr/>
        </p:nvSpPr>
        <p:spPr>
          <a:xfrm>
            <a:off x="8949430" y="2089998"/>
            <a:ext cx="1676073" cy="1077218"/>
          </a:xfrm>
          <a:prstGeom prst="rect">
            <a:avLst/>
          </a:prstGeom>
          <a:noFill/>
          <a:ln>
            <a:noFill/>
          </a:ln>
        </p:spPr>
        <p:txBody>
          <a:bodyPr wrap="square" rtlCol="0">
            <a:spAutoFit/>
          </a:bodyPr>
          <a:lstStyle/>
          <a:p>
            <a:r>
              <a:rPr lang="en-US" altLang="zh-TW" sz="1600" dirty="0" smtClean="0">
                <a:latin typeface="標楷體" pitchFamily="65" charset="-120"/>
                <a:ea typeface="標楷體" pitchFamily="65" charset="-120"/>
              </a:rPr>
              <a:t>9.</a:t>
            </a:r>
            <a:r>
              <a:rPr lang="zh-TW" altLang="en-US" sz="1600" dirty="0" smtClean="0">
                <a:latin typeface="標楷體" pitchFamily="65" charset="-120"/>
                <a:ea typeface="標楷體" pitchFamily="65" charset="-120"/>
              </a:rPr>
              <a:t>全班學生制定各自的學習計畫和確定學習成功的標準</a:t>
            </a:r>
            <a:endParaRPr lang="zh-TW" altLang="en-US" sz="1600" dirty="0">
              <a:latin typeface="標楷體" pitchFamily="65" charset="-120"/>
              <a:ea typeface="標楷體" pitchFamily="65" charset="-120"/>
            </a:endParaRPr>
          </a:p>
        </p:txBody>
      </p:sp>
      <p:sp>
        <p:nvSpPr>
          <p:cNvPr id="24" name="文字方塊 23"/>
          <p:cNvSpPr txBox="1"/>
          <p:nvPr/>
        </p:nvSpPr>
        <p:spPr>
          <a:xfrm>
            <a:off x="3674695" y="5322618"/>
            <a:ext cx="1676073" cy="1569660"/>
          </a:xfrm>
          <a:prstGeom prst="rect">
            <a:avLst/>
          </a:prstGeom>
          <a:noFill/>
          <a:ln>
            <a:noFill/>
          </a:ln>
        </p:spPr>
        <p:txBody>
          <a:bodyPr wrap="square" rtlCol="0">
            <a:spAutoFit/>
          </a:bodyPr>
          <a:lstStyle/>
          <a:p>
            <a:r>
              <a:rPr lang="en-US" altLang="zh-TW" sz="1600" dirty="0" smtClean="0">
                <a:latin typeface="標楷體" pitchFamily="65" charset="-120"/>
                <a:ea typeface="標楷體" pitchFamily="65" charset="-120"/>
              </a:rPr>
              <a:t>4.</a:t>
            </a:r>
            <a:r>
              <a:rPr lang="zh-TW" altLang="en-US" sz="1600" dirty="0" smtClean="0">
                <a:latin typeface="標楷體" pitchFamily="65" charset="-120"/>
                <a:ea typeface="標楷體" pitchFamily="65" charset="-120"/>
              </a:rPr>
              <a:t>教師分配學生不同的學習任務，幫助他們按照不同的學習速度與學習深度來理解關鍵知識</a:t>
            </a:r>
            <a:endParaRPr lang="zh-TW" altLang="en-US" sz="1600" dirty="0">
              <a:latin typeface="標楷體" pitchFamily="65" charset="-120"/>
              <a:ea typeface="標楷體" pitchFamily="65" charset="-120"/>
            </a:endParaRPr>
          </a:p>
        </p:txBody>
      </p:sp>
      <p:sp>
        <p:nvSpPr>
          <p:cNvPr id="25" name="文字方塊 24"/>
          <p:cNvSpPr txBox="1"/>
          <p:nvPr/>
        </p:nvSpPr>
        <p:spPr>
          <a:xfrm>
            <a:off x="5732260" y="5322618"/>
            <a:ext cx="1676073" cy="1077218"/>
          </a:xfrm>
          <a:prstGeom prst="rect">
            <a:avLst/>
          </a:prstGeom>
          <a:noFill/>
          <a:ln>
            <a:noFill/>
          </a:ln>
        </p:spPr>
        <p:txBody>
          <a:bodyPr wrap="square" rtlCol="0">
            <a:spAutoFit/>
          </a:bodyPr>
          <a:lstStyle/>
          <a:p>
            <a:r>
              <a:rPr lang="en-US" altLang="zh-TW" sz="1600" dirty="0" smtClean="0">
                <a:latin typeface="標楷體" pitchFamily="65" charset="-120"/>
                <a:ea typeface="標楷體" pitchFamily="65" charset="-120"/>
              </a:rPr>
              <a:t>6.</a:t>
            </a:r>
            <a:r>
              <a:rPr lang="zh-TW" altLang="en-US" sz="1600" dirty="0" smtClean="0">
                <a:latin typeface="標楷體" pitchFamily="65" charset="-120"/>
                <a:ea typeface="標楷體" pitchFamily="65" charset="-120"/>
              </a:rPr>
              <a:t>學生自由選擇小組，運用關鍵原理解決教師提出的問題</a:t>
            </a:r>
            <a:endParaRPr lang="zh-TW" altLang="en-US" sz="1600" dirty="0">
              <a:latin typeface="標楷體" pitchFamily="65" charset="-120"/>
              <a:ea typeface="標楷體" pitchFamily="65" charset="-120"/>
            </a:endParaRPr>
          </a:p>
        </p:txBody>
      </p:sp>
      <p:sp>
        <p:nvSpPr>
          <p:cNvPr id="26" name="文字方塊 25"/>
          <p:cNvSpPr txBox="1"/>
          <p:nvPr/>
        </p:nvSpPr>
        <p:spPr>
          <a:xfrm>
            <a:off x="7730228" y="5398818"/>
            <a:ext cx="1676073" cy="830997"/>
          </a:xfrm>
          <a:prstGeom prst="rect">
            <a:avLst/>
          </a:prstGeom>
          <a:noFill/>
          <a:ln>
            <a:noFill/>
          </a:ln>
        </p:spPr>
        <p:txBody>
          <a:bodyPr wrap="square" rtlCol="0">
            <a:spAutoFit/>
          </a:bodyPr>
          <a:lstStyle/>
          <a:p>
            <a:r>
              <a:rPr lang="en-US" altLang="zh-TW" sz="1600" dirty="0" smtClean="0">
                <a:latin typeface="標楷體" pitchFamily="65" charset="-120"/>
                <a:ea typeface="標楷體" pitchFamily="65" charset="-120"/>
              </a:rPr>
              <a:t>8.</a:t>
            </a:r>
            <a:r>
              <a:rPr lang="zh-TW" altLang="en-US" sz="1600" dirty="0" smtClean="0">
                <a:latin typeface="標楷體" pitchFamily="65" charset="-120"/>
                <a:ea typeface="標楷體" pitchFamily="65" charset="-120"/>
              </a:rPr>
              <a:t>學生選擇感興趣的領域來拓展學習的深度</a:t>
            </a:r>
            <a:endParaRPr lang="zh-TW" altLang="en-US" sz="1600" dirty="0">
              <a:latin typeface="標楷體" pitchFamily="65" charset="-120"/>
              <a:ea typeface="標楷體" pitchFamily="65" charset="-120"/>
            </a:endParaRPr>
          </a:p>
        </p:txBody>
      </p:sp>
      <p:sp>
        <p:nvSpPr>
          <p:cNvPr id="27" name="文字方塊 26"/>
          <p:cNvSpPr txBox="1"/>
          <p:nvPr/>
        </p:nvSpPr>
        <p:spPr>
          <a:xfrm>
            <a:off x="9546657" y="4243312"/>
            <a:ext cx="1676073" cy="338554"/>
          </a:xfrm>
          <a:prstGeom prst="rect">
            <a:avLst/>
          </a:prstGeom>
          <a:noFill/>
          <a:ln>
            <a:noFill/>
          </a:ln>
        </p:spPr>
        <p:txBody>
          <a:bodyPr wrap="square" rtlCol="0">
            <a:spAutoFit/>
          </a:bodyPr>
          <a:lstStyle/>
          <a:p>
            <a:r>
              <a:rPr lang="zh-TW" altLang="en-US" sz="1600" dirty="0" smtClean="0">
                <a:latin typeface="標楷體" pitchFamily="65" charset="-120"/>
                <a:ea typeface="標楷體" pitchFamily="65" charset="-120"/>
              </a:rPr>
              <a:t>等等</a:t>
            </a:r>
            <a:r>
              <a:rPr lang="en-US" altLang="zh-TW" sz="1600" dirty="0" smtClean="0">
                <a:latin typeface="標楷體" pitchFamily="65" charset="-120"/>
                <a:ea typeface="標楷體" pitchFamily="65" charset="-120"/>
              </a:rPr>
              <a:t>……</a:t>
            </a:r>
            <a:endParaRPr lang="zh-TW" altLang="en-US" sz="1600" dirty="0">
              <a:latin typeface="標楷體" pitchFamily="65" charset="-120"/>
              <a:ea typeface="標楷體" pitchFamily="65" charset="-120"/>
            </a:endParaRPr>
          </a:p>
        </p:txBody>
      </p:sp>
      <p:sp>
        <p:nvSpPr>
          <p:cNvPr id="3" name="文字方塊 2"/>
          <p:cNvSpPr txBox="1"/>
          <p:nvPr/>
        </p:nvSpPr>
        <p:spPr>
          <a:xfrm>
            <a:off x="9684491" y="4798654"/>
            <a:ext cx="2431309" cy="2031325"/>
          </a:xfrm>
          <a:prstGeom prst="rect">
            <a:avLst/>
          </a:prstGeom>
          <a:noFill/>
        </p:spPr>
        <p:txBody>
          <a:bodyPr wrap="square" rtlCol="0">
            <a:spAutoFit/>
          </a:bodyPr>
          <a:lstStyle/>
          <a:p>
            <a:r>
              <a:rPr lang="zh-TW" altLang="en-US" dirty="0" smtClean="0">
                <a:solidFill>
                  <a:srgbClr val="FF0000"/>
                </a:solidFill>
                <a:latin typeface="標楷體" panose="03000509000000000000" pitchFamily="65" charset="-120"/>
                <a:ea typeface="標楷體" panose="03000509000000000000" pitchFamily="65" charset="-120"/>
              </a:rPr>
              <a:t>在差異化的課堂中，全班集體學習、複習、討論與學生個人或小組的探討學習、理解加工知識、擴展學習以及展示學習成果等環節循環交替</a:t>
            </a:r>
            <a:endParaRPr lang="zh-TW" altLang="en-US" dirty="0">
              <a:solidFill>
                <a:srgbClr val="FF0000"/>
              </a:solidFill>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3362174723"/>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609600" y="530679"/>
            <a:ext cx="10972800" cy="1143000"/>
          </a:xfrm>
        </p:spPr>
        <p:txBody>
          <a:bodyPr/>
          <a:lstStyle/>
          <a:p>
            <a:r>
              <a:rPr lang="zh-TW" altLang="en-US" sz="4800" dirty="0"/>
              <a:t>該從哪裡開始？</a:t>
            </a:r>
          </a:p>
        </p:txBody>
      </p:sp>
      <p:sp>
        <p:nvSpPr>
          <p:cNvPr id="3" name="內容版面配置區 2"/>
          <p:cNvSpPr>
            <a:spLocks noGrp="1"/>
          </p:cNvSpPr>
          <p:nvPr>
            <p:ph idx="1"/>
          </p:nvPr>
        </p:nvSpPr>
        <p:spPr/>
        <p:txBody>
          <a:bodyPr/>
          <a:lstStyle/>
          <a:p>
            <a:r>
              <a:rPr lang="zh-TW" altLang="en-US" dirty="0"/>
              <a:t>從你已經有的材料開始，然後：</a:t>
            </a:r>
            <a:endParaRPr lang="en-US" altLang="zh-TW" dirty="0"/>
          </a:p>
          <a:p>
            <a:pPr marL="0" indent="0">
              <a:buNone/>
            </a:pPr>
            <a:r>
              <a:rPr lang="zh-TW" altLang="en-US" dirty="0"/>
              <a:t>    </a:t>
            </a:r>
            <a:r>
              <a:rPr lang="en-US" altLang="zh-TW" dirty="0"/>
              <a:t>-</a:t>
            </a:r>
            <a:r>
              <a:rPr lang="zh-TW" altLang="en-US" dirty="0"/>
              <a:t> 分析目前教學計畫的挑戰程度和多元性</a:t>
            </a:r>
            <a:endParaRPr lang="en-US" altLang="zh-TW" dirty="0"/>
          </a:p>
          <a:p>
            <a:pPr marL="0" indent="0">
              <a:buNone/>
            </a:pPr>
            <a:r>
              <a:rPr lang="zh-TW" altLang="en-US" dirty="0" smtClean="0"/>
              <a:t>    </a:t>
            </a:r>
            <a:r>
              <a:rPr lang="en-US" altLang="zh-TW" dirty="0" smtClean="0"/>
              <a:t>-</a:t>
            </a:r>
            <a:r>
              <a:rPr lang="zh-TW" altLang="en-US" dirty="0" smtClean="0"/>
              <a:t> 在</a:t>
            </a:r>
            <a:r>
              <a:rPr lang="zh-TW" altLang="en-US" dirty="0"/>
              <a:t>任務或單元進行中，找出學生有所差異的方式。</a:t>
            </a:r>
            <a:endParaRPr lang="en-US" altLang="zh-TW" dirty="0"/>
          </a:p>
          <a:p>
            <a:pPr marL="0" indent="0">
              <a:buNone/>
            </a:pPr>
            <a:r>
              <a:rPr lang="zh-TW" altLang="en-US" dirty="0" smtClean="0"/>
              <a:t>    </a:t>
            </a:r>
            <a:r>
              <a:rPr lang="en-US" altLang="zh-TW" dirty="0" smtClean="0"/>
              <a:t>-</a:t>
            </a:r>
            <a:r>
              <a:rPr lang="zh-TW" altLang="en-US" dirty="0" smtClean="0"/>
              <a:t> 因應</a:t>
            </a:r>
            <a:r>
              <a:rPr lang="zh-TW" altLang="en-US" dirty="0"/>
              <a:t>這個差異，你如何進行差異化調整？</a:t>
            </a:r>
            <a:endParaRPr lang="en-US" altLang="zh-TW" dirty="0"/>
          </a:p>
          <a:p>
            <a:pPr marL="0" indent="0">
              <a:buNone/>
            </a:pPr>
            <a:r>
              <a:rPr lang="zh-TW" altLang="en-US" dirty="0" smtClean="0"/>
              <a:t>    </a:t>
            </a:r>
            <a:r>
              <a:rPr lang="en-US" altLang="zh-TW" dirty="0" smtClean="0"/>
              <a:t>-</a:t>
            </a:r>
            <a:r>
              <a:rPr lang="zh-TW" altLang="en-US" dirty="0" smtClean="0"/>
              <a:t> 這些</a:t>
            </a:r>
            <a:r>
              <a:rPr lang="zh-TW" altLang="en-US" dirty="0"/>
              <a:t>調整對學生的學習有何影響？</a:t>
            </a:r>
          </a:p>
          <a:p>
            <a:pPr marL="0" indent="0">
              <a:buNone/>
            </a:pPr>
            <a:r>
              <a:rPr lang="zh-TW" altLang="en-US" dirty="0" smtClean="0"/>
              <a:t>    </a:t>
            </a:r>
            <a:r>
              <a:rPr lang="en-US" altLang="zh-TW" dirty="0"/>
              <a:t>-</a:t>
            </a:r>
            <a:r>
              <a:rPr lang="zh-TW" altLang="en-US" dirty="0"/>
              <a:t> 盡可能跟其他教師合作設計差異化教學</a:t>
            </a:r>
            <a:endParaRPr lang="en-US" altLang="zh-TW" dirty="0"/>
          </a:p>
          <a:p>
            <a:pPr marL="0" indent="0">
              <a:buNone/>
            </a:pPr>
            <a:r>
              <a:rPr lang="zh-TW" altLang="en-US" dirty="0"/>
              <a:t>    </a:t>
            </a:r>
            <a:r>
              <a:rPr lang="en-US" altLang="zh-TW" dirty="0"/>
              <a:t>-</a:t>
            </a:r>
            <a:r>
              <a:rPr lang="zh-TW" altLang="en-US" dirty="0"/>
              <a:t> 跟同事教師分享你已經發展的課程</a:t>
            </a:r>
          </a:p>
          <a:p>
            <a:pPr marL="0" indent="0">
              <a:buNone/>
            </a:pPr>
            <a:endParaRPr lang="zh-TW" altLang="en-US" dirty="0"/>
          </a:p>
        </p:txBody>
      </p:sp>
    </p:spTree>
    <p:extLst>
      <p:ext uri="{BB962C8B-B14F-4D97-AF65-F5344CB8AC3E}">
        <p14:creationId xmlns:p14="http://schemas.microsoft.com/office/powerpoint/2010/main" val="1479179740"/>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653143" y="508907"/>
            <a:ext cx="10972800" cy="1143000"/>
          </a:xfrm>
        </p:spPr>
        <p:txBody>
          <a:bodyPr/>
          <a:lstStyle/>
          <a:p>
            <a:pPr algn="ctr"/>
            <a:r>
              <a:rPr lang="zh-TW" altLang="en-US" sz="4800" dirty="0"/>
              <a:t>為學生創造不同活動時，</a:t>
            </a:r>
            <a:r>
              <a:rPr lang="en-US" altLang="zh-TW" sz="4800" dirty="0"/>
              <a:t/>
            </a:r>
            <a:br>
              <a:rPr lang="en-US" altLang="zh-TW" sz="4800" dirty="0"/>
            </a:br>
            <a:r>
              <a:rPr lang="zh-TW" altLang="en-US" sz="4800" dirty="0"/>
              <a:t>如何增加深度與廣度？</a:t>
            </a:r>
          </a:p>
        </p:txBody>
      </p:sp>
      <p:sp>
        <p:nvSpPr>
          <p:cNvPr id="4" name="內容版面配置區 3"/>
          <p:cNvSpPr>
            <a:spLocks noGrp="1"/>
          </p:cNvSpPr>
          <p:nvPr>
            <p:ph sz="half" idx="1"/>
          </p:nvPr>
        </p:nvSpPr>
        <p:spPr>
          <a:xfrm>
            <a:off x="1164771" y="1948541"/>
            <a:ext cx="4757057" cy="4720817"/>
          </a:xfrm>
          <a:blipFill>
            <a:blip r:embed="rId2"/>
            <a:tile tx="0" ty="0" sx="100000" sy="100000" flip="none" algn="tl"/>
          </a:blipFill>
        </p:spPr>
        <p:txBody>
          <a:bodyPr>
            <a:normAutofit lnSpcReduction="10000"/>
          </a:bodyPr>
          <a:lstStyle/>
          <a:p>
            <a:pPr>
              <a:spcAft>
                <a:spcPts val="600"/>
              </a:spcAft>
            </a:pPr>
            <a:r>
              <a:rPr lang="zh-TW" altLang="en-US" sz="3000" b="1" dirty="0" smtClean="0"/>
              <a:t>增加廣度：</a:t>
            </a:r>
            <a:endParaRPr lang="en-US" altLang="zh-TW" sz="3000" b="1" dirty="0" smtClean="0"/>
          </a:p>
          <a:p>
            <a:pPr marL="0" indent="0">
              <a:buNone/>
            </a:pPr>
            <a:r>
              <a:rPr lang="zh-TW" altLang="en-US" dirty="0"/>
              <a:t> </a:t>
            </a:r>
            <a:r>
              <a:rPr lang="zh-TW" altLang="en-US" dirty="0" smtClean="0"/>
              <a:t>   教師先向全班做簡介，</a:t>
            </a:r>
            <a:endParaRPr lang="en-US" altLang="zh-TW" dirty="0" smtClean="0"/>
          </a:p>
          <a:p>
            <a:pPr marL="0" indent="0">
              <a:buNone/>
            </a:pPr>
            <a:r>
              <a:rPr lang="zh-TW" altLang="en-US" dirty="0"/>
              <a:t> </a:t>
            </a:r>
            <a:r>
              <a:rPr lang="zh-TW" altLang="en-US" dirty="0" smtClean="0"/>
              <a:t>   再分組進行不同活動。</a:t>
            </a:r>
            <a:endParaRPr lang="en-US" altLang="zh-TW" dirty="0" smtClean="0"/>
          </a:p>
          <a:p>
            <a:pPr marL="0" indent="0">
              <a:buNone/>
            </a:pPr>
            <a:r>
              <a:rPr lang="zh-TW" altLang="en-US" dirty="0"/>
              <a:t> </a:t>
            </a:r>
            <a:r>
              <a:rPr lang="zh-TW" altLang="en-US" dirty="0" smtClean="0"/>
              <a:t>   關鍵在於提供多元的</a:t>
            </a:r>
            <a:endParaRPr lang="en-US" altLang="zh-TW" dirty="0" smtClean="0"/>
          </a:p>
          <a:p>
            <a:pPr marL="0" indent="0">
              <a:buNone/>
            </a:pPr>
            <a:r>
              <a:rPr lang="zh-TW" altLang="en-US" dirty="0"/>
              <a:t> </a:t>
            </a:r>
            <a:r>
              <a:rPr lang="zh-TW" altLang="en-US" dirty="0" smtClean="0"/>
              <a:t>   </a:t>
            </a:r>
            <a:r>
              <a:rPr lang="en-US" altLang="zh-TW" dirty="0" smtClean="0"/>
              <a:t>-</a:t>
            </a:r>
            <a:r>
              <a:rPr lang="zh-TW" altLang="en-US" dirty="0" smtClean="0"/>
              <a:t> 資源選擇</a:t>
            </a:r>
            <a:endParaRPr lang="en-US" altLang="zh-TW" dirty="0" smtClean="0"/>
          </a:p>
          <a:p>
            <a:pPr marL="0" indent="0">
              <a:buNone/>
            </a:pPr>
            <a:r>
              <a:rPr lang="zh-TW" altLang="en-US" dirty="0"/>
              <a:t> </a:t>
            </a:r>
            <a:r>
              <a:rPr lang="zh-TW" altLang="en-US" dirty="0" smtClean="0"/>
              <a:t>   </a:t>
            </a:r>
            <a:r>
              <a:rPr lang="en-US" altLang="zh-TW" dirty="0" smtClean="0"/>
              <a:t>-</a:t>
            </a:r>
            <a:r>
              <a:rPr lang="zh-TW" altLang="en-US" dirty="0" smtClean="0"/>
              <a:t> 產品選項</a:t>
            </a:r>
            <a:endParaRPr lang="en-US" altLang="zh-TW" dirty="0" smtClean="0"/>
          </a:p>
          <a:p>
            <a:pPr marL="0" indent="0">
              <a:buNone/>
            </a:pPr>
            <a:r>
              <a:rPr lang="zh-TW" altLang="en-US" dirty="0"/>
              <a:t> </a:t>
            </a:r>
            <a:r>
              <a:rPr lang="zh-TW" altLang="en-US" dirty="0" smtClean="0"/>
              <a:t>   </a:t>
            </a:r>
            <a:r>
              <a:rPr lang="en-US" altLang="zh-TW" dirty="0" smtClean="0"/>
              <a:t>-</a:t>
            </a:r>
            <a:r>
              <a:rPr lang="zh-TW" altLang="en-US" dirty="0" smtClean="0"/>
              <a:t> 不同活動</a:t>
            </a:r>
            <a:endParaRPr lang="en-US" altLang="zh-TW" dirty="0" smtClean="0"/>
          </a:p>
          <a:p>
            <a:pPr marL="0" indent="0">
              <a:buNone/>
            </a:pPr>
            <a:r>
              <a:rPr lang="zh-TW" altLang="en-US" dirty="0"/>
              <a:t> </a:t>
            </a:r>
            <a:r>
              <a:rPr lang="zh-TW" altLang="en-US" dirty="0" smtClean="0"/>
              <a:t>   </a:t>
            </a:r>
            <a:r>
              <a:rPr lang="en-US" altLang="zh-TW" dirty="0" smtClean="0"/>
              <a:t>-</a:t>
            </a:r>
            <a:r>
              <a:rPr lang="zh-TW" altLang="en-US" dirty="0" smtClean="0"/>
              <a:t> 多元目標</a:t>
            </a:r>
            <a:endParaRPr lang="en-US" altLang="zh-TW" dirty="0" smtClean="0"/>
          </a:p>
          <a:p>
            <a:pPr marL="0" indent="0">
              <a:buNone/>
            </a:pPr>
            <a:r>
              <a:rPr lang="zh-TW" altLang="en-US" dirty="0"/>
              <a:t> </a:t>
            </a:r>
            <a:r>
              <a:rPr lang="zh-TW" altLang="en-US" dirty="0" smtClean="0"/>
              <a:t>   </a:t>
            </a:r>
            <a:r>
              <a:rPr lang="en-US" altLang="zh-TW" dirty="0" smtClean="0"/>
              <a:t>-</a:t>
            </a:r>
            <a:r>
              <a:rPr lang="zh-TW" altLang="en-US" dirty="0" smtClean="0"/>
              <a:t> 開放式的問題和活動</a:t>
            </a:r>
            <a:endParaRPr lang="en-US" altLang="zh-TW" dirty="0" smtClean="0"/>
          </a:p>
          <a:p>
            <a:pPr marL="0" indent="0">
              <a:buNone/>
            </a:pPr>
            <a:r>
              <a:rPr lang="zh-TW" altLang="en-US" dirty="0"/>
              <a:t> </a:t>
            </a:r>
            <a:r>
              <a:rPr lang="zh-TW" altLang="en-US" dirty="0" smtClean="0"/>
              <a:t>   </a:t>
            </a:r>
            <a:r>
              <a:rPr lang="en-US" altLang="zh-TW" dirty="0" smtClean="0"/>
              <a:t>-</a:t>
            </a:r>
            <a:r>
              <a:rPr lang="zh-TW" altLang="en-US" dirty="0" smtClean="0"/>
              <a:t> 學習風格和興趣的選擇</a:t>
            </a:r>
            <a:endParaRPr lang="zh-TW" altLang="en-US" dirty="0"/>
          </a:p>
        </p:txBody>
      </p:sp>
      <p:sp>
        <p:nvSpPr>
          <p:cNvPr id="6" name="內容版面配置區 4"/>
          <p:cNvSpPr txBox="1">
            <a:spLocks/>
          </p:cNvSpPr>
          <p:nvPr/>
        </p:nvSpPr>
        <p:spPr>
          <a:xfrm>
            <a:off x="6052457" y="1948541"/>
            <a:ext cx="4887686" cy="4720817"/>
          </a:xfrm>
          <a:prstGeom prst="rect">
            <a:avLst/>
          </a:prstGeom>
          <a:blipFill>
            <a:blip r:embed="rId2"/>
            <a:tile tx="0" ty="0" sx="100000" sy="100000" flip="none" algn="tl"/>
          </a:blipFill>
        </p:spPr>
        <p:txBody>
          <a:bodyPr vert="horz" lIns="91440" tIns="45720" rIns="91440" bIns="45720" rtlCol="0">
            <a:normAutofit fontScale="92500" lnSpcReduction="10000"/>
          </a:bodyPr>
          <a:lstStyle>
            <a:lvl1pPr marL="342900" indent="-34290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342900" marR="0" lvl="0" indent="-342900" algn="l" defTabSz="914400" rtl="0" eaLnBrk="1" fontAlgn="auto" latinLnBrk="0" hangingPunct="1">
              <a:lnSpc>
                <a:spcPct val="100000"/>
              </a:lnSpc>
              <a:spcBef>
                <a:spcPct val="20000"/>
              </a:spcBef>
              <a:spcAft>
                <a:spcPts val="600"/>
              </a:spcAft>
              <a:buClrTx/>
              <a:buSzTx/>
              <a:buFont typeface="Arial" pitchFamily="34" charset="0"/>
              <a:buChar char="•"/>
              <a:tabLst/>
              <a:defRPr/>
            </a:pPr>
            <a:r>
              <a:rPr kumimoji="0" lang="zh-TW" altLang="en-US" sz="3000" b="1" i="0" u="none" strike="noStrike" kern="1200" cap="none" spc="0" normalizeH="0" baseline="0" noProof="0" dirty="0" smtClean="0">
                <a:ln>
                  <a:noFill/>
                </a:ln>
                <a:solidFill>
                  <a:sysClr val="windowText" lastClr="000000"/>
                </a:solidFill>
                <a:effectLst/>
                <a:uLnTx/>
                <a:uFillTx/>
                <a:latin typeface="Rockwell"/>
                <a:ea typeface="標楷體" panose="03000509000000000000" pitchFamily="65" charset="-120"/>
              </a:rPr>
              <a:t>增加深度：</a:t>
            </a:r>
            <a:endParaRPr kumimoji="0" lang="en-US" altLang="zh-TW" sz="3000" b="1" i="0" u="none" strike="noStrike" kern="1200" cap="none" spc="0" normalizeH="0" baseline="0" noProof="0" dirty="0" smtClean="0">
              <a:ln>
                <a:noFill/>
              </a:ln>
              <a:solidFill>
                <a:sysClr val="windowText" lastClr="000000"/>
              </a:solidFill>
              <a:effectLst/>
              <a:uLnTx/>
              <a:uFillTx/>
              <a:latin typeface="Rockwell"/>
              <a:ea typeface="標楷體" panose="03000509000000000000" pitchFamily="65" charset="-120"/>
            </a:endParaRP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zh-TW" altLang="en-US" sz="2800" b="0" i="0" u="none" strike="noStrike" kern="1200" cap="none" spc="0" normalizeH="0" baseline="0" noProof="0" dirty="0" smtClean="0">
                <a:ln>
                  <a:noFill/>
                </a:ln>
                <a:solidFill>
                  <a:sysClr val="windowText" lastClr="000000"/>
                </a:solidFill>
                <a:effectLst/>
                <a:uLnTx/>
                <a:uFillTx/>
                <a:latin typeface="Rockwell"/>
                <a:ea typeface="標楷體" panose="03000509000000000000" pitchFamily="65" charset="-120"/>
              </a:rPr>
              <a:t>    教師大班教學提供初步</a:t>
            </a:r>
            <a:endParaRPr kumimoji="0" lang="en-US" altLang="zh-TW" sz="2800" b="0" i="0" u="none" strike="noStrike" kern="1200" cap="none" spc="0" normalizeH="0" baseline="0" noProof="0" dirty="0" smtClean="0">
              <a:ln>
                <a:noFill/>
              </a:ln>
              <a:solidFill>
                <a:sysClr val="windowText" lastClr="000000"/>
              </a:solidFill>
              <a:effectLst/>
              <a:uLnTx/>
              <a:uFillTx/>
              <a:latin typeface="Rockwell"/>
              <a:ea typeface="標楷體" panose="03000509000000000000" pitchFamily="65" charset="-120"/>
            </a:endParaRP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zh-TW" altLang="en-US" sz="2800" b="0" i="0" u="none" strike="noStrike" kern="1200" cap="none" spc="0" normalizeH="0" baseline="0" noProof="0" dirty="0" smtClean="0">
                <a:ln>
                  <a:noFill/>
                </a:ln>
                <a:solidFill>
                  <a:sysClr val="windowText" lastClr="000000"/>
                </a:solidFill>
                <a:effectLst/>
                <a:uLnTx/>
                <a:uFillTx/>
                <a:latin typeface="Rockwell"/>
                <a:ea typeface="標楷體" panose="03000509000000000000" pitchFamily="65" charset="-120"/>
              </a:rPr>
              <a:t>    指導，依學生先備知識、</a:t>
            </a:r>
            <a:endParaRPr kumimoji="0" lang="en-US" altLang="zh-TW" sz="2800" b="0" i="0" u="none" strike="noStrike" kern="1200" cap="none" spc="0" normalizeH="0" baseline="0" noProof="0" dirty="0" smtClean="0">
              <a:ln>
                <a:noFill/>
              </a:ln>
              <a:solidFill>
                <a:sysClr val="windowText" lastClr="000000"/>
              </a:solidFill>
              <a:effectLst/>
              <a:uLnTx/>
              <a:uFillTx/>
              <a:latin typeface="Rockwell"/>
              <a:ea typeface="標楷體" panose="03000509000000000000" pitchFamily="65" charset="-120"/>
            </a:endParaRP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zh-TW" altLang="en-US" sz="2800" b="0" i="0" u="none" strike="noStrike" kern="1200" cap="none" spc="0" normalizeH="0" baseline="0" noProof="0" dirty="0" smtClean="0">
                <a:ln>
                  <a:noFill/>
                </a:ln>
                <a:solidFill>
                  <a:sysClr val="windowText" lastClr="000000"/>
                </a:solidFill>
                <a:effectLst/>
                <a:uLnTx/>
                <a:uFillTx/>
                <a:latin typeface="Rockwell"/>
                <a:ea typeface="標楷體" panose="03000509000000000000" pitchFamily="65" charset="-120"/>
              </a:rPr>
              <a:t>    學習準備度、學習速度</a:t>
            </a:r>
            <a:endParaRPr kumimoji="0" lang="en-US" altLang="zh-TW" sz="2800" b="0" i="0" u="none" strike="noStrike" kern="1200" cap="none" spc="0" normalizeH="0" baseline="0" noProof="0" dirty="0" smtClean="0">
              <a:ln>
                <a:noFill/>
              </a:ln>
              <a:solidFill>
                <a:sysClr val="windowText" lastClr="000000"/>
              </a:solidFill>
              <a:effectLst/>
              <a:uLnTx/>
              <a:uFillTx/>
              <a:latin typeface="Rockwell"/>
              <a:ea typeface="標楷體" panose="03000509000000000000" pitchFamily="65" charset="-120"/>
            </a:endParaRP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zh-TW" altLang="en-US" sz="2800" b="0" i="0" u="none" strike="noStrike" kern="1200" cap="none" spc="0" normalizeH="0" baseline="0" noProof="0" dirty="0" smtClean="0">
                <a:ln>
                  <a:noFill/>
                </a:ln>
                <a:solidFill>
                  <a:sysClr val="windowText" lastClr="000000"/>
                </a:solidFill>
                <a:effectLst/>
                <a:uLnTx/>
                <a:uFillTx/>
                <a:latin typeface="Rockwell"/>
                <a:ea typeface="標楷體" panose="03000509000000000000" pitchFamily="65" charset="-120"/>
              </a:rPr>
              <a:t>    和能力分出差異。</a:t>
            </a:r>
            <a:endParaRPr kumimoji="0" lang="en-US" altLang="zh-TW" sz="2800" b="0" i="0" u="none" strike="noStrike" kern="1200" cap="none" spc="0" normalizeH="0" baseline="0" noProof="0" dirty="0" smtClean="0">
              <a:ln>
                <a:noFill/>
              </a:ln>
              <a:solidFill>
                <a:sysClr val="windowText" lastClr="000000"/>
              </a:solidFill>
              <a:effectLst/>
              <a:uLnTx/>
              <a:uFillTx/>
              <a:latin typeface="Rockwell"/>
              <a:ea typeface="標楷體" panose="03000509000000000000" pitchFamily="65" charset="-120"/>
            </a:endParaRP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zh-TW" altLang="en-US" sz="2800" b="0" i="0" u="none" strike="noStrike" kern="1200" cap="none" spc="0" normalizeH="0" baseline="0" noProof="0" dirty="0" smtClean="0">
                <a:ln>
                  <a:noFill/>
                </a:ln>
                <a:solidFill>
                  <a:sysClr val="windowText" lastClr="000000"/>
                </a:solidFill>
                <a:effectLst/>
                <a:uLnTx/>
                <a:uFillTx/>
                <a:latin typeface="Rockwell"/>
                <a:ea typeface="標楷體" panose="03000509000000000000" pitchFamily="65" charset="-120"/>
              </a:rPr>
              <a:t>    然後再增加或減少目標、</a:t>
            </a:r>
            <a:endParaRPr kumimoji="0" lang="en-US" altLang="zh-TW" sz="2800" b="0" i="0" u="none" strike="noStrike" kern="1200" cap="none" spc="0" normalizeH="0" baseline="0" noProof="0" dirty="0" smtClean="0">
              <a:ln>
                <a:noFill/>
              </a:ln>
              <a:solidFill>
                <a:sysClr val="windowText" lastClr="000000"/>
              </a:solidFill>
              <a:effectLst/>
              <a:uLnTx/>
              <a:uFillTx/>
              <a:latin typeface="Rockwell"/>
              <a:ea typeface="標楷體" panose="03000509000000000000" pitchFamily="65" charset="-120"/>
            </a:endParaRP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zh-TW" altLang="en-US" sz="2800" b="0" i="0" u="none" strike="noStrike" kern="1200" cap="none" spc="0" normalizeH="0" baseline="0" noProof="0" dirty="0" smtClean="0">
                <a:ln>
                  <a:noFill/>
                </a:ln>
                <a:solidFill>
                  <a:sysClr val="windowText" lastClr="000000"/>
                </a:solidFill>
                <a:effectLst/>
                <a:uLnTx/>
                <a:uFillTx/>
                <a:latin typeface="Rockwell"/>
                <a:ea typeface="標楷體" panose="03000509000000000000" pitchFamily="65" charset="-120"/>
              </a:rPr>
              <a:t>    資源、活動和產品的</a:t>
            </a:r>
            <a:endParaRPr kumimoji="0" lang="en-US" altLang="zh-TW" sz="2800" b="0" i="0" u="none" strike="noStrike" kern="1200" cap="none" spc="0" normalizeH="0" baseline="0" noProof="0" dirty="0" smtClean="0">
              <a:ln>
                <a:noFill/>
              </a:ln>
              <a:solidFill>
                <a:sysClr val="windowText" lastClr="000000"/>
              </a:solidFill>
              <a:effectLst/>
              <a:uLnTx/>
              <a:uFillTx/>
              <a:latin typeface="Rockwell"/>
              <a:ea typeface="標楷體" panose="03000509000000000000" pitchFamily="65" charset="-120"/>
            </a:endParaRP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zh-TW" altLang="en-US" sz="2800" b="0" i="0" u="none" strike="noStrike" kern="1200" cap="none" spc="0" normalizeH="0" baseline="0" noProof="0" dirty="0" smtClean="0">
                <a:ln>
                  <a:noFill/>
                </a:ln>
                <a:solidFill>
                  <a:sysClr val="windowText" lastClr="000000"/>
                </a:solidFill>
                <a:effectLst/>
                <a:uLnTx/>
                <a:uFillTx/>
                <a:latin typeface="Rockwell"/>
                <a:ea typeface="標楷體" panose="03000509000000000000" pitchFamily="65" charset="-120"/>
              </a:rPr>
              <a:t>     </a:t>
            </a:r>
            <a:r>
              <a:rPr kumimoji="0" lang="en-US" altLang="zh-TW" sz="2800" b="0" i="0" u="none" strike="noStrike" kern="1200" cap="none" spc="0" normalizeH="0" baseline="0" noProof="0" dirty="0" smtClean="0">
                <a:ln>
                  <a:noFill/>
                </a:ln>
                <a:solidFill>
                  <a:sysClr val="windowText" lastClr="000000"/>
                </a:solidFill>
                <a:effectLst/>
                <a:uLnTx/>
                <a:uFillTx/>
                <a:latin typeface="Rockwell"/>
                <a:ea typeface="標楷體" panose="03000509000000000000" pitchFamily="65" charset="-120"/>
              </a:rPr>
              <a:t>-</a:t>
            </a:r>
            <a:r>
              <a:rPr kumimoji="0" lang="zh-TW" altLang="en-US" sz="2800" b="0" i="0" u="none" strike="noStrike" kern="1200" cap="none" spc="0" normalizeH="0" baseline="0" noProof="0" dirty="0" smtClean="0">
                <a:ln>
                  <a:noFill/>
                </a:ln>
                <a:solidFill>
                  <a:sysClr val="windowText" lastClr="000000"/>
                </a:solidFill>
                <a:effectLst/>
                <a:uLnTx/>
                <a:uFillTx/>
                <a:latin typeface="Rockwell"/>
                <a:ea typeface="標楷體" panose="03000509000000000000" pitchFamily="65" charset="-120"/>
              </a:rPr>
              <a:t> 抽象程度   </a:t>
            </a:r>
            <a:r>
              <a:rPr kumimoji="0" lang="en-US" altLang="zh-TW" sz="2800" b="0" i="0" u="none" strike="noStrike" kern="1200" cap="none" spc="0" normalizeH="0" baseline="0" noProof="0" dirty="0" smtClean="0">
                <a:ln>
                  <a:noFill/>
                </a:ln>
                <a:solidFill>
                  <a:sysClr val="windowText" lastClr="000000"/>
                </a:solidFill>
                <a:effectLst/>
                <a:uLnTx/>
                <a:uFillTx/>
                <a:latin typeface="Rockwell"/>
                <a:ea typeface="標楷體" panose="03000509000000000000" pitchFamily="65" charset="-120"/>
              </a:rPr>
              <a:t>-</a:t>
            </a:r>
            <a:r>
              <a:rPr kumimoji="0" lang="zh-TW" altLang="en-US" sz="2800" b="0" i="0" u="none" strike="noStrike" kern="1200" cap="none" spc="0" normalizeH="0" baseline="0" noProof="0" dirty="0" smtClean="0">
                <a:ln>
                  <a:noFill/>
                </a:ln>
                <a:solidFill>
                  <a:sysClr val="windowText" lastClr="000000"/>
                </a:solidFill>
                <a:effectLst/>
                <a:uLnTx/>
                <a:uFillTx/>
                <a:latin typeface="Rockwell"/>
                <a:ea typeface="標楷體" panose="03000509000000000000" pitchFamily="65" charset="-120"/>
              </a:rPr>
              <a:t> 支援程度</a:t>
            </a:r>
            <a:endParaRPr kumimoji="0" lang="en-US" altLang="zh-TW" sz="2800" b="0" i="0" u="none" strike="noStrike" kern="1200" cap="none" spc="0" normalizeH="0" baseline="0" noProof="0" dirty="0" smtClean="0">
              <a:ln>
                <a:noFill/>
              </a:ln>
              <a:solidFill>
                <a:sysClr val="windowText" lastClr="000000"/>
              </a:solidFill>
              <a:effectLst/>
              <a:uLnTx/>
              <a:uFillTx/>
              <a:latin typeface="Rockwell"/>
              <a:ea typeface="標楷體" panose="03000509000000000000" pitchFamily="65" charset="-120"/>
            </a:endParaRP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zh-TW" altLang="en-US" sz="2800" b="0" i="0" u="none" strike="noStrike" kern="1200" cap="none" spc="0" normalizeH="0" baseline="0" noProof="0" dirty="0" smtClean="0">
                <a:ln>
                  <a:noFill/>
                </a:ln>
                <a:solidFill>
                  <a:sysClr val="windowText" lastClr="000000"/>
                </a:solidFill>
                <a:effectLst/>
                <a:uLnTx/>
                <a:uFillTx/>
                <a:latin typeface="Rockwell"/>
                <a:ea typeface="標楷體" panose="03000509000000000000" pitchFamily="65" charset="-120"/>
              </a:rPr>
              <a:t>     </a:t>
            </a:r>
            <a:r>
              <a:rPr kumimoji="0" lang="en-US" altLang="zh-TW" sz="2800" b="0" i="0" u="none" strike="noStrike" kern="1200" cap="none" spc="0" normalizeH="0" baseline="0" noProof="0" dirty="0" smtClean="0">
                <a:ln>
                  <a:noFill/>
                </a:ln>
                <a:solidFill>
                  <a:sysClr val="windowText" lastClr="000000"/>
                </a:solidFill>
                <a:effectLst/>
                <a:uLnTx/>
                <a:uFillTx/>
                <a:latin typeface="Rockwell"/>
                <a:ea typeface="標楷體" panose="03000509000000000000" pitchFamily="65" charset="-120"/>
              </a:rPr>
              <a:t>-</a:t>
            </a:r>
            <a:r>
              <a:rPr kumimoji="0" lang="zh-TW" altLang="en-US" sz="2800" b="0" i="0" u="none" strike="noStrike" kern="1200" cap="none" spc="0" normalizeH="0" baseline="0" noProof="0" dirty="0" smtClean="0">
                <a:ln>
                  <a:noFill/>
                </a:ln>
                <a:solidFill>
                  <a:sysClr val="windowText" lastClr="000000"/>
                </a:solidFill>
                <a:effectLst/>
                <a:uLnTx/>
                <a:uFillTx/>
                <a:latin typeface="Rockwell"/>
                <a:ea typeface="標楷體" panose="03000509000000000000" pitchFamily="65" charset="-120"/>
              </a:rPr>
              <a:t> 複雜程度   </a:t>
            </a:r>
            <a:r>
              <a:rPr kumimoji="0" lang="en-US" altLang="zh-TW" sz="2800" b="0" i="0" u="none" strike="noStrike" kern="1200" cap="none" spc="0" normalizeH="0" baseline="0" noProof="0" dirty="0" smtClean="0">
                <a:ln>
                  <a:noFill/>
                </a:ln>
                <a:solidFill>
                  <a:sysClr val="windowText" lastClr="000000"/>
                </a:solidFill>
                <a:effectLst/>
                <a:uLnTx/>
                <a:uFillTx/>
                <a:latin typeface="Rockwell"/>
                <a:ea typeface="標楷體" panose="03000509000000000000" pitchFamily="65" charset="-120"/>
              </a:rPr>
              <a:t>-</a:t>
            </a:r>
            <a:r>
              <a:rPr kumimoji="0" lang="zh-TW" altLang="en-US" sz="2800" b="0" i="0" u="none" strike="noStrike" kern="1200" cap="none" spc="0" normalizeH="0" baseline="0" noProof="0" dirty="0" smtClean="0">
                <a:ln>
                  <a:noFill/>
                </a:ln>
                <a:solidFill>
                  <a:sysClr val="windowText" lastClr="000000"/>
                </a:solidFill>
                <a:effectLst/>
                <a:uLnTx/>
                <a:uFillTx/>
                <a:latin typeface="Rockwell"/>
                <a:ea typeface="標楷體" panose="03000509000000000000" pitchFamily="65" charset="-120"/>
              </a:rPr>
              <a:t> 精密程度</a:t>
            </a:r>
            <a:endParaRPr kumimoji="0" lang="en-US" altLang="zh-TW" sz="2800" b="0" i="0" u="none" strike="noStrike" kern="1200" cap="none" spc="0" normalizeH="0" baseline="0" noProof="0" dirty="0" smtClean="0">
              <a:ln>
                <a:noFill/>
              </a:ln>
              <a:solidFill>
                <a:sysClr val="windowText" lastClr="000000"/>
              </a:solidFill>
              <a:effectLst/>
              <a:uLnTx/>
              <a:uFillTx/>
              <a:latin typeface="Rockwell"/>
              <a:ea typeface="標楷體" panose="03000509000000000000" pitchFamily="65" charset="-120"/>
            </a:endParaRP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zh-TW" altLang="en-US" sz="2800" b="0" i="0" u="none" strike="noStrike" kern="1200" cap="none" spc="0" normalizeH="0" baseline="0" noProof="0" dirty="0" smtClean="0">
                <a:ln>
                  <a:noFill/>
                </a:ln>
                <a:solidFill>
                  <a:sysClr val="windowText" lastClr="000000"/>
                </a:solidFill>
                <a:effectLst/>
                <a:uLnTx/>
                <a:uFillTx/>
                <a:latin typeface="Rockwell"/>
                <a:ea typeface="標楷體" panose="03000509000000000000" pitchFamily="65" charset="-120"/>
              </a:rPr>
              <a:t>    階梯式作業即這種調整</a:t>
            </a:r>
            <a:endParaRPr kumimoji="0" lang="en-US" altLang="zh-TW" sz="2800" b="0" i="0" u="none" strike="noStrike" kern="1200" cap="none" spc="0" normalizeH="0" baseline="0" noProof="0" dirty="0" smtClean="0">
              <a:ln>
                <a:noFill/>
              </a:ln>
              <a:solidFill>
                <a:sysClr val="windowText" lastClr="000000"/>
              </a:solidFill>
              <a:effectLst/>
              <a:uLnTx/>
              <a:uFillTx/>
              <a:latin typeface="Rockwell"/>
              <a:ea typeface="標楷體" panose="03000509000000000000" pitchFamily="65" charset="-120"/>
            </a:endParaRPr>
          </a:p>
        </p:txBody>
      </p:sp>
    </p:spTree>
    <p:extLst>
      <p:ext uri="{BB962C8B-B14F-4D97-AF65-F5344CB8AC3E}">
        <p14:creationId xmlns:p14="http://schemas.microsoft.com/office/powerpoint/2010/main" val="3329449787"/>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632028" y="375558"/>
            <a:ext cx="11074400" cy="1143000"/>
          </a:xfrm>
        </p:spPr>
        <p:txBody>
          <a:bodyPr>
            <a:normAutofit/>
          </a:bodyPr>
          <a:lstStyle/>
          <a:p>
            <a:r>
              <a:rPr lang="zh-TW" altLang="en-US" sz="4800" dirty="0" smtClean="0"/>
              <a:t>調整器：設計差異化教學的工具</a:t>
            </a:r>
            <a:endParaRPr lang="zh-TW" altLang="en-US" sz="4800" dirty="0"/>
          </a:p>
        </p:txBody>
      </p:sp>
      <p:graphicFrame>
        <p:nvGraphicFramePr>
          <p:cNvPr id="3" name="表格 2"/>
          <p:cNvGraphicFramePr>
            <a:graphicFrameLocks noGrp="1"/>
          </p:cNvGraphicFramePr>
          <p:nvPr>
            <p:extLst>
              <p:ext uri="{D42A27DB-BD31-4B8C-83A1-F6EECF244321}">
                <p14:modId xmlns:p14="http://schemas.microsoft.com/office/powerpoint/2010/main" val="2634610496"/>
              </p:ext>
            </p:extLst>
          </p:nvPr>
        </p:nvGraphicFramePr>
        <p:xfrm>
          <a:off x="1588654" y="2446317"/>
          <a:ext cx="9487065" cy="3614829"/>
        </p:xfrm>
        <a:graphic>
          <a:graphicData uri="http://schemas.openxmlformats.org/drawingml/2006/table">
            <a:tbl>
              <a:tblPr firstRow="1" bandRow="1">
                <a:tableStyleId>{5C22544A-7EE6-4342-B048-85BDC9FD1C3A}</a:tableStyleId>
              </a:tblPr>
              <a:tblGrid>
                <a:gridCol w="2112489"/>
                <a:gridCol w="5486400"/>
                <a:gridCol w="1888176"/>
              </a:tblGrid>
              <a:tr h="1204943">
                <a:tc>
                  <a:txBody>
                    <a:bodyPr/>
                    <a:lstStyle/>
                    <a:p>
                      <a:pPr algn="ctr"/>
                      <a:r>
                        <a:rPr lang="en-US" altLang="zh-TW" sz="2000" b="0" dirty="0" smtClean="0">
                          <a:solidFill>
                            <a:schemeClr val="tx1"/>
                          </a:solidFill>
                          <a:latin typeface="標楷體" pitchFamily="65" charset="-120"/>
                          <a:ea typeface="標楷體" pitchFamily="65" charset="-120"/>
                        </a:rPr>
                        <a:t>1.</a:t>
                      </a:r>
                      <a:r>
                        <a:rPr lang="zh-TW" altLang="en-US" sz="2000" b="0" dirty="0" smtClean="0">
                          <a:solidFill>
                            <a:schemeClr val="tx1"/>
                          </a:solidFill>
                          <a:latin typeface="標楷體" pitchFamily="65" charset="-120"/>
                          <a:ea typeface="標楷體" pitchFamily="65" charset="-120"/>
                        </a:rPr>
                        <a:t>基礎性</a:t>
                      </a:r>
                      <a:endParaRPr lang="zh-TW" altLang="en-US" sz="2000" b="0" dirty="0">
                        <a:solidFill>
                          <a:schemeClr val="tx1"/>
                        </a:solidFill>
                        <a:latin typeface="標楷體" pitchFamily="65" charset="-120"/>
                        <a:ea typeface="標楷體" pitchFamily="65" charset="-120"/>
                      </a:endParaRPr>
                    </a:p>
                  </a:txBody>
                  <a:tcPr anchor="ct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altLang="zh-TW" sz="2000" b="0" dirty="0" smtClean="0">
                        <a:solidFill>
                          <a:schemeClr val="tx1"/>
                        </a:solidFill>
                        <a:latin typeface="標楷體" pitchFamily="65" charset="-120"/>
                        <a:ea typeface="標楷體" pitchFamily="65" charset="-120"/>
                      </a:endParaRPr>
                    </a:p>
                    <a:p>
                      <a:pPr algn="ctr"/>
                      <a:endParaRPr lang="en-US" altLang="zh-TW" sz="2000" b="0" dirty="0" smtClean="0">
                        <a:solidFill>
                          <a:schemeClr val="tx1"/>
                        </a:solidFill>
                        <a:latin typeface="標楷體" pitchFamily="65" charset="-120"/>
                        <a:ea typeface="標楷體" pitchFamily="65" charset="-120"/>
                      </a:endParaRPr>
                    </a:p>
                    <a:p>
                      <a:pPr algn="ctr"/>
                      <a:r>
                        <a:rPr lang="zh-TW" altLang="en-US" sz="2000" b="0" dirty="0" smtClean="0">
                          <a:solidFill>
                            <a:schemeClr val="tx1"/>
                          </a:solidFill>
                          <a:latin typeface="標楷體" pitchFamily="65" charset="-120"/>
                          <a:ea typeface="標楷體" pitchFamily="65" charset="-120"/>
                        </a:rPr>
                        <a:t>資訊、觀點、材料、應用</a:t>
                      </a:r>
                      <a:endParaRPr lang="zh-TW" altLang="en-US" sz="2000" b="0" dirty="0">
                        <a:solidFill>
                          <a:schemeClr val="tx1"/>
                        </a:solidFill>
                        <a:latin typeface="標楷體" pitchFamily="65" charset="-120"/>
                        <a:ea typeface="標楷體" pitchFamily="65" charset="-120"/>
                      </a:endParaRPr>
                    </a:p>
                  </a:txBody>
                  <a:tcPr anchor="ct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zh-TW" altLang="en-US" sz="2000" b="0" dirty="0" smtClean="0">
                          <a:solidFill>
                            <a:schemeClr val="tx1"/>
                          </a:solidFill>
                          <a:latin typeface="標楷體" pitchFamily="65" charset="-120"/>
                          <a:ea typeface="標楷體" pitchFamily="65" charset="-120"/>
                        </a:rPr>
                        <a:t>遷移性</a:t>
                      </a:r>
                      <a:endParaRPr lang="zh-TW" altLang="en-US" sz="2000" b="0" dirty="0">
                        <a:solidFill>
                          <a:schemeClr val="tx1"/>
                        </a:solidFill>
                        <a:latin typeface="標楷體" pitchFamily="65" charset="-120"/>
                        <a:ea typeface="標楷體" pitchFamily="65" charset="-120"/>
                      </a:endParaRPr>
                    </a:p>
                  </a:txBody>
                  <a:tcPr anchor="ct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1204943">
                <a:tc>
                  <a:txBody>
                    <a:bodyPr/>
                    <a:lstStyle/>
                    <a:p>
                      <a:pPr algn="ctr"/>
                      <a:r>
                        <a:rPr lang="en-US" altLang="zh-TW" sz="2400" b="0" dirty="0" smtClean="0">
                          <a:solidFill>
                            <a:schemeClr val="tx1"/>
                          </a:solidFill>
                          <a:latin typeface="標楷體" pitchFamily="65" charset="-120"/>
                          <a:ea typeface="標楷體" pitchFamily="65" charset="-120"/>
                        </a:rPr>
                        <a:t>2.</a:t>
                      </a:r>
                      <a:r>
                        <a:rPr lang="zh-TW" altLang="en-US" sz="2400" b="0" dirty="0" smtClean="0">
                          <a:solidFill>
                            <a:schemeClr val="tx1"/>
                          </a:solidFill>
                          <a:latin typeface="標楷體" pitchFamily="65" charset="-120"/>
                          <a:ea typeface="標楷體" pitchFamily="65" charset="-120"/>
                        </a:rPr>
                        <a:t>具體</a:t>
                      </a:r>
                      <a:endParaRPr lang="zh-TW" altLang="en-US" sz="2400" b="0" dirty="0">
                        <a:solidFill>
                          <a:schemeClr val="tx1"/>
                        </a:solidFill>
                        <a:latin typeface="標楷體" pitchFamily="65" charset="-120"/>
                        <a:ea typeface="標楷體" pitchFamily="65" charset="-12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altLang="zh-TW" sz="2400" b="0" dirty="0" smtClean="0">
                        <a:solidFill>
                          <a:schemeClr val="tx1"/>
                        </a:solidFill>
                        <a:latin typeface="標楷體" pitchFamily="65" charset="-120"/>
                        <a:ea typeface="標楷體" pitchFamily="65" charset="-120"/>
                      </a:endParaRPr>
                    </a:p>
                    <a:p>
                      <a:pPr algn="ctr"/>
                      <a:endParaRPr lang="en-US" altLang="zh-TW" sz="2400" b="0" dirty="0" smtClean="0">
                        <a:solidFill>
                          <a:schemeClr val="tx1"/>
                        </a:solidFill>
                        <a:latin typeface="標楷體" pitchFamily="65" charset="-120"/>
                        <a:ea typeface="標楷體" pitchFamily="65" charset="-120"/>
                      </a:endParaRPr>
                    </a:p>
                    <a:p>
                      <a:pPr algn="ctr"/>
                      <a:r>
                        <a:rPr lang="zh-TW" altLang="en-US" sz="2400" b="0" dirty="0" smtClean="0">
                          <a:solidFill>
                            <a:schemeClr val="tx1"/>
                          </a:solidFill>
                          <a:latin typeface="標楷體" pitchFamily="65" charset="-120"/>
                          <a:ea typeface="標楷體" pitchFamily="65" charset="-120"/>
                        </a:rPr>
                        <a:t>陳述、觀點、應用、材料</a:t>
                      </a:r>
                      <a:endParaRPr lang="zh-TW" altLang="en-US" sz="2400" b="0" dirty="0">
                        <a:solidFill>
                          <a:schemeClr val="tx1"/>
                        </a:solidFill>
                        <a:latin typeface="標楷體" pitchFamily="65" charset="-120"/>
                        <a:ea typeface="標楷體" pitchFamily="65" charset="-12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zh-TW" altLang="en-US" sz="2400" b="0" dirty="0" smtClean="0">
                          <a:solidFill>
                            <a:schemeClr val="tx1"/>
                          </a:solidFill>
                          <a:latin typeface="標楷體" pitchFamily="65" charset="-120"/>
                          <a:ea typeface="標楷體" pitchFamily="65" charset="-120"/>
                        </a:rPr>
                        <a:t>抽象</a:t>
                      </a:r>
                      <a:endParaRPr lang="zh-TW" altLang="en-US" sz="2400" b="0" dirty="0">
                        <a:solidFill>
                          <a:schemeClr val="tx1"/>
                        </a:solidFill>
                        <a:latin typeface="標楷體" pitchFamily="65" charset="-120"/>
                        <a:ea typeface="標楷體" pitchFamily="65" charset="-12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1204943">
                <a:tc>
                  <a:txBody>
                    <a:bodyPr/>
                    <a:lstStyle/>
                    <a:p>
                      <a:pPr algn="ctr"/>
                      <a:r>
                        <a:rPr lang="en-US" altLang="zh-TW" sz="2400" b="0" dirty="0" smtClean="0">
                          <a:solidFill>
                            <a:schemeClr val="tx1"/>
                          </a:solidFill>
                          <a:latin typeface="標楷體" pitchFamily="65" charset="-120"/>
                          <a:ea typeface="標楷體" pitchFamily="65" charset="-120"/>
                        </a:rPr>
                        <a:t>3.</a:t>
                      </a:r>
                      <a:r>
                        <a:rPr lang="zh-TW" altLang="en-US" sz="2400" b="0" dirty="0" smtClean="0">
                          <a:solidFill>
                            <a:schemeClr val="tx1"/>
                          </a:solidFill>
                          <a:latin typeface="標楷體" pitchFamily="65" charset="-120"/>
                          <a:ea typeface="標楷體" pitchFamily="65" charset="-120"/>
                        </a:rPr>
                        <a:t>簡單</a:t>
                      </a:r>
                      <a:endParaRPr lang="zh-TW" altLang="en-US" sz="2400" b="0" dirty="0">
                        <a:solidFill>
                          <a:schemeClr val="tx1"/>
                        </a:solidFill>
                        <a:latin typeface="標楷體" pitchFamily="65" charset="-120"/>
                        <a:ea typeface="標楷體" pitchFamily="65" charset="-12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US" altLang="zh-TW" sz="2400" b="0" dirty="0" smtClean="0">
                        <a:solidFill>
                          <a:schemeClr val="tx1"/>
                        </a:solidFill>
                        <a:latin typeface="標楷體" pitchFamily="65" charset="-120"/>
                        <a:ea typeface="標楷體" pitchFamily="65" charset="-120"/>
                      </a:endParaRPr>
                    </a:p>
                    <a:p>
                      <a:pPr algn="ctr"/>
                      <a:endParaRPr lang="en-US" altLang="zh-TW" sz="2400" b="0" dirty="0" smtClean="0">
                        <a:solidFill>
                          <a:schemeClr val="tx1"/>
                        </a:solidFill>
                        <a:latin typeface="標楷體" pitchFamily="65" charset="-120"/>
                        <a:ea typeface="標楷體" pitchFamily="65" charset="-120"/>
                      </a:endParaRPr>
                    </a:p>
                    <a:p>
                      <a:pPr algn="ctr"/>
                      <a:r>
                        <a:rPr lang="zh-TW" altLang="en-US" sz="2400" b="0" dirty="0" smtClean="0">
                          <a:solidFill>
                            <a:schemeClr val="tx1"/>
                          </a:solidFill>
                          <a:latin typeface="標楷體" pitchFamily="65" charset="-120"/>
                          <a:ea typeface="標楷體" pitchFamily="65" charset="-120"/>
                        </a:rPr>
                        <a:t>資源、研究、議題、問題、技能、目標</a:t>
                      </a:r>
                      <a:endParaRPr lang="zh-TW" altLang="en-US" sz="2400" b="0" dirty="0">
                        <a:solidFill>
                          <a:schemeClr val="tx1"/>
                        </a:solidFill>
                        <a:latin typeface="標楷體" pitchFamily="65" charset="-120"/>
                        <a:ea typeface="標楷體" pitchFamily="65" charset="-12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r>
                        <a:rPr lang="zh-TW" altLang="en-US" sz="2400" b="0" dirty="0" smtClean="0">
                          <a:solidFill>
                            <a:schemeClr val="tx1"/>
                          </a:solidFill>
                          <a:latin typeface="標楷體" pitchFamily="65" charset="-120"/>
                          <a:ea typeface="標楷體" pitchFamily="65" charset="-120"/>
                        </a:rPr>
                        <a:t>複雜</a:t>
                      </a:r>
                      <a:endParaRPr lang="zh-TW" altLang="en-US" sz="2400" b="0" dirty="0">
                        <a:solidFill>
                          <a:schemeClr val="tx1"/>
                        </a:solidFill>
                        <a:latin typeface="標楷體" pitchFamily="65" charset="-120"/>
                        <a:ea typeface="標楷體" pitchFamily="65" charset="-12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r>
            </a:tbl>
          </a:graphicData>
        </a:graphic>
      </p:graphicFrame>
      <p:sp>
        <p:nvSpPr>
          <p:cNvPr id="4" name="矩形 3"/>
          <p:cNvSpPr/>
          <p:nvPr/>
        </p:nvSpPr>
        <p:spPr>
          <a:xfrm>
            <a:off x="4944093" y="2624447"/>
            <a:ext cx="2624447" cy="380010"/>
          </a:xfrm>
          <a:prstGeom prst="rect">
            <a:avLst/>
          </a:prstGeom>
          <a:ln/>
        </p:spPr>
        <p:style>
          <a:lnRef idx="3">
            <a:schemeClr val="lt1"/>
          </a:lnRef>
          <a:fillRef idx="1">
            <a:schemeClr val="accent1"/>
          </a:fillRef>
          <a:effectRef idx="1">
            <a:schemeClr val="accent1"/>
          </a:effectRef>
          <a:fontRef idx="minor">
            <a:schemeClr val="lt1"/>
          </a:fontRef>
        </p:style>
        <p:txBody>
          <a:bodyPr rtlCol="0" anchor="ctr"/>
          <a:lstStyle/>
          <a:p>
            <a:pPr algn="ctr"/>
            <a:endParaRPr lang="zh-TW" altLang="en-US"/>
          </a:p>
        </p:txBody>
      </p:sp>
      <p:sp>
        <p:nvSpPr>
          <p:cNvPr id="5" name="矩形 4"/>
          <p:cNvSpPr/>
          <p:nvPr/>
        </p:nvSpPr>
        <p:spPr>
          <a:xfrm>
            <a:off x="6947065" y="2668979"/>
            <a:ext cx="142503" cy="332509"/>
          </a:xfrm>
          <a:prstGeom prst="rect">
            <a:avLst/>
          </a:prstGeom>
          <a:solidFill>
            <a:srgbClr val="FFFFCC"/>
          </a:soli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6" name="矩形 5"/>
          <p:cNvSpPr/>
          <p:nvPr/>
        </p:nvSpPr>
        <p:spPr>
          <a:xfrm>
            <a:off x="4944093" y="3847605"/>
            <a:ext cx="2624447" cy="380010"/>
          </a:xfrm>
          <a:prstGeom prst="rect">
            <a:avLst/>
          </a:prstGeom>
          <a:ln/>
        </p:spPr>
        <p:style>
          <a:lnRef idx="3">
            <a:schemeClr val="lt1"/>
          </a:lnRef>
          <a:fillRef idx="1">
            <a:schemeClr val="accent1"/>
          </a:fillRef>
          <a:effectRef idx="1">
            <a:schemeClr val="accent1"/>
          </a:effectRef>
          <a:fontRef idx="minor">
            <a:schemeClr val="lt1"/>
          </a:fontRef>
        </p:style>
        <p:txBody>
          <a:bodyPr rtlCol="0" anchor="ctr"/>
          <a:lstStyle/>
          <a:p>
            <a:pPr algn="ctr"/>
            <a:endParaRPr lang="zh-TW" altLang="en-US"/>
          </a:p>
        </p:txBody>
      </p:sp>
      <p:sp>
        <p:nvSpPr>
          <p:cNvPr id="7" name="矩形 6"/>
          <p:cNvSpPr/>
          <p:nvPr/>
        </p:nvSpPr>
        <p:spPr>
          <a:xfrm>
            <a:off x="6982690" y="3853047"/>
            <a:ext cx="142503" cy="332509"/>
          </a:xfrm>
          <a:prstGeom prst="rect">
            <a:avLst/>
          </a:prstGeom>
          <a:solidFill>
            <a:srgbClr val="FFFFCC"/>
          </a:soli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8" name="矩形 7"/>
          <p:cNvSpPr/>
          <p:nvPr/>
        </p:nvSpPr>
        <p:spPr>
          <a:xfrm>
            <a:off x="4944092" y="5073732"/>
            <a:ext cx="2624447" cy="380010"/>
          </a:xfrm>
          <a:prstGeom prst="rect">
            <a:avLst/>
          </a:prstGeom>
          <a:ln/>
        </p:spPr>
        <p:style>
          <a:lnRef idx="3">
            <a:schemeClr val="lt1"/>
          </a:lnRef>
          <a:fillRef idx="1">
            <a:schemeClr val="accent1"/>
          </a:fillRef>
          <a:effectRef idx="1">
            <a:schemeClr val="accent1"/>
          </a:effectRef>
          <a:fontRef idx="minor">
            <a:schemeClr val="lt1"/>
          </a:fontRef>
        </p:style>
        <p:txBody>
          <a:bodyPr rtlCol="0" anchor="ctr"/>
          <a:lstStyle/>
          <a:p>
            <a:pPr algn="ctr"/>
            <a:endParaRPr lang="zh-TW" altLang="en-US"/>
          </a:p>
        </p:txBody>
      </p:sp>
      <p:sp>
        <p:nvSpPr>
          <p:cNvPr id="9" name="矩形 8"/>
          <p:cNvSpPr/>
          <p:nvPr/>
        </p:nvSpPr>
        <p:spPr>
          <a:xfrm>
            <a:off x="5283529" y="5070763"/>
            <a:ext cx="142503" cy="332509"/>
          </a:xfrm>
          <a:prstGeom prst="rect">
            <a:avLst/>
          </a:prstGeom>
          <a:solidFill>
            <a:srgbClr val="FFFFCC"/>
          </a:soli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0" name="矩形 9"/>
          <p:cNvSpPr/>
          <p:nvPr/>
        </p:nvSpPr>
        <p:spPr>
          <a:xfrm>
            <a:off x="10702336" y="6581001"/>
            <a:ext cx="1605248" cy="276999"/>
          </a:xfrm>
          <a:prstGeom prst="rect">
            <a:avLst/>
          </a:prstGeom>
        </p:spPr>
        <p:txBody>
          <a:bodyPr wrap="none">
            <a:spAutoFit/>
          </a:bodyPr>
          <a:lstStyle/>
          <a:p>
            <a:r>
              <a:rPr lang="en-US" altLang="zh-TW" sz="1200" dirty="0" smtClean="0"/>
              <a:t>(</a:t>
            </a:r>
            <a:r>
              <a:rPr lang="en-US" altLang="zh-TW" sz="1200" dirty="0"/>
              <a:t>Tomlinson</a:t>
            </a:r>
            <a:r>
              <a:rPr lang="en-US" altLang="zh-TW" sz="1200" dirty="0" smtClean="0"/>
              <a:t>, 2001:47) </a:t>
            </a:r>
            <a:endParaRPr lang="zh-TW" altLang="en-US" sz="1200" dirty="0"/>
          </a:p>
        </p:txBody>
      </p:sp>
    </p:spTree>
    <p:extLst>
      <p:ext uri="{BB962C8B-B14F-4D97-AF65-F5344CB8AC3E}">
        <p14:creationId xmlns:p14="http://schemas.microsoft.com/office/powerpoint/2010/main" val="4000185861"/>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697675" y="387444"/>
            <a:ext cx="11074400" cy="1143000"/>
          </a:xfrm>
        </p:spPr>
        <p:txBody>
          <a:bodyPr>
            <a:normAutofit/>
          </a:bodyPr>
          <a:lstStyle/>
          <a:p>
            <a:r>
              <a:rPr lang="zh-TW" altLang="en-US" sz="4800" dirty="0" smtClean="0"/>
              <a:t>平衡器：設計差異化教學的工具</a:t>
            </a:r>
            <a:endParaRPr lang="zh-TW" altLang="en-US" sz="4800" dirty="0"/>
          </a:p>
        </p:txBody>
      </p:sp>
      <p:graphicFrame>
        <p:nvGraphicFramePr>
          <p:cNvPr id="3" name="表格 2"/>
          <p:cNvGraphicFramePr>
            <a:graphicFrameLocks noGrp="1"/>
          </p:cNvGraphicFramePr>
          <p:nvPr>
            <p:extLst>
              <p:ext uri="{D42A27DB-BD31-4B8C-83A1-F6EECF244321}">
                <p14:modId xmlns:p14="http://schemas.microsoft.com/office/powerpoint/2010/main" val="1859024906"/>
              </p:ext>
            </p:extLst>
          </p:nvPr>
        </p:nvGraphicFramePr>
        <p:xfrm>
          <a:off x="285008" y="1709875"/>
          <a:ext cx="11661569" cy="5035490"/>
        </p:xfrm>
        <a:graphic>
          <a:graphicData uri="http://schemas.openxmlformats.org/drawingml/2006/table">
            <a:tbl>
              <a:tblPr firstRow="1" bandRow="1">
                <a:tableStyleId>{5C22544A-7EE6-4342-B048-85BDC9FD1C3A}</a:tableStyleId>
              </a:tblPr>
              <a:tblGrid>
                <a:gridCol w="2683823"/>
                <a:gridCol w="6472052"/>
                <a:gridCol w="2505694"/>
              </a:tblGrid>
              <a:tr h="1012130">
                <a:tc>
                  <a:txBody>
                    <a:bodyPr/>
                    <a:lstStyle/>
                    <a:p>
                      <a:pPr algn="ctr"/>
                      <a:r>
                        <a:rPr lang="en-US" altLang="zh-TW" sz="2400" b="0" dirty="0" smtClean="0">
                          <a:solidFill>
                            <a:schemeClr val="tx1"/>
                          </a:solidFill>
                          <a:latin typeface="標楷體" pitchFamily="65" charset="-120"/>
                          <a:ea typeface="標楷體" pitchFamily="65" charset="-120"/>
                        </a:rPr>
                        <a:t>4.</a:t>
                      </a:r>
                      <a:r>
                        <a:rPr lang="zh-TW" altLang="en-US" sz="2400" b="0" dirty="0" smtClean="0">
                          <a:solidFill>
                            <a:schemeClr val="tx1"/>
                          </a:solidFill>
                          <a:latin typeface="標楷體" pitchFamily="65" charset="-120"/>
                          <a:ea typeface="標楷體" pitchFamily="65" charset="-120"/>
                        </a:rPr>
                        <a:t>單方面</a:t>
                      </a:r>
                      <a:endParaRPr lang="zh-TW" altLang="en-US" sz="2400" b="0" dirty="0">
                        <a:solidFill>
                          <a:schemeClr val="tx1"/>
                        </a:solidFill>
                        <a:latin typeface="標楷體" pitchFamily="65" charset="-120"/>
                        <a:ea typeface="標楷體" pitchFamily="65" charset="-120"/>
                      </a:endParaRPr>
                    </a:p>
                  </a:txBody>
                  <a:tcPr anchor="ct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altLang="zh-TW" sz="2000" b="0" dirty="0" smtClean="0">
                        <a:solidFill>
                          <a:schemeClr val="tx1"/>
                        </a:solidFill>
                        <a:latin typeface="標楷體" pitchFamily="65" charset="-120"/>
                        <a:ea typeface="標楷體" pitchFamily="65" charset="-120"/>
                      </a:endParaRPr>
                    </a:p>
                    <a:p>
                      <a:pPr algn="ctr"/>
                      <a:endParaRPr lang="en-US" altLang="zh-TW" sz="2000" b="0" dirty="0" smtClean="0">
                        <a:solidFill>
                          <a:schemeClr val="tx1"/>
                        </a:solidFill>
                        <a:latin typeface="標楷體" pitchFamily="65" charset="-120"/>
                        <a:ea typeface="標楷體" pitchFamily="65" charset="-120"/>
                      </a:endParaRPr>
                    </a:p>
                    <a:p>
                      <a:pPr algn="ctr"/>
                      <a:r>
                        <a:rPr lang="zh-TW" altLang="en-US" sz="2000" b="0" dirty="0" smtClean="0">
                          <a:solidFill>
                            <a:schemeClr val="tx1"/>
                          </a:solidFill>
                          <a:latin typeface="標楷體" pitchFamily="65" charset="-120"/>
                          <a:ea typeface="標楷體" pitchFamily="65" charset="-120"/>
                        </a:rPr>
                        <a:t>指令、問題、運用、解決方案、方法、學科間關聯</a:t>
                      </a:r>
                      <a:endParaRPr lang="zh-TW" altLang="en-US" sz="2000" b="0" dirty="0">
                        <a:solidFill>
                          <a:schemeClr val="tx1"/>
                        </a:solidFill>
                        <a:latin typeface="標楷體" pitchFamily="65" charset="-120"/>
                        <a:ea typeface="標楷體" pitchFamily="65" charset="-120"/>
                      </a:endParaRPr>
                    </a:p>
                  </a:txBody>
                  <a:tcPr anchor="ct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zh-TW" altLang="en-US" sz="2400" b="0" dirty="0" smtClean="0">
                          <a:solidFill>
                            <a:schemeClr val="tx1"/>
                          </a:solidFill>
                          <a:latin typeface="標楷體" pitchFamily="65" charset="-120"/>
                          <a:ea typeface="標楷體" pitchFamily="65" charset="-120"/>
                        </a:rPr>
                        <a:t>多方面</a:t>
                      </a:r>
                      <a:endParaRPr lang="zh-TW" altLang="en-US" sz="2400" b="0" dirty="0">
                        <a:solidFill>
                          <a:schemeClr val="tx1"/>
                        </a:solidFill>
                        <a:latin typeface="標楷體" pitchFamily="65" charset="-120"/>
                        <a:ea typeface="標楷體" pitchFamily="65" charset="-120"/>
                      </a:endParaRPr>
                    </a:p>
                  </a:txBody>
                  <a:tcPr anchor="ct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866899">
                <a:tc>
                  <a:txBody>
                    <a:bodyPr/>
                    <a:lstStyle/>
                    <a:p>
                      <a:pPr algn="ctr"/>
                      <a:r>
                        <a:rPr lang="en-US" altLang="zh-TW" sz="2400" b="0" dirty="0" smtClean="0">
                          <a:solidFill>
                            <a:schemeClr val="tx1"/>
                          </a:solidFill>
                          <a:latin typeface="標楷體" pitchFamily="65" charset="-120"/>
                          <a:ea typeface="標楷體" pitchFamily="65" charset="-120"/>
                        </a:rPr>
                        <a:t>5.</a:t>
                      </a:r>
                      <a:r>
                        <a:rPr lang="zh-TW" altLang="en-US" sz="2400" b="0" dirty="0" smtClean="0">
                          <a:solidFill>
                            <a:schemeClr val="tx1"/>
                          </a:solidFill>
                          <a:latin typeface="標楷體" pitchFamily="65" charset="-120"/>
                          <a:ea typeface="標楷體" pitchFamily="65" charset="-120"/>
                        </a:rPr>
                        <a:t>小跳躍</a:t>
                      </a:r>
                      <a:endParaRPr lang="zh-TW" altLang="en-US" sz="2400" b="0" dirty="0">
                        <a:solidFill>
                          <a:schemeClr val="tx1"/>
                        </a:solidFill>
                        <a:latin typeface="標楷體" pitchFamily="65" charset="-120"/>
                        <a:ea typeface="標楷體" pitchFamily="65" charset="-12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altLang="zh-TW" sz="2000" b="0" dirty="0" smtClean="0">
                        <a:solidFill>
                          <a:schemeClr val="tx1"/>
                        </a:solidFill>
                        <a:latin typeface="標楷體" pitchFamily="65" charset="-120"/>
                        <a:ea typeface="標楷體" pitchFamily="65" charset="-120"/>
                      </a:endParaRPr>
                    </a:p>
                    <a:p>
                      <a:pPr algn="ctr"/>
                      <a:endParaRPr lang="en-US" altLang="zh-TW" sz="2000" b="0" dirty="0" smtClean="0">
                        <a:solidFill>
                          <a:schemeClr val="tx1"/>
                        </a:solidFill>
                        <a:latin typeface="標楷體" pitchFamily="65" charset="-120"/>
                        <a:ea typeface="標楷體" pitchFamily="65" charset="-120"/>
                      </a:endParaRPr>
                    </a:p>
                    <a:p>
                      <a:pPr algn="ctr"/>
                      <a:r>
                        <a:rPr lang="zh-TW" altLang="en-US" sz="2000" b="0" dirty="0" smtClean="0">
                          <a:solidFill>
                            <a:schemeClr val="tx1"/>
                          </a:solidFill>
                          <a:latin typeface="標楷體" pitchFamily="65" charset="-120"/>
                          <a:ea typeface="標楷體" pitchFamily="65" charset="-120"/>
                        </a:rPr>
                        <a:t>應用、思考、遷移</a:t>
                      </a:r>
                      <a:endParaRPr lang="zh-TW" altLang="en-US" sz="2000" b="0" dirty="0">
                        <a:solidFill>
                          <a:schemeClr val="tx1"/>
                        </a:solidFill>
                        <a:latin typeface="標楷體" pitchFamily="65" charset="-120"/>
                        <a:ea typeface="標楷體" pitchFamily="65" charset="-12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zh-TW" altLang="en-US" sz="2400" b="0" dirty="0" smtClean="0">
                          <a:solidFill>
                            <a:schemeClr val="tx1"/>
                          </a:solidFill>
                          <a:latin typeface="標楷體" pitchFamily="65" charset="-120"/>
                          <a:ea typeface="標楷體" pitchFamily="65" charset="-120"/>
                        </a:rPr>
                        <a:t>大跳躍</a:t>
                      </a:r>
                      <a:endParaRPr lang="zh-TW" altLang="en-US" sz="2400" b="0" dirty="0">
                        <a:solidFill>
                          <a:schemeClr val="tx1"/>
                        </a:solidFill>
                        <a:latin typeface="標楷體" pitchFamily="65" charset="-120"/>
                        <a:ea typeface="標楷體" pitchFamily="65" charset="-12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537952">
                <a:tc>
                  <a:txBody>
                    <a:bodyPr/>
                    <a:lstStyle/>
                    <a:p>
                      <a:pPr algn="ctr"/>
                      <a:r>
                        <a:rPr lang="en-US" altLang="zh-TW" sz="2400" b="0" dirty="0" smtClean="0">
                          <a:solidFill>
                            <a:schemeClr val="tx1"/>
                          </a:solidFill>
                          <a:latin typeface="標楷體" pitchFamily="65" charset="-120"/>
                          <a:ea typeface="標楷體" pitchFamily="65" charset="-120"/>
                        </a:rPr>
                        <a:t>6.</a:t>
                      </a:r>
                      <a:r>
                        <a:rPr lang="zh-TW" altLang="en-US" sz="2400" b="0" dirty="0" smtClean="0">
                          <a:solidFill>
                            <a:schemeClr val="tx1"/>
                          </a:solidFill>
                          <a:latin typeface="標楷體" pitchFamily="65" charset="-120"/>
                          <a:ea typeface="標楷體" pitchFamily="65" charset="-120"/>
                        </a:rPr>
                        <a:t>結構化</a:t>
                      </a:r>
                      <a:endParaRPr lang="zh-TW" altLang="en-US" sz="2400" b="0" dirty="0">
                        <a:solidFill>
                          <a:schemeClr val="tx1"/>
                        </a:solidFill>
                        <a:latin typeface="標楷體" pitchFamily="65" charset="-120"/>
                        <a:ea typeface="標楷體" pitchFamily="65" charset="-12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altLang="zh-TW" sz="2000" b="0" dirty="0" smtClean="0">
                        <a:solidFill>
                          <a:schemeClr val="tx1"/>
                        </a:solidFill>
                        <a:latin typeface="標楷體" pitchFamily="65" charset="-120"/>
                        <a:ea typeface="標楷體" pitchFamily="65" charset="-120"/>
                      </a:endParaRPr>
                    </a:p>
                    <a:p>
                      <a:pPr algn="ctr"/>
                      <a:endParaRPr lang="en-US" altLang="zh-TW" sz="2000" b="0" dirty="0" smtClean="0">
                        <a:solidFill>
                          <a:schemeClr val="tx1"/>
                        </a:solidFill>
                        <a:latin typeface="標楷體" pitchFamily="65" charset="-120"/>
                        <a:ea typeface="標楷體" pitchFamily="65" charset="-120"/>
                      </a:endParaRPr>
                    </a:p>
                    <a:p>
                      <a:pPr algn="ctr"/>
                      <a:r>
                        <a:rPr lang="zh-TW" altLang="en-US" sz="2000" b="0" dirty="0" smtClean="0">
                          <a:solidFill>
                            <a:schemeClr val="tx1"/>
                          </a:solidFill>
                          <a:latin typeface="標楷體" pitchFamily="65" charset="-120"/>
                          <a:ea typeface="標楷體" pitchFamily="65" charset="-120"/>
                        </a:rPr>
                        <a:t>解決方案、決策、方法</a:t>
                      </a:r>
                      <a:endParaRPr lang="zh-TW" altLang="en-US" sz="2000" b="0" dirty="0">
                        <a:solidFill>
                          <a:schemeClr val="tx1"/>
                        </a:solidFill>
                        <a:latin typeface="標楷體" pitchFamily="65" charset="-120"/>
                        <a:ea typeface="標楷體" pitchFamily="65" charset="-12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zh-TW" altLang="en-US" sz="2400" b="0" dirty="0" smtClean="0">
                          <a:solidFill>
                            <a:schemeClr val="tx1"/>
                          </a:solidFill>
                          <a:latin typeface="標楷體" pitchFamily="65" charset="-120"/>
                          <a:ea typeface="標楷體" pitchFamily="65" charset="-120"/>
                        </a:rPr>
                        <a:t>開放式</a:t>
                      </a:r>
                      <a:endParaRPr lang="zh-TW" altLang="en-US" sz="2400" b="0" dirty="0">
                        <a:solidFill>
                          <a:schemeClr val="tx1"/>
                        </a:solidFill>
                        <a:latin typeface="標楷體" pitchFamily="65" charset="-120"/>
                        <a:ea typeface="標楷體" pitchFamily="65" charset="-12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661655">
                <a:tc>
                  <a:txBody>
                    <a:bodyPr/>
                    <a:lstStyle/>
                    <a:p>
                      <a:pPr algn="ctr"/>
                      <a:r>
                        <a:rPr lang="en-US" altLang="zh-TW" sz="2400" b="0" dirty="0" smtClean="0">
                          <a:solidFill>
                            <a:schemeClr val="tx1"/>
                          </a:solidFill>
                          <a:latin typeface="標楷體" pitchFamily="65" charset="-120"/>
                          <a:ea typeface="標楷體" pitchFamily="65" charset="-120"/>
                        </a:rPr>
                        <a:t>7.</a:t>
                      </a:r>
                      <a:r>
                        <a:rPr lang="zh-TW" altLang="en-US" sz="2400" b="0" dirty="0" smtClean="0">
                          <a:solidFill>
                            <a:schemeClr val="tx1"/>
                          </a:solidFill>
                          <a:latin typeface="標楷體" pitchFamily="65" charset="-120"/>
                          <a:ea typeface="標楷體" pitchFamily="65" charset="-120"/>
                        </a:rPr>
                        <a:t>高協助性</a:t>
                      </a:r>
                      <a:endParaRPr lang="zh-TW" altLang="en-US" sz="2400" b="0" dirty="0">
                        <a:solidFill>
                          <a:schemeClr val="tx1"/>
                        </a:solidFill>
                        <a:latin typeface="標楷體" pitchFamily="65" charset="-120"/>
                        <a:ea typeface="標楷體" pitchFamily="65" charset="-12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altLang="zh-TW" sz="2000" b="0" dirty="0" smtClean="0">
                        <a:solidFill>
                          <a:schemeClr val="tx1"/>
                        </a:solidFill>
                        <a:latin typeface="標楷體" pitchFamily="65" charset="-120"/>
                        <a:ea typeface="標楷體" pitchFamily="65" charset="-120"/>
                      </a:endParaRPr>
                    </a:p>
                    <a:p>
                      <a:pPr algn="ctr"/>
                      <a:endParaRPr lang="en-US" altLang="zh-TW" sz="2000" b="0" dirty="0" smtClean="0">
                        <a:solidFill>
                          <a:schemeClr val="tx1"/>
                        </a:solidFill>
                        <a:latin typeface="標楷體" pitchFamily="65" charset="-120"/>
                        <a:ea typeface="標楷體" pitchFamily="65" charset="-120"/>
                      </a:endParaRPr>
                    </a:p>
                    <a:p>
                      <a:pPr algn="ctr"/>
                      <a:r>
                        <a:rPr lang="zh-TW" altLang="en-US" sz="2000" b="0" dirty="0" smtClean="0">
                          <a:solidFill>
                            <a:schemeClr val="tx1"/>
                          </a:solidFill>
                          <a:latin typeface="標楷體" pitchFamily="65" charset="-120"/>
                          <a:ea typeface="標楷體" pitchFamily="65" charset="-120"/>
                        </a:rPr>
                        <a:t>計畫、設計、監控</a:t>
                      </a:r>
                      <a:endParaRPr lang="zh-TW" altLang="en-US" sz="2000" b="0" dirty="0">
                        <a:solidFill>
                          <a:schemeClr val="tx1"/>
                        </a:solidFill>
                        <a:latin typeface="標楷體" pitchFamily="65" charset="-120"/>
                        <a:ea typeface="標楷體" pitchFamily="65" charset="-12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zh-TW" altLang="en-US" sz="2400" b="0" dirty="0" smtClean="0">
                          <a:solidFill>
                            <a:schemeClr val="tx1"/>
                          </a:solidFill>
                          <a:latin typeface="標楷體" pitchFamily="65" charset="-120"/>
                          <a:ea typeface="標楷體" pitchFamily="65" charset="-120"/>
                        </a:rPr>
                        <a:t>高獨立性</a:t>
                      </a:r>
                      <a:endParaRPr lang="zh-TW" altLang="en-US" sz="2400" b="0" dirty="0">
                        <a:solidFill>
                          <a:schemeClr val="tx1"/>
                        </a:solidFill>
                        <a:latin typeface="標楷體" pitchFamily="65" charset="-120"/>
                        <a:ea typeface="標楷體" pitchFamily="65" charset="-12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661655">
                <a:tc>
                  <a:txBody>
                    <a:bodyPr/>
                    <a:lstStyle/>
                    <a:p>
                      <a:pPr algn="ctr"/>
                      <a:r>
                        <a:rPr lang="en-US" altLang="zh-TW" sz="2400" b="0" dirty="0" smtClean="0">
                          <a:solidFill>
                            <a:schemeClr val="tx1"/>
                          </a:solidFill>
                          <a:latin typeface="標楷體" pitchFamily="65" charset="-120"/>
                          <a:ea typeface="標楷體" pitchFamily="65" charset="-120"/>
                        </a:rPr>
                        <a:t>8.</a:t>
                      </a:r>
                      <a:r>
                        <a:rPr lang="zh-TW" altLang="en-US" sz="2400" b="0" dirty="0" smtClean="0">
                          <a:solidFill>
                            <a:schemeClr val="tx1"/>
                          </a:solidFill>
                          <a:latin typeface="標楷體" pitchFamily="65" charset="-120"/>
                          <a:ea typeface="標楷體" pitchFamily="65" charset="-120"/>
                        </a:rPr>
                        <a:t>慢</a:t>
                      </a:r>
                      <a:endParaRPr lang="zh-TW" altLang="en-US" sz="2400" b="0" dirty="0">
                        <a:solidFill>
                          <a:schemeClr val="tx1"/>
                        </a:solidFill>
                        <a:latin typeface="標楷體" pitchFamily="65" charset="-120"/>
                        <a:ea typeface="標楷體" pitchFamily="65" charset="-12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US" altLang="zh-TW" sz="2000" b="0" dirty="0" smtClean="0">
                        <a:solidFill>
                          <a:schemeClr val="tx1"/>
                        </a:solidFill>
                        <a:latin typeface="標楷體" pitchFamily="65" charset="-120"/>
                        <a:ea typeface="標楷體" pitchFamily="65" charset="-120"/>
                      </a:endParaRPr>
                    </a:p>
                    <a:p>
                      <a:pPr algn="ctr"/>
                      <a:endParaRPr lang="en-US" altLang="zh-TW" sz="2000" b="0" dirty="0" smtClean="0">
                        <a:solidFill>
                          <a:schemeClr val="tx1"/>
                        </a:solidFill>
                        <a:latin typeface="標楷體" pitchFamily="65" charset="-120"/>
                        <a:ea typeface="標楷體" pitchFamily="65" charset="-120"/>
                      </a:endParaRPr>
                    </a:p>
                    <a:p>
                      <a:pPr algn="ctr"/>
                      <a:r>
                        <a:rPr lang="zh-TW" altLang="en-US" sz="2000" b="0" dirty="0" smtClean="0">
                          <a:solidFill>
                            <a:schemeClr val="tx1"/>
                          </a:solidFill>
                          <a:latin typeface="標楷體" pitchFamily="65" charset="-120"/>
                          <a:ea typeface="標楷體" pitchFamily="65" charset="-120"/>
                        </a:rPr>
                        <a:t>學習速度、思維速度</a:t>
                      </a:r>
                      <a:endParaRPr lang="zh-TW" altLang="en-US" sz="2000" b="0" dirty="0">
                        <a:solidFill>
                          <a:schemeClr val="tx1"/>
                        </a:solidFill>
                        <a:latin typeface="標楷體" pitchFamily="65" charset="-120"/>
                        <a:ea typeface="標楷體" pitchFamily="65" charset="-12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r>
                        <a:rPr lang="zh-TW" altLang="en-US" sz="2400" b="0" dirty="0" smtClean="0">
                          <a:solidFill>
                            <a:schemeClr val="tx1"/>
                          </a:solidFill>
                          <a:latin typeface="標楷體" pitchFamily="65" charset="-120"/>
                          <a:ea typeface="標楷體" pitchFamily="65" charset="-120"/>
                        </a:rPr>
                        <a:t>快</a:t>
                      </a:r>
                      <a:endParaRPr lang="zh-TW" altLang="en-US" sz="2400" b="0" dirty="0">
                        <a:solidFill>
                          <a:schemeClr val="tx1"/>
                        </a:solidFill>
                        <a:latin typeface="標楷體" pitchFamily="65" charset="-120"/>
                        <a:ea typeface="標楷體" pitchFamily="65" charset="-12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r>
            </a:tbl>
          </a:graphicData>
        </a:graphic>
      </p:graphicFrame>
      <p:sp>
        <p:nvSpPr>
          <p:cNvPr id="4" name="矩形 3"/>
          <p:cNvSpPr/>
          <p:nvPr/>
        </p:nvSpPr>
        <p:spPr>
          <a:xfrm>
            <a:off x="4762003" y="1876300"/>
            <a:ext cx="2624447" cy="380010"/>
          </a:xfrm>
          <a:prstGeom prst="rect">
            <a:avLst/>
          </a:prstGeom>
          <a:ln/>
        </p:spPr>
        <p:style>
          <a:lnRef idx="3">
            <a:schemeClr val="lt1"/>
          </a:lnRef>
          <a:fillRef idx="1">
            <a:schemeClr val="accent1"/>
          </a:fillRef>
          <a:effectRef idx="1">
            <a:schemeClr val="accent1"/>
          </a:effectRef>
          <a:fontRef idx="minor">
            <a:schemeClr val="lt1"/>
          </a:fontRef>
        </p:style>
        <p:txBody>
          <a:bodyPr rtlCol="0" anchor="ctr"/>
          <a:lstStyle/>
          <a:p>
            <a:pPr algn="ctr"/>
            <a:endParaRPr lang="zh-TW" altLang="en-US"/>
          </a:p>
        </p:txBody>
      </p:sp>
      <p:sp>
        <p:nvSpPr>
          <p:cNvPr id="5" name="矩形 4"/>
          <p:cNvSpPr/>
          <p:nvPr/>
        </p:nvSpPr>
        <p:spPr>
          <a:xfrm>
            <a:off x="6947067" y="1900050"/>
            <a:ext cx="142503" cy="332509"/>
          </a:xfrm>
          <a:prstGeom prst="rect">
            <a:avLst/>
          </a:prstGeom>
          <a:solidFill>
            <a:srgbClr val="FFFFCC"/>
          </a:soli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6" name="矩形 5"/>
          <p:cNvSpPr/>
          <p:nvPr/>
        </p:nvSpPr>
        <p:spPr>
          <a:xfrm>
            <a:off x="4762003" y="2873840"/>
            <a:ext cx="2624447" cy="380010"/>
          </a:xfrm>
          <a:prstGeom prst="rect">
            <a:avLst/>
          </a:prstGeom>
          <a:ln/>
        </p:spPr>
        <p:style>
          <a:lnRef idx="3">
            <a:schemeClr val="lt1"/>
          </a:lnRef>
          <a:fillRef idx="1">
            <a:schemeClr val="accent1"/>
          </a:fillRef>
          <a:effectRef idx="1">
            <a:schemeClr val="accent1"/>
          </a:effectRef>
          <a:fontRef idx="minor">
            <a:schemeClr val="lt1"/>
          </a:fontRef>
        </p:style>
        <p:txBody>
          <a:bodyPr rtlCol="0" anchor="ctr"/>
          <a:lstStyle/>
          <a:p>
            <a:pPr algn="ctr"/>
            <a:endParaRPr lang="zh-TW" altLang="en-US"/>
          </a:p>
        </p:txBody>
      </p:sp>
      <p:sp>
        <p:nvSpPr>
          <p:cNvPr id="7" name="矩形 6"/>
          <p:cNvSpPr/>
          <p:nvPr/>
        </p:nvSpPr>
        <p:spPr>
          <a:xfrm>
            <a:off x="6947064" y="2921341"/>
            <a:ext cx="142503" cy="332509"/>
          </a:xfrm>
          <a:prstGeom prst="rect">
            <a:avLst/>
          </a:prstGeom>
          <a:solidFill>
            <a:srgbClr val="FFFFCC"/>
          </a:soli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8" name="矩形 7"/>
          <p:cNvSpPr/>
          <p:nvPr/>
        </p:nvSpPr>
        <p:spPr>
          <a:xfrm>
            <a:off x="4762003" y="3883240"/>
            <a:ext cx="2624447" cy="380010"/>
          </a:xfrm>
          <a:prstGeom prst="rect">
            <a:avLst/>
          </a:prstGeom>
          <a:ln/>
        </p:spPr>
        <p:style>
          <a:lnRef idx="3">
            <a:schemeClr val="lt1"/>
          </a:lnRef>
          <a:fillRef idx="1">
            <a:schemeClr val="accent1"/>
          </a:fillRef>
          <a:effectRef idx="1">
            <a:schemeClr val="accent1"/>
          </a:effectRef>
          <a:fontRef idx="minor">
            <a:schemeClr val="lt1"/>
          </a:fontRef>
        </p:style>
        <p:txBody>
          <a:bodyPr rtlCol="0" anchor="ctr"/>
          <a:lstStyle/>
          <a:p>
            <a:pPr algn="ctr"/>
            <a:endParaRPr lang="zh-TW" altLang="en-US"/>
          </a:p>
        </p:txBody>
      </p:sp>
      <p:sp>
        <p:nvSpPr>
          <p:cNvPr id="9" name="矩形 8"/>
          <p:cNvSpPr/>
          <p:nvPr/>
        </p:nvSpPr>
        <p:spPr>
          <a:xfrm>
            <a:off x="5106387" y="3906989"/>
            <a:ext cx="142503" cy="332509"/>
          </a:xfrm>
          <a:prstGeom prst="rect">
            <a:avLst/>
          </a:prstGeom>
          <a:solidFill>
            <a:srgbClr val="FFFFCC"/>
          </a:soli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0" name="矩形 9"/>
          <p:cNvSpPr/>
          <p:nvPr/>
        </p:nvSpPr>
        <p:spPr>
          <a:xfrm>
            <a:off x="4690753" y="4892645"/>
            <a:ext cx="2624447" cy="380010"/>
          </a:xfrm>
          <a:prstGeom prst="rect">
            <a:avLst/>
          </a:prstGeom>
          <a:ln/>
        </p:spPr>
        <p:style>
          <a:lnRef idx="3">
            <a:schemeClr val="lt1"/>
          </a:lnRef>
          <a:fillRef idx="1">
            <a:schemeClr val="accent1"/>
          </a:fillRef>
          <a:effectRef idx="1">
            <a:schemeClr val="accent1"/>
          </a:effectRef>
          <a:fontRef idx="minor">
            <a:schemeClr val="lt1"/>
          </a:fontRef>
        </p:style>
        <p:txBody>
          <a:bodyPr rtlCol="0" anchor="ctr"/>
          <a:lstStyle/>
          <a:p>
            <a:pPr algn="ctr"/>
            <a:endParaRPr lang="zh-TW" altLang="en-US"/>
          </a:p>
        </p:txBody>
      </p:sp>
      <p:sp>
        <p:nvSpPr>
          <p:cNvPr id="11" name="矩形 10"/>
          <p:cNvSpPr/>
          <p:nvPr/>
        </p:nvSpPr>
        <p:spPr>
          <a:xfrm>
            <a:off x="6875814" y="4940146"/>
            <a:ext cx="142503" cy="332509"/>
          </a:xfrm>
          <a:prstGeom prst="rect">
            <a:avLst/>
          </a:prstGeom>
          <a:solidFill>
            <a:srgbClr val="FFFFCC"/>
          </a:soli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2" name="矩形 11"/>
          <p:cNvSpPr/>
          <p:nvPr/>
        </p:nvSpPr>
        <p:spPr>
          <a:xfrm>
            <a:off x="4690753" y="5902041"/>
            <a:ext cx="2624447" cy="380010"/>
          </a:xfrm>
          <a:prstGeom prst="rect">
            <a:avLst/>
          </a:prstGeom>
          <a:ln/>
        </p:spPr>
        <p:style>
          <a:lnRef idx="3">
            <a:schemeClr val="lt1"/>
          </a:lnRef>
          <a:fillRef idx="1">
            <a:schemeClr val="accent1"/>
          </a:fillRef>
          <a:effectRef idx="1">
            <a:schemeClr val="accent1"/>
          </a:effectRef>
          <a:fontRef idx="minor">
            <a:schemeClr val="lt1"/>
          </a:fontRef>
        </p:style>
        <p:txBody>
          <a:bodyPr rtlCol="0" anchor="ctr"/>
          <a:lstStyle/>
          <a:p>
            <a:pPr algn="ctr"/>
            <a:endParaRPr lang="zh-TW" altLang="en-US"/>
          </a:p>
        </p:txBody>
      </p:sp>
      <p:sp>
        <p:nvSpPr>
          <p:cNvPr id="13" name="矩形 12"/>
          <p:cNvSpPr/>
          <p:nvPr/>
        </p:nvSpPr>
        <p:spPr>
          <a:xfrm>
            <a:off x="5035137" y="5925790"/>
            <a:ext cx="142503" cy="332509"/>
          </a:xfrm>
          <a:prstGeom prst="rect">
            <a:avLst/>
          </a:prstGeom>
          <a:solidFill>
            <a:srgbClr val="FFFFCC"/>
          </a:soli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2816657872"/>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609599" y="410936"/>
            <a:ext cx="10972800" cy="1143000"/>
          </a:xfrm>
        </p:spPr>
        <p:txBody>
          <a:bodyPr/>
          <a:lstStyle/>
          <a:p>
            <a:r>
              <a:rPr lang="zh-TW" altLang="en-US" dirty="0"/>
              <a:t>常見的問題</a:t>
            </a:r>
            <a:r>
              <a:rPr lang="en-US" altLang="zh-TW" dirty="0"/>
              <a:t>Q &amp; A</a:t>
            </a:r>
            <a:endParaRPr lang="zh-TW" altLang="en-US" dirty="0"/>
          </a:p>
        </p:txBody>
      </p:sp>
      <p:sp>
        <p:nvSpPr>
          <p:cNvPr id="3" name="內容版面配置區 2"/>
          <p:cNvSpPr>
            <a:spLocks noGrp="1"/>
          </p:cNvSpPr>
          <p:nvPr>
            <p:ph idx="1"/>
          </p:nvPr>
        </p:nvSpPr>
        <p:spPr>
          <a:xfrm>
            <a:off x="609599" y="1717449"/>
            <a:ext cx="11440887" cy="5053465"/>
          </a:xfrm>
        </p:spPr>
        <p:txBody>
          <a:bodyPr/>
          <a:lstStyle/>
          <a:p>
            <a:pPr>
              <a:buFont typeface="Arial" panose="020B0604020202020204" pitchFamily="34" charset="0"/>
              <a:buNone/>
            </a:pPr>
            <a:r>
              <a:rPr lang="en-US" altLang="zh-TW" dirty="0"/>
              <a:t>Q1: </a:t>
            </a:r>
            <a:r>
              <a:rPr lang="zh-TW" altLang="en-US" dirty="0"/>
              <a:t>差異化教學  </a:t>
            </a:r>
            <a:r>
              <a:rPr lang="en-US" altLang="zh-TW" dirty="0" err="1"/>
              <a:t>vs</a:t>
            </a:r>
            <a:r>
              <a:rPr lang="en-US" altLang="zh-TW" dirty="0"/>
              <a:t>  </a:t>
            </a:r>
            <a:r>
              <a:rPr lang="zh-TW" altLang="en-US" dirty="0"/>
              <a:t>分組教學</a:t>
            </a:r>
            <a:endParaRPr lang="en-US" altLang="zh-TW" dirty="0"/>
          </a:p>
          <a:p>
            <a:pPr>
              <a:buFont typeface="Arial" panose="020B0604020202020204" pitchFamily="34" charset="0"/>
              <a:buNone/>
            </a:pPr>
            <a:r>
              <a:rPr lang="zh-TW" altLang="en-US" sz="2400" dirty="0" smtClean="0"/>
              <a:t>    </a:t>
            </a:r>
            <a:r>
              <a:rPr lang="zh-TW" altLang="en-US" sz="1800" dirty="0" smtClean="0"/>
              <a:t>差異</a:t>
            </a:r>
            <a:r>
              <a:rPr lang="zh-TW" altLang="en-US" sz="1800" dirty="0"/>
              <a:t>化</a:t>
            </a:r>
            <a:r>
              <a:rPr lang="zh-TW" altLang="en-US" sz="1800" dirty="0" smtClean="0"/>
              <a:t>教學</a:t>
            </a:r>
            <a:r>
              <a:rPr lang="en-US" altLang="zh-TW" sz="1800" dirty="0" smtClean="0"/>
              <a:t>&gt;</a:t>
            </a:r>
            <a:r>
              <a:rPr lang="zh-TW" altLang="en-US" sz="1800" dirty="0" smtClean="0"/>
              <a:t>分組</a:t>
            </a:r>
            <a:r>
              <a:rPr lang="zh-TW" altLang="en-US" sz="1800" dirty="0"/>
              <a:t>教學，差異化教學也可以團體教學</a:t>
            </a:r>
            <a:endParaRPr lang="en-US" altLang="zh-TW" sz="1800" dirty="0"/>
          </a:p>
          <a:p>
            <a:pPr>
              <a:buFont typeface="Arial" panose="020B0604020202020204" pitchFamily="34" charset="0"/>
              <a:buNone/>
            </a:pPr>
            <a:r>
              <a:rPr lang="en-US" altLang="zh-TW" dirty="0"/>
              <a:t>Q2</a:t>
            </a:r>
            <a:r>
              <a:rPr lang="zh-TW" altLang="en-US" dirty="0"/>
              <a:t>：差異化教學  </a:t>
            </a:r>
            <a:r>
              <a:rPr lang="en-US" altLang="zh-TW" dirty="0" err="1"/>
              <a:t>vs</a:t>
            </a:r>
            <a:r>
              <a:rPr lang="en-US" altLang="zh-TW" dirty="0"/>
              <a:t>  </a:t>
            </a:r>
            <a:r>
              <a:rPr lang="zh-TW" altLang="en-US" dirty="0"/>
              <a:t>適性教學</a:t>
            </a:r>
            <a:endParaRPr lang="en-US" altLang="zh-TW" dirty="0"/>
          </a:p>
          <a:p>
            <a:pPr>
              <a:buFont typeface="Arial" panose="020B0604020202020204" pitchFamily="34" charset="0"/>
              <a:buNone/>
            </a:pPr>
            <a:r>
              <a:rPr lang="zh-TW" altLang="en-US" sz="2400" dirty="0" smtClean="0"/>
              <a:t>    </a:t>
            </a:r>
            <a:r>
              <a:rPr lang="zh-TW" altLang="en-US" sz="1800" dirty="0" smtClean="0"/>
              <a:t>差異</a:t>
            </a:r>
            <a:r>
              <a:rPr lang="zh-TW" altLang="en-US" sz="1800" dirty="0"/>
              <a:t>化</a:t>
            </a:r>
            <a:r>
              <a:rPr lang="zh-TW" altLang="en-US" sz="1800" dirty="0" smtClean="0"/>
              <a:t>教學</a:t>
            </a:r>
            <a:r>
              <a:rPr lang="en-US" altLang="zh-TW" sz="1800" dirty="0" smtClean="0"/>
              <a:t>&gt;</a:t>
            </a:r>
            <a:r>
              <a:rPr lang="zh-TW" altLang="en-US" sz="1800" dirty="0" smtClean="0"/>
              <a:t>適</a:t>
            </a:r>
            <a:r>
              <a:rPr lang="zh-TW" altLang="en-US" sz="1800" dirty="0"/>
              <a:t>性教學，差異化教學一定是適性，適性教學不一定能</a:t>
            </a:r>
            <a:r>
              <a:rPr lang="zh-TW" altLang="en-US" sz="1800" dirty="0" smtClean="0"/>
              <a:t>同時滿足</a:t>
            </a:r>
            <a:r>
              <a:rPr lang="zh-TW" altLang="en-US" sz="1800" dirty="0"/>
              <a:t>個別差異</a:t>
            </a:r>
            <a:endParaRPr lang="en-US" altLang="zh-TW" sz="1800" dirty="0"/>
          </a:p>
          <a:p>
            <a:pPr>
              <a:buFont typeface="Arial" panose="020B0604020202020204" pitchFamily="34" charset="0"/>
              <a:buNone/>
            </a:pPr>
            <a:r>
              <a:rPr lang="en-US" altLang="zh-TW" dirty="0"/>
              <a:t>Q3</a:t>
            </a:r>
            <a:r>
              <a:rPr lang="zh-TW" altLang="en-US" dirty="0"/>
              <a:t>：差異化</a:t>
            </a:r>
            <a:r>
              <a:rPr lang="zh-TW" altLang="en-US" dirty="0" smtClean="0"/>
              <a:t>教學 </a:t>
            </a:r>
            <a:r>
              <a:rPr lang="en-US" altLang="zh-TW" dirty="0" err="1" smtClean="0"/>
              <a:t>vs</a:t>
            </a:r>
            <a:r>
              <a:rPr lang="en-US" altLang="zh-TW" dirty="0" smtClean="0"/>
              <a:t> </a:t>
            </a:r>
            <a:r>
              <a:rPr lang="zh-TW" altLang="en-US" dirty="0"/>
              <a:t>多元評量</a:t>
            </a:r>
            <a:endParaRPr lang="en-US" altLang="zh-TW" dirty="0"/>
          </a:p>
          <a:p>
            <a:pPr>
              <a:buFont typeface="Arial" panose="020B0604020202020204" pitchFamily="34" charset="0"/>
              <a:buNone/>
            </a:pPr>
            <a:r>
              <a:rPr lang="zh-TW" altLang="en-US" sz="2400" dirty="0" smtClean="0"/>
              <a:t>    </a:t>
            </a:r>
            <a:r>
              <a:rPr lang="zh-TW" altLang="en-US" sz="1800" dirty="0" smtClean="0"/>
              <a:t>差異</a:t>
            </a:r>
            <a:r>
              <a:rPr lang="zh-TW" altLang="en-US" sz="1800" dirty="0"/>
              <a:t>化</a:t>
            </a:r>
            <a:r>
              <a:rPr lang="zh-TW" altLang="en-US" sz="1800" dirty="0" smtClean="0"/>
              <a:t>教學</a:t>
            </a:r>
            <a:r>
              <a:rPr lang="en-US" altLang="zh-TW" sz="1800" dirty="0" smtClean="0"/>
              <a:t>&gt;</a:t>
            </a:r>
            <a:r>
              <a:rPr lang="zh-TW" altLang="en-US" sz="1800" dirty="0"/>
              <a:t>多元評量，落實差異化教學必須要有多元</a:t>
            </a:r>
            <a:r>
              <a:rPr lang="zh-TW" altLang="en-US" sz="1800" dirty="0" smtClean="0"/>
              <a:t>評量</a:t>
            </a:r>
            <a:endParaRPr lang="en-US" altLang="zh-TW" sz="1800" dirty="0" smtClean="0"/>
          </a:p>
          <a:p>
            <a:pPr marL="0" indent="0">
              <a:buNone/>
            </a:pPr>
            <a:r>
              <a:rPr lang="en-US" altLang="zh-TW" dirty="0"/>
              <a:t>Q4</a:t>
            </a:r>
            <a:r>
              <a:rPr lang="zh-TW" altLang="en-US" dirty="0" smtClean="0"/>
              <a:t>：</a:t>
            </a:r>
            <a:r>
              <a:rPr lang="zh-TW" altLang="en-US" dirty="0"/>
              <a:t>差異化教學會不會造成標籤化或排等級順序？</a:t>
            </a:r>
            <a:endParaRPr lang="en-US" altLang="zh-TW" dirty="0"/>
          </a:p>
          <a:p>
            <a:pPr marL="0" indent="0">
              <a:buNone/>
            </a:pPr>
            <a:r>
              <a:rPr lang="zh-TW" altLang="en-US" sz="2400" dirty="0"/>
              <a:t> </a:t>
            </a:r>
            <a:r>
              <a:rPr lang="zh-TW" altLang="en-US" sz="2400" dirty="0" smtClean="0"/>
              <a:t>   </a:t>
            </a:r>
            <a:r>
              <a:rPr lang="zh-TW" altLang="en-US" sz="1800" dirty="0" smtClean="0"/>
              <a:t>課堂</a:t>
            </a:r>
            <a:r>
              <a:rPr lang="zh-TW" altLang="en-US" sz="1800" dirty="0"/>
              <a:t>教學</a:t>
            </a:r>
            <a:r>
              <a:rPr lang="zh-TW" altLang="en-US" sz="1800" dirty="0" smtClean="0"/>
              <a:t>中有</a:t>
            </a:r>
            <a:r>
              <a:rPr lang="zh-TW" altLang="en-US" sz="1800" dirty="0"/>
              <a:t>個別教學、小組教學、還有全班集體教學，有時可以讓學生</a:t>
            </a:r>
            <a:r>
              <a:rPr lang="zh-TW" altLang="en-US" sz="1800" dirty="0" smtClean="0"/>
              <a:t>選擇</a:t>
            </a:r>
            <a:r>
              <a:rPr lang="zh-TW" altLang="en-US" sz="1800" dirty="0"/>
              <a:t>小組和任務，有時候則</a:t>
            </a:r>
            <a:r>
              <a:rPr lang="zh-TW" altLang="en-US" sz="1800" dirty="0" smtClean="0"/>
              <a:t>由</a:t>
            </a:r>
            <a:r>
              <a:rPr lang="en-US" altLang="zh-TW" sz="1800" dirty="0" smtClean="0"/>
              <a:t/>
            </a:r>
            <a:br>
              <a:rPr lang="en-US" altLang="zh-TW" sz="1800" dirty="0" smtClean="0"/>
            </a:br>
            <a:r>
              <a:rPr lang="zh-TW" altLang="en-US" sz="1800" dirty="0" smtClean="0"/>
              <a:t>     老師</a:t>
            </a:r>
            <a:r>
              <a:rPr lang="zh-TW" altLang="en-US" sz="1800" dirty="0"/>
              <a:t>分配</a:t>
            </a:r>
            <a:r>
              <a:rPr lang="zh-TW" altLang="en-US" sz="1800" dirty="0" smtClean="0"/>
              <a:t>，用</a:t>
            </a:r>
            <a:r>
              <a:rPr lang="zh-TW" altLang="en-US" sz="1800" dirty="0"/>
              <a:t>多種學習方式來思考和設計教學，</a:t>
            </a:r>
            <a:r>
              <a:rPr lang="zh-TW" altLang="en-US" sz="1800" dirty="0" smtClean="0"/>
              <a:t>滿足</a:t>
            </a:r>
            <a:r>
              <a:rPr lang="zh-TW" altLang="en-US" sz="1800" dirty="0"/>
              <a:t>學生的不同水平和學習需求，讓他再現有學習水準</a:t>
            </a:r>
            <a:r>
              <a:rPr lang="zh-TW" altLang="en-US" sz="1800" dirty="0" smtClean="0"/>
              <a:t>之</a:t>
            </a:r>
            <a:r>
              <a:rPr lang="en-US" altLang="zh-TW" sz="1800" dirty="0" smtClean="0"/>
              <a:t/>
            </a:r>
            <a:br>
              <a:rPr lang="en-US" altLang="zh-TW" sz="1800" dirty="0" smtClean="0"/>
            </a:br>
            <a:r>
              <a:rPr lang="zh-TW" altLang="en-US" sz="1800" dirty="0" smtClean="0"/>
              <a:t>     上</a:t>
            </a:r>
            <a:r>
              <a:rPr lang="zh-TW" altLang="en-US" sz="1800" dirty="0"/>
              <a:t>能最大可能的發展</a:t>
            </a:r>
            <a:r>
              <a:rPr lang="zh-TW" altLang="en-US" sz="2400" dirty="0" smtClean="0"/>
              <a:t>。</a:t>
            </a:r>
            <a:endParaRPr lang="en-US" altLang="zh-TW" sz="2400" dirty="0" smtClean="0"/>
          </a:p>
          <a:p>
            <a:pPr marL="0" indent="0">
              <a:buNone/>
            </a:pPr>
            <a:r>
              <a:rPr lang="en-US" altLang="zh-TW" sz="2400" dirty="0" smtClean="0"/>
              <a:t>Q5</a:t>
            </a:r>
            <a:r>
              <a:rPr lang="zh-TW" altLang="en-US" sz="2400" dirty="0" smtClean="0"/>
              <a:t>：進行差異化教學，老師就不用教了嗎？</a:t>
            </a:r>
            <a:endParaRPr lang="en-US" altLang="zh-TW" sz="2400" dirty="0" smtClean="0"/>
          </a:p>
          <a:p>
            <a:pPr marL="0" indent="0">
              <a:buNone/>
            </a:pPr>
            <a:r>
              <a:rPr lang="zh-TW" altLang="en-US" sz="1800" dirty="0" smtClean="0"/>
              <a:t>    不是</a:t>
            </a:r>
            <a:r>
              <a:rPr lang="zh-TW" altLang="en-US" sz="1800" dirty="0"/>
              <a:t>教師放棄教學角色讓學生自己學，而是試圖打破僵化的傳統班級教學，更創新、更靈活的組織教學</a:t>
            </a:r>
            <a:r>
              <a:rPr lang="zh-TW" altLang="en-US" sz="1800" dirty="0" smtClean="0"/>
              <a:t>活動</a:t>
            </a:r>
            <a:endParaRPr lang="en-US" altLang="zh-TW" sz="2400" dirty="0"/>
          </a:p>
          <a:p>
            <a:pPr>
              <a:buFont typeface="Arial" panose="020B0604020202020204" pitchFamily="34" charset="0"/>
              <a:buNone/>
            </a:pPr>
            <a:endParaRPr lang="en-US" altLang="zh-TW" sz="2400" dirty="0"/>
          </a:p>
          <a:p>
            <a:endParaRPr lang="zh-TW" altLang="en-US" dirty="0"/>
          </a:p>
        </p:txBody>
      </p:sp>
    </p:spTree>
    <p:extLst>
      <p:ext uri="{BB962C8B-B14F-4D97-AF65-F5344CB8AC3E}">
        <p14:creationId xmlns:p14="http://schemas.microsoft.com/office/powerpoint/2010/main" val="2293590275"/>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挑戰</a:t>
            </a:r>
            <a:endParaRPr lang="zh-TW" altLang="en-US" dirty="0"/>
          </a:p>
        </p:txBody>
      </p:sp>
      <p:sp>
        <p:nvSpPr>
          <p:cNvPr id="4" name="文字方塊 3"/>
          <p:cNvSpPr txBox="1"/>
          <p:nvPr/>
        </p:nvSpPr>
        <p:spPr>
          <a:xfrm>
            <a:off x="1164770" y="2001459"/>
            <a:ext cx="10156371" cy="4955203"/>
          </a:xfrm>
          <a:prstGeom prst="rect">
            <a:avLst/>
          </a:prstGeom>
          <a:noFill/>
        </p:spPr>
        <p:txBody>
          <a:bodyPr wrap="square" rtlCol="0">
            <a:spAutoFit/>
          </a:bodyPr>
          <a:lstStyle/>
          <a:p>
            <a:pPr eaLnBrk="0" fontAlgn="base" hangingPunct="0">
              <a:spcBef>
                <a:spcPct val="0"/>
              </a:spcBef>
              <a:spcAft>
                <a:spcPct val="0"/>
              </a:spcAft>
            </a:pPr>
            <a:r>
              <a:rPr lang="en-US" altLang="zh-TW" sz="2800" dirty="0" smtClean="0">
                <a:latin typeface="標楷體" panose="03000509000000000000" pitchFamily="65" charset="-120"/>
                <a:ea typeface="標楷體" panose="03000509000000000000" pitchFamily="65" charset="-120"/>
                <a:cs typeface="Arial Unicode MS" pitchFamily="34" charset="-120"/>
              </a:rPr>
              <a:t>1.</a:t>
            </a:r>
            <a:r>
              <a:rPr lang="zh-TW" altLang="en-US" sz="3200" u="sng" dirty="0" smtClean="0">
                <a:latin typeface="標楷體" panose="03000509000000000000" pitchFamily="65" charset="-120"/>
                <a:ea typeface="標楷體" panose="03000509000000000000" pitchFamily="65" charset="-120"/>
                <a:cs typeface="Arial Unicode MS" pitchFamily="34" charset="-120"/>
              </a:rPr>
              <a:t>觀念</a:t>
            </a:r>
            <a:r>
              <a:rPr lang="zh-TW" altLang="en-US" sz="3200" u="sng" dirty="0">
                <a:latin typeface="標楷體" panose="03000509000000000000" pitchFamily="65" charset="-120"/>
                <a:ea typeface="標楷體" panose="03000509000000000000" pitchFamily="65" charset="-120"/>
                <a:cs typeface="Arial Unicode MS" pitchFamily="34" charset="-120"/>
              </a:rPr>
              <a:t>上</a:t>
            </a:r>
            <a:r>
              <a:rPr lang="zh-TW" altLang="en-US" sz="2800" dirty="0" smtClean="0">
                <a:latin typeface="標楷體" panose="03000509000000000000" pitchFamily="65" charset="-120"/>
                <a:ea typeface="標楷體" panose="03000509000000000000" pitchFamily="65" charset="-120"/>
                <a:cs typeface="Arial Unicode MS" pitchFamily="34" charset="-120"/>
              </a:rPr>
              <a:t>：</a:t>
            </a:r>
            <a:endParaRPr lang="en-US" altLang="zh-TW" sz="2800" dirty="0">
              <a:latin typeface="標楷體" panose="03000509000000000000" pitchFamily="65" charset="-120"/>
              <a:ea typeface="標楷體" panose="03000509000000000000" pitchFamily="65" charset="-120"/>
              <a:cs typeface="Arial Unicode MS" pitchFamily="34" charset="-120"/>
            </a:endParaRPr>
          </a:p>
          <a:p>
            <a:pPr eaLnBrk="0" fontAlgn="base" hangingPunct="0">
              <a:spcBef>
                <a:spcPct val="0"/>
              </a:spcBef>
              <a:spcAft>
                <a:spcPct val="0"/>
              </a:spcAft>
            </a:pPr>
            <a:r>
              <a:rPr lang="zh-TW" altLang="en-US" sz="2800" dirty="0" smtClean="0">
                <a:latin typeface="標楷體" panose="03000509000000000000" pitchFamily="65" charset="-120"/>
                <a:ea typeface="標楷體" panose="03000509000000000000" pitchFamily="65" charset="-120"/>
                <a:cs typeface="Arial Unicode MS" pitchFamily="34" charset="-120"/>
              </a:rPr>
              <a:t>    </a:t>
            </a:r>
            <a:r>
              <a:rPr lang="zh-TW" altLang="en-US" sz="2800" dirty="0" smtClean="0">
                <a:solidFill>
                  <a:srgbClr val="FF0000"/>
                </a:solidFill>
                <a:latin typeface="標楷體" panose="03000509000000000000" pitchFamily="65" charset="-120"/>
                <a:ea typeface="標楷體" panose="03000509000000000000" pitchFamily="65" charset="-120"/>
                <a:cs typeface="Arial Unicode MS" pitchFamily="34" charset="-120"/>
              </a:rPr>
              <a:t>學生</a:t>
            </a:r>
            <a:r>
              <a:rPr lang="zh-TW" altLang="en-US" sz="2800" dirty="0">
                <a:solidFill>
                  <a:srgbClr val="FF0000"/>
                </a:solidFill>
                <a:latin typeface="標楷體" panose="03000509000000000000" pitchFamily="65" charset="-120"/>
                <a:ea typeface="標楷體" panose="03000509000000000000" pitchFamily="65" charset="-120"/>
                <a:cs typeface="Arial Unicode MS" pitchFamily="34" charset="-120"/>
              </a:rPr>
              <a:t>自身的</a:t>
            </a:r>
            <a:r>
              <a:rPr lang="zh-TW" altLang="en-US" sz="2800" dirty="0" smtClean="0">
                <a:solidFill>
                  <a:srgbClr val="FF0000"/>
                </a:solidFill>
                <a:latin typeface="標楷體" panose="03000509000000000000" pitchFamily="65" charset="-120"/>
                <a:ea typeface="標楷體" panose="03000509000000000000" pitchFamily="65" charset="-120"/>
                <a:cs typeface="Arial Unicode MS" pitchFamily="34" charset="-120"/>
              </a:rPr>
              <a:t>問題 </a:t>
            </a:r>
            <a:r>
              <a:rPr lang="en-US" altLang="zh-TW" sz="2800" dirty="0" smtClean="0">
                <a:latin typeface="標楷體" panose="03000509000000000000" pitchFamily="65" charset="-120"/>
                <a:ea typeface="標楷體" panose="03000509000000000000" pitchFamily="65" charset="-120"/>
                <a:cs typeface="Arial Unicode MS" pitchFamily="34" charset="-120"/>
              </a:rPr>
              <a:t>vs</a:t>
            </a:r>
            <a:r>
              <a:rPr lang="en-US" altLang="zh-TW" sz="2800" dirty="0">
                <a:latin typeface="標楷體" panose="03000509000000000000" pitchFamily="65" charset="-120"/>
                <a:ea typeface="標楷體" panose="03000509000000000000" pitchFamily="65" charset="-120"/>
                <a:cs typeface="Arial Unicode MS" pitchFamily="34" charset="-120"/>
              </a:rPr>
              <a:t>.</a:t>
            </a:r>
            <a:r>
              <a:rPr lang="zh-TW" altLang="en-US" sz="2800" dirty="0">
                <a:solidFill>
                  <a:srgbClr val="0033CC"/>
                </a:solidFill>
                <a:latin typeface="標楷體" panose="03000509000000000000" pitchFamily="65" charset="-120"/>
                <a:ea typeface="標楷體" panose="03000509000000000000" pitchFamily="65" charset="-120"/>
                <a:cs typeface="Arial Unicode MS" pitchFamily="34" charset="-120"/>
              </a:rPr>
              <a:t>教師生涯新的成長</a:t>
            </a:r>
            <a:endParaRPr lang="en-US" altLang="zh-TW" sz="2800" dirty="0">
              <a:solidFill>
                <a:srgbClr val="0033CC"/>
              </a:solidFill>
              <a:latin typeface="標楷體" panose="03000509000000000000" pitchFamily="65" charset="-120"/>
              <a:ea typeface="標楷體" panose="03000509000000000000" pitchFamily="65" charset="-120"/>
              <a:cs typeface="Arial Unicode MS" pitchFamily="34" charset="-120"/>
            </a:endParaRPr>
          </a:p>
          <a:p>
            <a:pPr eaLnBrk="0" fontAlgn="base" hangingPunct="0">
              <a:spcBef>
                <a:spcPct val="0"/>
              </a:spcBef>
              <a:spcAft>
                <a:spcPct val="0"/>
              </a:spcAft>
            </a:pPr>
            <a:r>
              <a:rPr lang="zh-TW" altLang="en-US" sz="2800" dirty="0" smtClean="0">
                <a:latin typeface="標楷體" panose="03000509000000000000" pitchFamily="65" charset="-120"/>
                <a:ea typeface="標楷體" panose="03000509000000000000" pitchFamily="65" charset="-120"/>
                <a:cs typeface="Arial Unicode MS" pitchFamily="34" charset="-120"/>
              </a:rPr>
              <a:t>    </a:t>
            </a:r>
            <a:r>
              <a:rPr lang="zh-TW" altLang="en-US" sz="2800" dirty="0" smtClean="0">
                <a:solidFill>
                  <a:srgbClr val="FF0000"/>
                </a:solidFill>
                <a:latin typeface="標楷體" panose="03000509000000000000" pitchFamily="65" charset="-120"/>
                <a:ea typeface="標楷體" panose="03000509000000000000" pitchFamily="65" charset="-120"/>
                <a:cs typeface="Arial Unicode MS" pitchFamily="34" charset="-120"/>
              </a:rPr>
              <a:t>學生</a:t>
            </a:r>
            <a:r>
              <a:rPr lang="zh-TW" altLang="en-US" sz="2800" dirty="0">
                <a:solidFill>
                  <a:srgbClr val="FF0000"/>
                </a:solidFill>
                <a:latin typeface="標楷體" panose="03000509000000000000" pitchFamily="65" charset="-120"/>
                <a:ea typeface="標楷體" panose="03000509000000000000" pitchFamily="65" charset="-120"/>
                <a:cs typeface="Arial Unicode MS" pitchFamily="34" charset="-120"/>
              </a:rPr>
              <a:t>應該按照預定的步驟和時間來</a:t>
            </a:r>
            <a:r>
              <a:rPr lang="zh-TW" altLang="en-US" sz="2800" dirty="0" smtClean="0">
                <a:solidFill>
                  <a:srgbClr val="FF0000"/>
                </a:solidFill>
                <a:latin typeface="標楷體" panose="03000509000000000000" pitchFamily="65" charset="-120"/>
                <a:ea typeface="標楷體" panose="03000509000000000000" pitchFamily="65" charset="-120"/>
                <a:cs typeface="Arial Unicode MS" pitchFamily="34" charset="-120"/>
              </a:rPr>
              <a:t>學習 </a:t>
            </a:r>
            <a:r>
              <a:rPr lang="en-US" altLang="zh-TW" sz="2800" dirty="0" smtClean="0">
                <a:latin typeface="標楷體" panose="03000509000000000000" pitchFamily="65" charset="-120"/>
                <a:ea typeface="標楷體" panose="03000509000000000000" pitchFamily="65" charset="-120"/>
                <a:cs typeface="Arial Unicode MS" pitchFamily="34" charset="-120"/>
              </a:rPr>
              <a:t>vs</a:t>
            </a:r>
            <a:r>
              <a:rPr lang="en-US" altLang="zh-TW" sz="2800" dirty="0">
                <a:latin typeface="標楷體" panose="03000509000000000000" pitchFamily="65" charset="-120"/>
                <a:ea typeface="標楷體" panose="03000509000000000000" pitchFamily="65" charset="-120"/>
                <a:cs typeface="Arial Unicode MS" pitchFamily="34" charset="-120"/>
              </a:rPr>
              <a:t>.</a:t>
            </a:r>
            <a:r>
              <a:rPr lang="zh-TW" altLang="en-US" sz="2800" dirty="0" smtClean="0">
                <a:solidFill>
                  <a:srgbClr val="0000FF"/>
                </a:solidFill>
                <a:latin typeface="標楷體" panose="03000509000000000000" pitchFamily="65" charset="-120"/>
                <a:ea typeface="標楷體" panose="03000509000000000000" pitchFamily="65" charset="-120"/>
                <a:cs typeface="Arial Unicode MS" pitchFamily="34" charset="-120"/>
              </a:rPr>
              <a:t>協助學生</a:t>
            </a:r>
            <a:r>
              <a:rPr lang="zh-TW" altLang="en-US" sz="2800" dirty="0">
                <a:solidFill>
                  <a:srgbClr val="0000FF"/>
                </a:solidFill>
                <a:latin typeface="標楷體" panose="03000509000000000000" pitchFamily="65" charset="-120"/>
                <a:ea typeface="標楷體" panose="03000509000000000000" pitchFamily="65" charset="-120"/>
                <a:cs typeface="Arial Unicode MS" pitchFamily="34" charset="-120"/>
              </a:rPr>
              <a:t>最大</a:t>
            </a:r>
            <a:r>
              <a:rPr lang="zh-TW" altLang="en-US" sz="2800" dirty="0" smtClean="0">
                <a:solidFill>
                  <a:srgbClr val="0000FF"/>
                </a:solidFill>
                <a:latin typeface="標楷體" panose="03000509000000000000" pitchFamily="65" charset="-120"/>
                <a:ea typeface="標楷體" panose="03000509000000000000" pitchFamily="65" charset="-120"/>
                <a:cs typeface="Arial Unicode MS" pitchFamily="34" charset="-120"/>
              </a:rPr>
              <a:t>可</a:t>
            </a:r>
            <a:r>
              <a:rPr lang="en-US" altLang="zh-TW" sz="2800" dirty="0" smtClean="0">
                <a:solidFill>
                  <a:srgbClr val="0000FF"/>
                </a:solidFill>
                <a:latin typeface="標楷體" panose="03000509000000000000" pitchFamily="65" charset="-120"/>
                <a:ea typeface="標楷體" panose="03000509000000000000" pitchFamily="65" charset="-120"/>
                <a:cs typeface="Arial Unicode MS" pitchFamily="34" charset="-120"/>
              </a:rPr>
              <a:t/>
            </a:r>
            <a:br>
              <a:rPr lang="en-US" altLang="zh-TW" sz="2800" dirty="0" smtClean="0">
                <a:solidFill>
                  <a:srgbClr val="0000FF"/>
                </a:solidFill>
                <a:latin typeface="標楷體" panose="03000509000000000000" pitchFamily="65" charset="-120"/>
                <a:ea typeface="標楷體" panose="03000509000000000000" pitchFamily="65" charset="-120"/>
                <a:cs typeface="Arial Unicode MS" pitchFamily="34" charset="-120"/>
              </a:rPr>
            </a:br>
            <a:r>
              <a:rPr lang="zh-TW" altLang="en-US" sz="2800" dirty="0" smtClean="0">
                <a:solidFill>
                  <a:srgbClr val="0000FF"/>
                </a:solidFill>
                <a:latin typeface="標楷體" panose="03000509000000000000" pitchFamily="65" charset="-120"/>
                <a:ea typeface="標楷體" panose="03000509000000000000" pitchFamily="65" charset="-120"/>
                <a:cs typeface="Arial Unicode MS" pitchFamily="34" charset="-120"/>
              </a:rPr>
              <a:t>    能</a:t>
            </a:r>
            <a:r>
              <a:rPr lang="zh-TW" altLang="en-US" sz="2800" dirty="0">
                <a:solidFill>
                  <a:srgbClr val="0000FF"/>
                </a:solidFill>
                <a:latin typeface="標楷體" panose="03000509000000000000" pitchFamily="65" charset="-120"/>
                <a:ea typeface="標楷體" panose="03000509000000000000" pitchFamily="65" charset="-120"/>
                <a:cs typeface="Arial Unicode MS" pitchFamily="34" charset="-120"/>
              </a:rPr>
              <a:t>地發揮其學習潛能</a:t>
            </a:r>
            <a:endParaRPr lang="en-US" altLang="zh-TW" sz="2800" dirty="0">
              <a:solidFill>
                <a:srgbClr val="0000FF"/>
              </a:solidFill>
              <a:latin typeface="標楷體" panose="03000509000000000000" pitchFamily="65" charset="-120"/>
              <a:ea typeface="標楷體" panose="03000509000000000000" pitchFamily="65" charset="-120"/>
              <a:cs typeface="Arial Unicode MS" pitchFamily="34" charset="-120"/>
            </a:endParaRPr>
          </a:p>
          <a:p>
            <a:pPr eaLnBrk="0" fontAlgn="base" hangingPunct="0">
              <a:spcBef>
                <a:spcPct val="0"/>
              </a:spcBef>
              <a:spcAft>
                <a:spcPct val="0"/>
              </a:spcAft>
            </a:pPr>
            <a:r>
              <a:rPr lang="en-US" altLang="zh-TW" sz="2800" dirty="0" smtClean="0">
                <a:latin typeface="標楷體" panose="03000509000000000000" pitchFamily="65" charset="-120"/>
                <a:ea typeface="標楷體" panose="03000509000000000000" pitchFamily="65" charset="-120"/>
                <a:cs typeface="Arial Unicode MS" pitchFamily="34" charset="-120"/>
              </a:rPr>
              <a:t>2.</a:t>
            </a:r>
            <a:r>
              <a:rPr lang="zh-TW" altLang="en-US" sz="3200" u="sng" dirty="0">
                <a:latin typeface="標楷體" panose="03000509000000000000" pitchFamily="65" charset="-120"/>
                <a:ea typeface="標楷體" panose="03000509000000000000" pitchFamily="65" charset="-120"/>
                <a:cs typeface="Arial Unicode MS" pitchFamily="34" charset="-120"/>
              </a:rPr>
              <a:t>實務上</a:t>
            </a:r>
            <a:r>
              <a:rPr lang="zh-TW" altLang="en-US" sz="2800" dirty="0" smtClean="0">
                <a:latin typeface="標楷體" panose="03000509000000000000" pitchFamily="65" charset="-120"/>
                <a:ea typeface="標楷體" panose="03000509000000000000" pitchFamily="65" charset="-120"/>
                <a:cs typeface="Arial Unicode MS" pitchFamily="34" charset="-120"/>
              </a:rPr>
              <a:t>：</a:t>
            </a:r>
            <a:endParaRPr lang="en-US" altLang="zh-TW" sz="2800" dirty="0" smtClean="0">
              <a:latin typeface="標楷體" panose="03000509000000000000" pitchFamily="65" charset="-120"/>
              <a:ea typeface="標楷體" panose="03000509000000000000" pitchFamily="65" charset="-120"/>
              <a:cs typeface="Arial Unicode MS" pitchFamily="34" charset="-120"/>
            </a:endParaRPr>
          </a:p>
          <a:p>
            <a:pPr eaLnBrk="0" fontAlgn="base" hangingPunct="0">
              <a:spcBef>
                <a:spcPct val="0"/>
              </a:spcBef>
              <a:spcAft>
                <a:spcPct val="0"/>
              </a:spcAft>
            </a:pPr>
            <a:r>
              <a:rPr lang="zh-TW" altLang="en-US" sz="2800" dirty="0">
                <a:latin typeface="標楷體" panose="03000509000000000000" pitchFamily="65" charset="-120"/>
                <a:ea typeface="標楷體" panose="03000509000000000000" pitchFamily="65" charset="-120"/>
                <a:cs typeface="Arial Unicode MS" pitchFamily="34" charset="-120"/>
              </a:rPr>
              <a:t> </a:t>
            </a:r>
            <a:r>
              <a:rPr lang="zh-TW" altLang="en-US" sz="2800" dirty="0" smtClean="0">
                <a:latin typeface="標楷體" panose="03000509000000000000" pitchFamily="65" charset="-120"/>
                <a:ea typeface="標楷體" panose="03000509000000000000" pitchFamily="65" charset="-120"/>
                <a:cs typeface="Arial Unicode MS" pitchFamily="34" charset="-120"/>
              </a:rPr>
              <a:t>   班級</a:t>
            </a:r>
            <a:r>
              <a:rPr lang="zh-TW" altLang="en-US" sz="2800" dirty="0">
                <a:latin typeface="標楷體" panose="03000509000000000000" pitchFamily="65" charset="-120"/>
                <a:ea typeface="標楷體" panose="03000509000000000000" pitchFamily="65" charset="-120"/>
                <a:cs typeface="Arial Unicode MS" pitchFamily="34" charset="-120"/>
              </a:rPr>
              <a:t>經營的挑戰？進度壓力？</a:t>
            </a:r>
            <a:endParaRPr lang="en-US" altLang="zh-TW" sz="2800" dirty="0">
              <a:latin typeface="標楷體" panose="03000509000000000000" pitchFamily="65" charset="-120"/>
              <a:ea typeface="標楷體" panose="03000509000000000000" pitchFamily="65" charset="-120"/>
              <a:cs typeface="Arial Unicode MS" pitchFamily="34" charset="-120"/>
            </a:endParaRPr>
          </a:p>
          <a:p>
            <a:pPr eaLnBrk="0" fontAlgn="base" hangingPunct="0">
              <a:spcBef>
                <a:spcPct val="0"/>
              </a:spcBef>
              <a:spcAft>
                <a:spcPct val="0"/>
              </a:spcAft>
            </a:pPr>
            <a:r>
              <a:rPr lang="zh-TW" altLang="en-US" sz="2800" dirty="0" smtClean="0">
                <a:latin typeface="標楷體" panose="03000509000000000000" pitchFamily="65" charset="-120"/>
                <a:ea typeface="標楷體" panose="03000509000000000000" pitchFamily="65" charset="-120"/>
                <a:cs typeface="Arial Unicode MS" pitchFamily="34" charset="-120"/>
              </a:rPr>
              <a:t>    差異</a:t>
            </a:r>
            <a:r>
              <a:rPr lang="zh-TW" altLang="en-US" sz="2800" dirty="0">
                <a:latin typeface="標楷體" panose="03000509000000000000" pitchFamily="65" charset="-120"/>
                <a:ea typeface="標楷體" panose="03000509000000000000" pitchFamily="65" charset="-120"/>
                <a:cs typeface="Arial Unicode MS" pitchFamily="34" charset="-120"/>
              </a:rPr>
              <a:t>化教學不是放任不管課堂，而是教師需具有更高的</a:t>
            </a:r>
            <a:r>
              <a:rPr lang="zh-TW" altLang="en-US" sz="2800" dirty="0" smtClean="0">
                <a:latin typeface="標楷體" panose="03000509000000000000" pitchFamily="65" charset="-120"/>
                <a:ea typeface="標楷體" panose="03000509000000000000" pitchFamily="65" charset="-120"/>
                <a:cs typeface="Arial Unicode MS" pitchFamily="34" charset="-120"/>
              </a:rPr>
              <a:t>管理</a:t>
            </a:r>
            <a:r>
              <a:rPr lang="en-US" altLang="zh-TW" sz="2800" dirty="0" smtClean="0">
                <a:latin typeface="標楷體" panose="03000509000000000000" pitchFamily="65" charset="-120"/>
                <a:ea typeface="標楷體" panose="03000509000000000000" pitchFamily="65" charset="-120"/>
                <a:cs typeface="Arial Unicode MS" pitchFamily="34" charset="-120"/>
              </a:rPr>
              <a:t/>
            </a:r>
            <a:br>
              <a:rPr lang="en-US" altLang="zh-TW" sz="2800" dirty="0" smtClean="0">
                <a:latin typeface="標楷體" panose="03000509000000000000" pitchFamily="65" charset="-120"/>
                <a:ea typeface="標楷體" panose="03000509000000000000" pitchFamily="65" charset="-120"/>
                <a:cs typeface="Arial Unicode MS" pitchFamily="34" charset="-120"/>
              </a:rPr>
            </a:br>
            <a:r>
              <a:rPr lang="zh-TW" altLang="en-US" sz="2800" dirty="0" smtClean="0">
                <a:latin typeface="標楷體" panose="03000509000000000000" pitchFamily="65" charset="-120"/>
                <a:ea typeface="標楷體" panose="03000509000000000000" pitchFamily="65" charset="-120"/>
                <a:cs typeface="Arial Unicode MS" pitchFamily="34" charset="-120"/>
              </a:rPr>
              <a:t>    的</a:t>
            </a:r>
            <a:r>
              <a:rPr lang="zh-TW" altLang="en-US" sz="2800" dirty="0">
                <a:latin typeface="標楷體" panose="03000509000000000000" pitchFamily="65" charset="-120"/>
                <a:ea typeface="標楷體" panose="03000509000000000000" pitchFamily="65" charset="-120"/>
                <a:cs typeface="Arial Unicode MS" pitchFamily="34" charset="-120"/>
              </a:rPr>
              <a:t>能力</a:t>
            </a:r>
            <a:endParaRPr lang="en-US" altLang="zh-TW" sz="2800" dirty="0">
              <a:latin typeface="標楷體" panose="03000509000000000000" pitchFamily="65" charset="-120"/>
              <a:ea typeface="標楷體" panose="03000509000000000000" pitchFamily="65" charset="-120"/>
              <a:cs typeface="Arial Unicode MS" pitchFamily="34" charset="-120"/>
            </a:endParaRPr>
          </a:p>
          <a:p>
            <a:pPr eaLnBrk="0" fontAlgn="base" hangingPunct="0">
              <a:spcBef>
                <a:spcPct val="0"/>
              </a:spcBef>
              <a:spcAft>
                <a:spcPct val="0"/>
              </a:spcAft>
            </a:pPr>
            <a:r>
              <a:rPr lang="zh-TW" altLang="en-US" sz="2800" dirty="0" smtClean="0">
                <a:latin typeface="標楷體" panose="03000509000000000000" pitchFamily="65" charset="-120"/>
                <a:ea typeface="標楷體" panose="03000509000000000000" pitchFamily="65" charset="-120"/>
                <a:cs typeface="Arial Unicode MS" pitchFamily="34" charset="-120"/>
              </a:rPr>
              <a:t>    先</a:t>
            </a:r>
            <a:r>
              <a:rPr lang="zh-TW" altLang="en-US" sz="2800" dirty="0">
                <a:latin typeface="標楷體" panose="03000509000000000000" pitchFamily="65" charset="-120"/>
                <a:ea typeface="標楷體" panose="03000509000000000000" pitchFamily="65" charset="-120"/>
                <a:cs typeface="Arial Unicode MS" pitchFamily="34" charset="-120"/>
              </a:rPr>
              <a:t>建立規範並有耐心及心理準備將有一段調整</a:t>
            </a:r>
            <a:r>
              <a:rPr lang="zh-TW" altLang="en-US" sz="2800" dirty="0" smtClean="0">
                <a:latin typeface="標楷體" panose="03000509000000000000" pitchFamily="65" charset="-120"/>
                <a:ea typeface="標楷體" panose="03000509000000000000" pitchFamily="65" charset="-120"/>
                <a:cs typeface="Arial Unicode MS" pitchFamily="34" charset="-120"/>
              </a:rPr>
              <a:t>期</a:t>
            </a:r>
            <a:endParaRPr lang="en-US" altLang="zh-TW" sz="2800" dirty="0" smtClean="0">
              <a:latin typeface="標楷體" panose="03000509000000000000" pitchFamily="65" charset="-120"/>
              <a:ea typeface="標楷體" panose="03000509000000000000" pitchFamily="65" charset="-120"/>
              <a:cs typeface="Arial Unicode MS" pitchFamily="34" charset="-120"/>
            </a:endParaRPr>
          </a:p>
          <a:p>
            <a:pPr eaLnBrk="0" fontAlgn="base" hangingPunct="0">
              <a:spcBef>
                <a:spcPct val="0"/>
              </a:spcBef>
              <a:spcAft>
                <a:spcPct val="0"/>
              </a:spcAft>
            </a:pPr>
            <a:r>
              <a:rPr lang="zh-TW" altLang="en-US" sz="2800" b="1" dirty="0" smtClean="0"/>
              <a:t>        </a:t>
            </a:r>
            <a:r>
              <a:rPr lang="zh-TW" altLang="en-US" sz="2800" dirty="0">
                <a:latin typeface="標楷體" panose="03000509000000000000" pitchFamily="65" charset="-120"/>
                <a:ea typeface="標楷體" panose="03000509000000000000" pitchFamily="65" charset="-120"/>
                <a:cs typeface="Arial Unicode MS" pitchFamily="34" charset="-120"/>
              </a:rPr>
              <a:t>差異化教學的理念也要讓學生和家長知道</a:t>
            </a:r>
            <a:endParaRPr lang="en-US" altLang="zh-TW" sz="2800" dirty="0">
              <a:latin typeface="標楷體" panose="03000509000000000000" pitchFamily="65" charset="-120"/>
              <a:ea typeface="標楷體" panose="03000509000000000000" pitchFamily="65" charset="-120"/>
              <a:cs typeface="Arial Unicode MS" pitchFamily="34" charset="-120"/>
            </a:endParaRPr>
          </a:p>
          <a:p>
            <a:pPr eaLnBrk="0" fontAlgn="base" hangingPunct="0">
              <a:spcBef>
                <a:spcPct val="0"/>
              </a:spcBef>
              <a:spcAft>
                <a:spcPct val="0"/>
              </a:spcAft>
            </a:pPr>
            <a:endParaRPr lang="zh-TW" altLang="en-US" sz="2800" dirty="0">
              <a:latin typeface="標楷體" panose="03000509000000000000" pitchFamily="65" charset="-120"/>
              <a:ea typeface="標楷體" panose="03000509000000000000" pitchFamily="65" charset="-120"/>
              <a:cs typeface="Arial Unicode MS" pitchFamily="34" charset="-120"/>
            </a:endParaRPr>
          </a:p>
        </p:txBody>
      </p:sp>
    </p:spTree>
    <p:extLst>
      <p:ext uri="{BB962C8B-B14F-4D97-AF65-F5344CB8AC3E}">
        <p14:creationId xmlns:p14="http://schemas.microsoft.com/office/powerpoint/2010/main" val="2197550802"/>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954181" y="968007"/>
            <a:ext cx="6096000" cy="4124206"/>
          </a:xfrm>
          <a:prstGeom prst="rect">
            <a:avLst/>
          </a:prstGeom>
        </p:spPr>
        <p:txBody>
          <a:bodyPr>
            <a:spAutoFit/>
          </a:bodyPr>
          <a:lstStyle/>
          <a:p>
            <a:pPr algn="just"/>
            <a:r>
              <a:rPr lang="zh-TW" altLang="en-US" sz="2800" dirty="0" smtClean="0">
                <a:latin typeface="標楷體" panose="03000509000000000000" pitchFamily="65" charset="-120"/>
                <a:ea typeface="標楷體" panose="03000509000000000000" pitchFamily="65" charset="-120"/>
              </a:rPr>
              <a:t>學校</a:t>
            </a:r>
            <a:r>
              <a:rPr lang="zh-TW" altLang="en-US" sz="2800" dirty="0">
                <a:latin typeface="標楷體" panose="03000509000000000000" pitchFamily="65" charset="-120"/>
                <a:ea typeface="標楷體" panose="03000509000000000000" pitchFamily="65" charset="-120"/>
              </a:rPr>
              <a:t>是一個學習團體，所有的參與者</a:t>
            </a:r>
            <a:r>
              <a:rPr lang="en-US" altLang="zh-TW" sz="2800" dirty="0">
                <a:latin typeface="標楷體" panose="03000509000000000000" pitchFamily="65" charset="-120"/>
                <a:ea typeface="標楷體" panose="03000509000000000000" pitchFamily="65" charset="-120"/>
              </a:rPr>
              <a:t>—</a:t>
            </a:r>
            <a:r>
              <a:rPr lang="zh-TW" altLang="en-US" sz="2800" dirty="0">
                <a:latin typeface="標楷體" panose="03000509000000000000" pitchFamily="65" charset="-120"/>
                <a:ea typeface="標楷體" panose="03000509000000000000" pitchFamily="65" charset="-120"/>
              </a:rPr>
              <a:t>教師、校長、家長和學生</a:t>
            </a:r>
            <a:r>
              <a:rPr lang="en-US" altLang="zh-TW" sz="2800" dirty="0">
                <a:latin typeface="標楷體" panose="03000509000000000000" pitchFamily="65" charset="-120"/>
                <a:ea typeface="標楷體" panose="03000509000000000000" pitchFamily="65" charset="-120"/>
              </a:rPr>
              <a:t>—</a:t>
            </a:r>
            <a:r>
              <a:rPr lang="zh-TW" altLang="en-US" sz="2800" dirty="0">
                <a:latin typeface="標楷體" panose="03000509000000000000" pitchFamily="65" charset="-120"/>
                <a:ea typeface="標楷體" panose="03000509000000000000" pitchFamily="65" charset="-120"/>
              </a:rPr>
              <a:t>都參與教和學。</a:t>
            </a:r>
            <a:endParaRPr lang="en-US" altLang="zh-TW" sz="2800" dirty="0">
              <a:latin typeface="標楷體" panose="03000509000000000000" pitchFamily="65" charset="-120"/>
              <a:ea typeface="標楷體" panose="03000509000000000000" pitchFamily="65" charset="-120"/>
            </a:endParaRPr>
          </a:p>
          <a:p>
            <a:pPr algn="just">
              <a:spcBef>
                <a:spcPts val="600"/>
              </a:spcBef>
            </a:pPr>
            <a:r>
              <a:rPr lang="zh-TW" altLang="en-US" sz="2800" dirty="0" smtClean="0">
                <a:latin typeface="標楷體" panose="03000509000000000000" pitchFamily="65" charset="-120"/>
                <a:ea typeface="標楷體" panose="03000509000000000000" pitchFamily="65" charset="-120"/>
              </a:rPr>
              <a:t>學校不是</a:t>
            </a:r>
            <a:r>
              <a:rPr lang="en-US" altLang="zh-TW" sz="2800" dirty="0">
                <a:latin typeface="標楷體" panose="03000509000000000000" pitchFamily="65" charset="-120"/>
                <a:ea typeface="標楷體" panose="03000509000000000000" pitchFamily="65" charset="-120"/>
              </a:rPr>
              <a:t>—</a:t>
            </a:r>
            <a:r>
              <a:rPr lang="zh-TW" altLang="en-US" sz="2800" dirty="0" smtClean="0">
                <a:latin typeface="標楷體" panose="03000509000000000000" pitchFamily="65" charset="-120"/>
                <a:ea typeface="標楷體" panose="03000509000000000000" pitchFamily="65" charset="-120"/>
              </a:rPr>
              <a:t>大人</a:t>
            </a:r>
            <a:r>
              <a:rPr lang="zh-TW" altLang="en-US" sz="2800" dirty="0">
                <a:latin typeface="標楷體" panose="03000509000000000000" pitchFamily="65" charset="-120"/>
                <a:ea typeface="標楷體" panose="03000509000000000000" pitchFamily="65" charset="-120"/>
              </a:rPr>
              <a:t>被學習、小孩來學習</a:t>
            </a:r>
            <a:r>
              <a:rPr lang="zh-TW" altLang="en-US" sz="2800" dirty="0" smtClean="0">
                <a:latin typeface="標楷體" panose="03000509000000000000" pitchFamily="65" charset="-120"/>
                <a:ea typeface="標楷體" panose="03000509000000000000" pitchFamily="65" charset="-120"/>
              </a:rPr>
              <a:t>；重要</a:t>
            </a:r>
            <a:r>
              <a:rPr lang="zh-TW" altLang="en-US" sz="2800" dirty="0">
                <a:latin typeface="標楷體" panose="03000509000000000000" pitchFamily="65" charset="-120"/>
                <a:ea typeface="標楷體" panose="03000509000000000000" pitchFamily="65" charset="-120"/>
              </a:rPr>
              <a:t>的人不需學習、不重要的人才需</a:t>
            </a:r>
            <a:r>
              <a:rPr lang="zh-TW" altLang="en-US" sz="2800" dirty="0" smtClean="0">
                <a:latin typeface="標楷體" panose="03000509000000000000" pitchFamily="65" charset="-120"/>
                <a:ea typeface="標楷體" panose="03000509000000000000" pitchFamily="65" charset="-120"/>
              </a:rPr>
              <a:t>學習</a:t>
            </a:r>
            <a:r>
              <a:rPr lang="en-US" altLang="zh-TW" sz="2800" dirty="0" smtClean="0">
                <a:latin typeface="標楷體" panose="03000509000000000000" pitchFamily="65" charset="-120"/>
                <a:ea typeface="標楷體" panose="03000509000000000000" pitchFamily="65" charset="-120"/>
              </a:rPr>
              <a:t>—</a:t>
            </a:r>
            <a:r>
              <a:rPr lang="zh-TW" altLang="en-US" sz="2800" dirty="0" smtClean="0">
                <a:latin typeface="標楷體" panose="03000509000000000000" pitchFamily="65" charset="-120"/>
                <a:ea typeface="標楷體" panose="03000509000000000000" pitchFamily="65" charset="-120"/>
              </a:rPr>
              <a:t>的</a:t>
            </a:r>
            <a:r>
              <a:rPr lang="zh-TW" altLang="en-US" sz="2800" dirty="0">
                <a:latin typeface="標楷體" panose="03000509000000000000" pitchFamily="65" charset="-120"/>
                <a:ea typeface="標楷體" panose="03000509000000000000" pitchFamily="65" charset="-120"/>
              </a:rPr>
              <a:t>地方</a:t>
            </a:r>
            <a:r>
              <a:rPr lang="zh-TW" altLang="en-US" sz="2800" dirty="0" smtClean="0">
                <a:latin typeface="標楷體" panose="03000509000000000000" pitchFamily="65" charset="-120"/>
                <a:ea typeface="標楷體" panose="03000509000000000000" pitchFamily="65" charset="-120"/>
              </a:rPr>
              <a:t>。</a:t>
            </a:r>
            <a:endParaRPr lang="en-US" altLang="zh-TW" sz="2800" dirty="0" smtClean="0">
              <a:latin typeface="標楷體" panose="03000509000000000000" pitchFamily="65" charset="-120"/>
              <a:ea typeface="標楷體" panose="03000509000000000000" pitchFamily="65" charset="-120"/>
            </a:endParaRPr>
          </a:p>
          <a:p>
            <a:pPr algn="just">
              <a:spcBef>
                <a:spcPts val="600"/>
              </a:spcBef>
            </a:pPr>
            <a:r>
              <a:rPr lang="zh-TW" altLang="en-US" sz="2800" dirty="0" smtClean="0">
                <a:solidFill>
                  <a:srgbClr val="C00000"/>
                </a:solidFill>
                <a:latin typeface="標楷體" panose="03000509000000000000" pitchFamily="65" charset="-120"/>
                <a:ea typeface="標楷體" panose="03000509000000000000" pitchFamily="65" charset="-120"/>
              </a:rPr>
              <a:t>學校</a:t>
            </a:r>
            <a:r>
              <a:rPr lang="zh-TW" altLang="en-US" sz="2800" dirty="0">
                <a:solidFill>
                  <a:srgbClr val="C00000"/>
                </a:solidFill>
                <a:latin typeface="標楷體" panose="03000509000000000000" pitchFamily="65" charset="-120"/>
                <a:ea typeface="標楷體" panose="03000509000000000000" pitchFamily="65" charset="-120"/>
              </a:rPr>
              <a:t>應該是</a:t>
            </a:r>
            <a:r>
              <a:rPr lang="zh-TW" altLang="en-US" sz="2800" dirty="0" smtClean="0">
                <a:solidFill>
                  <a:srgbClr val="C00000"/>
                </a:solidFill>
                <a:latin typeface="標楷體" panose="03000509000000000000" pitchFamily="65" charset="-120"/>
                <a:ea typeface="標楷體" panose="03000509000000000000" pitchFamily="65" charset="-120"/>
              </a:rPr>
              <a:t>一個學生</a:t>
            </a:r>
            <a:r>
              <a:rPr lang="zh-TW" altLang="en-US" sz="2800" dirty="0">
                <a:solidFill>
                  <a:srgbClr val="C00000"/>
                </a:solidFill>
                <a:latin typeface="標楷體" panose="03000509000000000000" pitchFamily="65" charset="-120"/>
                <a:ea typeface="標楷體" panose="03000509000000000000" pitchFamily="65" charset="-120"/>
              </a:rPr>
              <a:t>來</a:t>
            </a:r>
            <a:r>
              <a:rPr lang="zh-TW" altLang="en-US" sz="2800" dirty="0" smtClean="0">
                <a:solidFill>
                  <a:srgbClr val="C00000"/>
                </a:solidFill>
                <a:latin typeface="標楷體" panose="03000509000000000000" pitchFamily="65" charset="-120"/>
                <a:ea typeface="標楷體" panose="03000509000000000000" pitchFamily="65" charset="-120"/>
              </a:rPr>
              <a:t>發現，成人</a:t>
            </a:r>
            <a:r>
              <a:rPr lang="zh-TW" altLang="en-US" sz="2800" dirty="0">
                <a:solidFill>
                  <a:srgbClr val="C00000"/>
                </a:solidFill>
                <a:latin typeface="標楷體" panose="03000509000000000000" pitchFamily="65" charset="-120"/>
                <a:ea typeface="標楷體" panose="03000509000000000000" pitchFamily="65" charset="-120"/>
              </a:rPr>
              <a:t>來</a:t>
            </a:r>
            <a:r>
              <a:rPr lang="zh-TW" altLang="en-US" sz="2800" dirty="0" smtClean="0">
                <a:solidFill>
                  <a:srgbClr val="C00000"/>
                </a:solidFill>
                <a:latin typeface="標楷體" panose="03000509000000000000" pitchFamily="65" charset="-120"/>
                <a:ea typeface="標楷體" panose="03000509000000000000" pitchFamily="65" charset="-120"/>
              </a:rPr>
              <a:t>重新發現，學習</a:t>
            </a:r>
            <a:r>
              <a:rPr lang="zh-TW" altLang="en-US" sz="2800" dirty="0">
                <a:solidFill>
                  <a:srgbClr val="C00000"/>
                </a:solidFill>
                <a:latin typeface="標楷體" panose="03000509000000000000" pitchFamily="65" charset="-120"/>
                <a:ea typeface="標楷體" panose="03000509000000000000" pitchFamily="65" charset="-120"/>
              </a:rPr>
              <a:t>的喜悅、困難和滿足的地方</a:t>
            </a:r>
            <a:r>
              <a:rPr lang="zh-TW" altLang="en-US" sz="2800" dirty="0">
                <a:latin typeface="標楷體" panose="03000509000000000000" pitchFamily="65" charset="-120"/>
                <a:ea typeface="標楷體" panose="03000509000000000000" pitchFamily="65" charset="-120"/>
              </a:rPr>
              <a:t>。</a:t>
            </a:r>
            <a:r>
              <a:rPr lang="en-US" altLang="zh-TW" sz="2400" dirty="0"/>
              <a:t>(Barth, 1990, p. 43).</a:t>
            </a:r>
          </a:p>
        </p:txBody>
      </p:sp>
      <p:pic>
        <p:nvPicPr>
          <p:cNvPr id="4" name="Picture 4" descr="career_text_head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36157" y="5237638"/>
            <a:ext cx="5153319" cy="15099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66501370"/>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圖片 4"/>
          <p:cNvPicPr>
            <a:picLocks noChangeAspect="1"/>
          </p:cNvPicPr>
          <p:nvPr/>
        </p:nvPicPr>
        <p:blipFill>
          <a:blip r:embed="rId2"/>
          <a:stretch>
            <a:fillRect/>
          </a:stretch>
        </p:blipFill>
        <p:spPr>
          <a:xfrm>
            <a:off x="3635829" y="914400"/>
            <a:ext cx="4596782" cy="1664352"/>
          </a:xfrm>
          <a:prstGeom prst="rect">
            <a:avLst/>
          </a:prstGeom>
        </p:spPr>
      </p:pic>
      <p:pic>
        <p:nvPicPr>
          <p:cNvPr id="4" name="圖片 3"/>
          <p:cNvPicPr>
            <a:picLocks noChangeAspect="1"/>
          </p:cNvPicPr>
          <p:nvPr/>
        </p:nvPicPr>
        <p:blipFill>
          <a:blip r:embed="rId3"/>
          <a:stretch>
            <a:fillRect/>
          </a:stretch>
        </p:blipFill>
        <p:spPr>
          <a:xfrm>
            <a:off x="950083" y="2487007"/>
            <a:ext cx="10553091" cy="3712786"/>
          </a:xfrm>
          <a:prstGeom prst="rect">
            <a:avLst/>
          </a:prstGeom>
        </p:spPr>
      </p:pic>
    </p:spTree>
    <p:extLst>
      <p:ext uri="{BB962C8B-B14F-4D97-AF65-F5344CB8AC3E}">
        <p14:creationId xmlns:p14="http://schemas.microsoft.com/office/powerpoint/2010/main" val="1870835318"/>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566057" y="2696174"/>
            <a:ext cx="11074400" cy="1143000"/>
          </a:xfrm>
        </p:spPr>
        <p:txBody>
          <a:bodyPr>
            <a:normAutofit fontScale="90000"/>
          </a:bodyPr>
          <a:lstStyle/>
          <a:p>
            <a:pPr algn="ctr"/>
            <a:r>
              <a:rPr lang="zh-TW" altLang="en-US" dirty="0" smtClean="0"/>
              <a:t>謝謝聆聽</a:t>
            </a:r>
            <a:r>
              <a:rPr lang="en-US" altLang="zh-TW" dirty="0" smtClean="0"/>
              <a:t/>
            </a:r>
            <a:br>
              <a:rPr lang="en-US" altLang="zh-TW" dirty="0" smtClean="0"/>
            </a:br>
            <a:r>
              <a:rPr lang="zh-TW" altLang="en-US" dirty="0" smtClean="0"/>
              <a:t>我們一起</a:t>
            </a:r>
            <a:r>
              <a:rPr lang="zh-TW" altLang="en-US" dirty="0"/>
              <a:t>努力</a:t>
            </a:r>
          </a:p>
        </p:txBody>
      </p:sp>
    </p:spTree>
    <p:extLst>
      <p:ext uri="{BB962C8B-B14F-4D97-AF65-F5344CB8AC3E}">
        <p14:creationId xmlns:p14="http://schemas.microsoft.com/office/powerpoint/2010/main" val="3854678421"/>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727414" y="160706"/>
            <a:ext cx="11074400" cy="1143000"/>
          </a:xfrm>
        </p:spPr>
        <p:txBody>
          <a:bodyPr/>
          <a:lstStyle/>
          <a:p>
            <a:r>
              <a:rPr lang="zh-TW" altLang="en-US" dirty="0" smtClean="0"/>
              <a:t>參考文獻</a:t>
            </a:r>
            <a:endParaRPr lang="zh-TW" altLang="en-US" dirty="0"/>
          </a:p>
        </p:txBody>
      </p:sp>
      <p:sp>
        <p:nvSpPr>
          <p:cNvPr id="3" name="矩形 2"/>
          <p:cNvSpPr/>
          <p:nvPr/>
        </p:nvSpPr>
        <p:spPr>
          <a:xfrm>
            <a:off x="912807" y="1303706"/>
            <a:ext cx="10889007" cy="6186309"/>
          </a:xfrm>
          <a:prstGeom prst="rect">
            <a:avLst/>
          </a:prstGeom>
        </p:spPr>
        <p:txBody>
          <a:bodyPr wrap="none">
            <a:spAutoFit/>
          </a:bodyPr>
          <a:lstStyle/>
          <a:p>
            <a:r>
              <a:rPr lang="en-US" altLang="zh-TW" dirty="0"/>
              <a:t>Barth, R. (1990). Improving schools from within. San Francisco: CA: </a:t>
            </a:r>
            <a:r>
              <a:rPr lang="en-US" altLang="zh-TW" dirty="0" err="1" smtClean="0"/>
              <a:t>Jossey</a:t>
            </a:r>
            <a:r>
              <a:rPr lang="en-US" altLang="zh-TW" dirty="0" smtClean="0"/>
              <a:t>-Bass.</a:t>
            </a:r>
          </a:p>
          <a:p>
            <a:r>
              <a:rPr lang="en-US" altLang="zh-TW" dirty="0" err="1" smtClean="0"/>
              <a:t>Mastropieri</a:t>
            </a:r>
            <a:r>
              <a:rPr lang="en-US" altLang="zh-TW" dirty="0" smtClean="0"/>
              <a:t>, M. </a:t>
            </a:r>
            <a:r>
              <a:rPr lang="en-US" altLang="zh-TW" dirty="0"/>
              <a:t>(2013). </a:t>
            </a:r>
            <a:r>
              <a:rPr lang="en-US" altLang="zh-TW" dirty="0" smtClean="0"/>
              <a:t>Effective </a:t>
            </a:r>
            <a:r>
              <a:rPr lang="en-US" altLang="zh-TW" dirty="0" err="1" smtClean="0"/>
              <a:t>stratedies</a:t>
            </a:r>
            <a:r>
              <a:rPr lang="en-US" altLang="zh-TW" dirty="0" smtClean="0"/>
              <a:t> for differentiated instruction.</a:t>
            </a:r>
            <a:r>
              <a:rPr lang="en-US" altLang="zh-TW" dirty="0"/>
              <a:t> Paper present at conference on </a:t>
            </a:r>
            <a:br>
              <a:rPr lang="en-US" altLang="zh-TW" dirty="0"/>
            </a:br>
            <a:r>
              <a:rPr lang="en-US" altLang="zh-TW" dirty="0"/>
              <a:t>     differentiated instruction conference, Taipei.</a:t>
            </a:r>
          </a:p>
          <a:p>
            <a:r>
              <a:rPr lang="en-US" altLang="zh-TW" dirty="0" smtClean="0"/>
              <a:t>Scruggs, T. (2013). Content enhancement for differentiated instruction. Paper present at conference on </a:t>
            </a:r>
            <a:br>
              <a:rPr lang="en-US" altLang="zh-TW" dirty="0" smtClean="0"/>
            </a:br>
            <a:r>
              <a:rPr lang="en-US" altLang="zh-TW" dirty="0" smtClean="0"/>
              <a:t>     differentiated instruction conference, Taipei.</a:t>
            </a:r>
            <a:endParaRPr lang="en-US" altLang="zh-TW" dirty="0"/>
          </a:p>
          <a:p>
            <a:r>
              <a:rPr lang="en-US" altLang="zh-TW" dirty="0" smtClean="0"/>
              <a:t>Tomlinson</a:t>
            </a:r>
            <a:r>
              <a:rPr lang="en-US" altLang="zh-TW" dirty="0"/>
              <a:t>, </a:t>
            </a:r>
            <a:r>
              <a:rPr lang="en-US" altLang="zh-TW" dirty="0" smtClean="0"/>
              <a:t>C. A. (1995). How </a:t>
            </a:r>
            <a:r>
              <a:rPr lang="en-US" altLang="zh-TW" dirty="0"/>
              <a:t>to differentiate instruction in mixed-ability </a:t>
            </a:r>
            <a:r>
              <a:rPr lang="en-US" altLang="zh-TW" dirty="0" smtClean="0"/>
              <a:t>classrooms. Alexandria</a:t>
            </a:r>
            <a:r>
              <a:rPr lang="en-US" altLang="zh-TW" dirty="0"/>
              <a:t>, Va. : </a:t>
            </a:r>
            <a:r>
              <a:rPr lang="en-US" altLang="zh-TW" dirty="0" smtClean="0"/>
              <a:t/>
            </a:r>
            <a:br>
              <a:rPr lang="en-US" altLang="zh-TW" dirty="0" smtClean="0"/>
            </a:br>
            <a:r>
              <a:rPr lang="zh-TW" altLang="en-US" dirty="0" smtClean="0"/>
              <a:t>        </a:t>
            </a:r>
            <a:r>
              <a:rPr lang="en-US" altLang="zh-TW" dirty="0" smtClean="0"/>
              <a:t>Association </a:t>
            </a:r>
            <a:r>
              <a:rPr lang="en-US" altLang="zh-TW" dirty="0"/>
              <a:t>for Supervision and Curriculum </a:t>
            </a:r>
            <a:r>
              <a:rPr lang="en-US" altLang="zh-TW" dirty="0" smtClean="0"/>
              <a:t>Development.</a:t>
            </a:r>
          </a:p>
          <a:p>
            <a:r>
              <a:rPr lang="en-US" altLang="zh-TW" dirty="0"/>
              <a:t>Tomlinson, C. A. </a:t>
            </a:r>
            <a:r>
              <a:rPr lang="en-US" altLang="zh-TW" dirty="0" smtClean="0"/>
              <a:t>(2001). </a:t>
            </a:r>
            <a:r>
              <a:rPr lang="en-US" altLang="zh-TW" dirty="0"/>
              <a:t>How to differentiate instruction in mixed-ability </a:t>
            </a:r>
            <a:r>
              <a:rPr lang="en-US" altLang="zh-TW" dirty="0" smtClean="0"/>
              <a:t>classrooms(2nd). </a:t>
            </a:r>
            <a:r>
              <a:rPr lang="en-US" altLang="zh-TW" dirty="0"/>
              <a:t>Alexandria, Va. : </a:t>
            </a:r>
            <a:br>
              <a:rPr lang="en-US" altLang="zh-TW" dirty="0"/>
            </a:br>
            <a:r>
              <a:rPr lang="zh-TW" altLang="en-US" dirty="0"/>
              <a:t>        </a:t>
            </a:r>
            <a:r>
              <a:rPr lang="en-US" altLang="zh-TW" dirty="0"/>
              <a:t>Association for Supervision and Curriculum Development</a:t>
            </a:r>
            <a:r>
              <a:rPr lang="en-US" altLang="zh-TW" dirty="0" smtClean="0"/>
              <a:t>.</a:t>
            </a:r>
          </a:p>
          <a:p>
            <a:r>
              <a:rPr lang="zh-TW" altLang="en-US" dirty="0" smtClean="0"/>
              <a:t>丘愛鈴（</a:t>
            </a:r>
            <a:r>
              <a:rPr lang="en-US" altLang="zh-TW" dirty="0" smtClean="0"/>
              <a:t>2013</a:t>
            </a:r>
            <a:r>
              <a:rPr lang="zh-TW" altLang="en-US" dirty="0" smtClean="0"/>
              <a:t>）。成就每一個學生：差異化教學之理念與教學策略。教育研究月刊，</a:t>
            </a:r>
            <a:r>
              <a:rPr lang="en-US" altLang="zh-TW" dirty="0" smtClean="0"/>
              <a:t>231</a:t>
            </a:r>
            <a:r>
              <a:rPr lang="zh-TW" altLang="en-US" dirty="0" smtClean="0"/>
              <a:t>，</a:t>
            </a:r>
            <a:r>
              <a:rPr lang="en-US" altLang="zh-TW" dirty="0" smtClean="0"/>
              <a:t>18-33</a:t>
            </a:r>
            <a:r>
              <a:rPr lang="zh-TW" altLang="en-US" dirty="0" smtClean="0"/>
              <a:t>。</a:t>
            </a:r>
            <a:endParaRPr lang="en-US" altLang="zh-TW" dirty="0" smtClean="0"/>
          </a:p>
          <a:p>
            <a:r>
              <a:rPr lang="zh-TW" altLang="en-US" dirty="0" smtClean="0"/>
              <a:t>洪</a:t>
            </a:r>
            <a:r>
              <a:rPr lang="zh-TW" altLang="en-US" dirty="0"/>
              <a:t>儷</a:t>
            </a:r>
            <a:r>
              <a:rPr lang="zh-TW" altLang="en-US" dirty="0" smtClean="0"/>
              <a:t>瑜（</a:t>
            </a:r>
            <a:r>
              <a:rPr lang="en-US" altLang="zh-TW" dirty="0" smtClean="0"/>
              <a:t>2012</a:t>
            </a:r>
            <a:r>
              <a:rPr lang="zh-TW" altLang="en-US" dirty="0" smtClean="0"/>
              <a:t>）。全民</a:t>
            </a:r>
            <a:r>
              <a:rPr lang="zh-TW" altLang="en-US" dirty="0"/>
              <a:t>教育</a:t>
            </a:r>
            <a:r>
              <a:rPr lang="en-US" altLang="zh-TW" dirty="0"/>
              <a:t>—</a:t>
            </a:r>
            <a:r>
              <a:rPr lang="zh-TW" altLang="en-US" dirty="0"/>
              <a:t>補救教學的基本概念與</a:t>
            </a:r>
            <a:r>
              <a:rPr lang="zh-TW" altLang="en-US" dirty="0" smtClean="0"/>
              <a:t>實施。師大</a:t>
            </a:r>
            <a:r>
              <a:rPr lang="zh-TW" altLang="en-US" dirty="0"/>
              <a:t>教育研究與評鑑</a:t>
            </a:r>
            <a:r>
              <a:rPr lang="zh-TW" altLang="en-US" dirty="0" smtClean="0"/>
              <a:t>中心</a:t>
            </a:r>
            <a:r>
              <a:rPr lang="zh-TW" altLang="en-US" dirty="0"/>
              <a:t>。</a:t>
            </a:r>
          </a:p>
          <a:p>
            <a:r>
              <a:rPr lang="zh-TW" altLang="en-US" dirty="0" smtClean="0"/>
              <a:t>唐淑華（</a:t>
            </a:r>
            <a:r>
              <a:rPr lang="en-US" altLang="zh-TW" dirty="0" smtClean="0"/>
              <a:t>2013</a:t>
            </a:r>
            <a:r>
              <a:rPr lang="zh-TW" altLang="en-US" dirty="0" smtClean="0"/>
              <a:t>）。國中補救教學概論</a:t>
            </a:r>
            <a:r>
              <a:rPr lang="en-US" altLang="zh-TW" dirty="0" err="1" smtClean="0"/>
              <a:t>ppt</a:t>
            </a:r>
            <a:r>
              <a:rPr lang="zh-TW" altLang="en-US" dirty="0" smtClean="0"/>
              <a:t>。</a:t>
            </a:r>
            <a:r>
              <a:rPr lang="zh-TW" altLang="en-US" dirty="0"/>
              <a:t>取自</a:t>
            </a:r>
            <a:r>
              <a:rPr lang="en-US" altLang="zh-TW" dirty="0">
                <a:hlinkClick r:id="rId2"/>
              </a:rPr>
              <a:t>http://www.cere.ntnu.edu.tw/LA/?id=4494</a:t>
            </a:r>
            <a:endParaRPr lang="en-US" altLang="zh-TW" dirty="0" smtClean="0"/>
          </a:p>
          <a:p>
            <a:r>
              <a:rPr lang="zh-TW" altLang="en-US" dirty="0" smtClean="0"/>
              <a:t>許添明、甄曉蘭（</a:t>
            </a:r>
            <a:r>
              <a:rPr lang="en-US" altLang="zh-TW" dirty="0" smtClean="0"/>
              <a:t>2013</a:t>
            </a:r>
            <a:r>
              <a:rPr lang="zh-TW" altLang="en-US" dirty="0"/>
              <a:t>）。學校學習支援系統的</a:t>
            </a:r>
            <a:r>
              <a:rPr lang="zh-TW" altLang="en-US" dirty="0" smtClean="0"/>
              <a:t>建置。取自</a:t>
            </a:r>
            <a:r>
              <a:rPr lang="en-US" altLang="zh-TW" dirty="0">
                <a:hlinkClick r:id="rId2"/>
              </a:rPr>
              <a:t>http://www.cere.ntnu.edu.tw/LA/?</a:t>
            </a:r>
            <a:r>
              <a:rPr lang="en-US" altLang="zh-TW" dirty="0" smtClean="0">
                <a:hlinkClick r:id="rId2"/>
              </a:rPr>
              <a:t>id=4494</a:t>
            </a:r>
            <a:endParaRPr lang="en-US" altLang="zh-TW" dirty="0" smtClean="0"/>
          </a:p>
          <a:p>
            <a:r>
              <a:rPr lang="zh-TW" altLang="en-US" dirty="0"/>
              <a:t>郭靜姿（</a:t>
            </a:r>
            <a:r>
              <a:rPr lang="en-US" altLang="zh-TW" dirty="0"/>
              <a:t>2011</a:t>
            </a:r>
            <a:r>
              <a:rPr lang="zh-TW" altLang="en-US" dirty="0"/>
              <a:t>）：多元菜單模式在區分性教學的應用。高雄市資優資源中心研習講義。</a:t>
            </a:r>
          </a:p>
          <a:p>
            <a:r>
              <a:rPr lang="zh-TW" altLang="en-US" dirty="0" smtClean="0"/>
              <a:t>陳美芳</a:t>
            </a:r>
            <a:r>
              <a:rPr lang="zh-TW" altLang="en-US" dirty="0"/>
              <a:t>、洪儷瑜（</a:t>
            </a:r>
            <a:r>
              <a:rPr lang="en-US" altLang="zh-TW" dirty="0"/>
              <a:t>2013</a:t>
            </a:r>
            <a:r>
              <a:rPr lang="zh-TW" altLang="en-US" dirty="0"/>
              <a:t>）。差異化教學策略</a:t>
            </a:r>
            <a:r>
              <a:rPr lang="en-US" altLang="zh-TW" dirty="0" err="1"/>
              <a:t>ppt</a:t>
            </a:r>
            <a:r>
              <a:rPr lang="zh-TW" altLang="en-US" dirty="0"/>
              <a:t>。</a:t>
            </a:r>
            <a:endParaRPr lang="en-US" altLang="zh-TW" dirty="0"/>
          </a:p>
          <a:p>
            <a:r>
              <a:rPr lang="zh-TW" altLang="en-US" dirty="0"/>
              <a:t>葉錫南（</a:t>
            </a:r>
            <a:r>
              <a:rPr lang="en-US" altLang="zh-TW" dirty="0"/>
              <a:t>2013</a:t>
            </a:r>
            <a:r>
              <a:rPr lang="zh-TW" altLang="en-US" dirty="0"/>
              <a:t>）。英文科差異化教學之理念與實施。教育研究月刊，出刊中。</a:t>
            </a:r>
          </a:p>
          <a:p>
            <a:r>
              <a:rPr lang="zh-TW" altLang="en-US" dirty="0" smtClean="0">
                <a:solidFill>
                  <a:prstClr val="black"/>
                </a:solidFill>
              </a:rPr>
              <a:t>甄</a:t>
            </a:r>
            <a:r>
              <a:rPr lang="zh-TW" altLang="en-US" dirty="0">
                <a:solidFill>
                  <a:prstClr val="black"/>
                </a:solidFill>
              </a:rPr>
              <a:t>曉</a:t>
            </a:r>
            <a:r>
              <a:rPr lang="zh-TW" altLang="en-US" dirty="0" smtClean="0">
                <a:solidFill>
                  <a:prstClr val="black"/>
                </a:solidFill>
              </a:rPr>
              <a:t>蘭</a:t>
            </a:r>
            <a:r>
              <a:rPr lang="zh-TW" altLang="en-US" dirty="0" smtClean="0"/>
              <a:t>（</a:t>
            </a:r>
            <a:r>
              <a:rPr lang="en-US" altLang="zh-TW" dirty="0" smtClean="0"/>
              <a:t>2012</a:t>
            </a:r>
            <a:r>
              <a:rPr lang="zh-TW" altLang="en-US" dirty="0" smtClean="0"/>
              <a:t>）。補救教學教材教法概論</a:t>
            </a:r>
            <a:r>
              <a:rPr lang="en-US" altLang="zh-TW" dirty="0" err="1"/>
              <a:t>ppt</a:t>
            </a:r>
            <a:r>
              <a:rPr lang="en-US" altLang="zh-TW" dirty="0"/>
              <a:t> </a:t>
            </a:r>
            <a:r>
              <a:rPr lang="zh-TW" altLang="en-US" dirty="0" smtClean="0"/>
              <a:t>。</a:t>
            </a:r>
            <a:endParaRPr lang="en-US" altLang="zh-TW" dirty="0" smtClean="0"/>
          </a:p>
          <a:p>
            <a:r>
              <a:rPr lang="zh-TW" altLang="en-US" dirty="0" smtClean="0"/>
              <a:t>甄</a:t>
            </a:r>
            <a:r>
              <a:rPr lang="zh-TW" altLang="en-US" dirty="0"/>
              <a:t>曉</a:t>
            </a:r>
            <a:r>
              <a:rPr lang="zh-TW" altLang="en-US" dirty="0" smtClean="0"/>
              <a:t>蘭（</a:t>
            </a:r>
            <a:r>
              <a:rPr lang="en-US" altLang="zh-TW" dirty="0" smtClean="0"/>
              <a:t>2013</a:t>
            </a:r>
            <a:r>
              <a:rPr lang="zh-TW" altLang="en-US" dirty="0" smtClean="0"/>
              <a:t>）。</a:t>
            </a:r>
            <a:r>
              <a:rPr lang="zh-TW" altLang="en-US" dirty="0"/>
              <a:t>學校推動差異化教學</a:t>
            </a:r>
            <a:r>
              <a:rPr lang="zh-TW" altLang="en-US" dirty="0" smtClean="0"/>
              <a:t>之實務策略。</a:t>
            </a:r>
            <a:r>
              <a:rPr lang="zh-TW" altLang="en-US" dirty="0"/>
              <a:t>取自</a:t>
            </a:r>
            <a:r>
              <a:rPr lang="en-US" altLang="zh-TW" dirty="0">
                <a:hlinkClick r:id="rId2"/>
              </a:rPr>
              <a:t>http://www.cere.ntnu.edu.tw/LA/?</a:t>
            </a:r>
            <a:r>
              <a:rPr lang="en-US" altLang="zh-TW" dirty="0" smtClean="0">
                <a:hlinkClick r:id="rId2"/>
              </a:rPr>
              <a:t>id=4494</a:t>
            </a:r>
            <a:endParaRPr lang="en-US" altLang="zh-TW" dirty="0" smtClean="0"/>
          </a:p>
          <a:p>
            <a:r>
              <a:rPr lang="zh-TW" altLang="en-US" dirty="0"/>
              <a:t>甄曉蘭（</a:t>
            </a:r>
            <a:r>
              <a:rPr lang="en-US" altLang="zh-TW" dirty="0"/>
              <a:t>2013</a:t>
            </a:r>
            <a:r>
              <a:rPr lang="zh-TW" altLang="en-US" dirty="0"/>
              <a:t>）。十二年國民基本教育學習支援系統建置與教師教學增能方案簡介。十二年國民基本教育</a:t>
            </a:r>
          </a:p>
          <a:p>
            <a:r>
              <a:rPr lang="zh-TW" altLang="en-US" dirty="0" smtClean="0"/>
              <a:t>        高中</a:t>
            </a:r>
            <a:r>
              <a:rPr lang="zh-TW" altLang="en-US" dirty="0"/>
              <a:t>職暨國中差異化教學工作</a:t>
            </a:r>
            <a:r>
              <a:rPr lang="zh-TW" altLang="en-US" dirty="0" smtClean="0"/>
              <a:t>坊研習手冊，臺北市。</a:t>
            </a:r>
            <a:endParaRPr lang="en-US" altLang="zh-TW" dirty="0" smtClean="0"/>
          </a:p>
          <a:p>
            <a:endParaRPr lang="en-US" altLang="zh-TW" dirty="0"/>
          </a:p>
          <a:p>
            <a:endParaRPr lang="en-US" altLang="zh-TW" dirty="0"/>
          </a:p>
        </p:txBody>
      </p:sp>
      <p:sp>
        <p:nvSpPr>
          <p:cNvPr id="4" name="矩形 3"/>
          <p:cNvSpPr/>
          <p:nvPr/>
        </p:nvSpPr>
        <p:spPr>
          <a:xfrm>
            <a:off x="1583893" y="4396860"/>
            <a:ext cx="184731" cy="369332"/>
          </a:xfrm>
          <a:prstGeom prst="rect">
            <a:avLst/>
          </a:prstGeom>
        </p:spPr>
        <p:txBody>
          <a:bodyPr wrap="none">
            <a:spAutoFit/>
          </a:bodyPr>
          <a:lstStyle/>
          <a:p>
            <a:endParaRPr lang="zh-TW" altLang="en-US" dirty="0"/>
          </a:p>
        </p:txBody>
      </p:sp>
    </p:spTree>
    <p:extLst>
      <p:ext uri="{BB962C8B-B14F-4D97-AF65-F5344CB8AC3E}">
        <p14:creationId xmlns:p14="http://schemas.microsoft.com/office/powerpoint/2010/main" val="4121699943"/>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流線">
  <a:themeElements>
    <a:clrScheme name="流線">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流線">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流線">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流線">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2.xml><?xml version="1.0" encoding="utf-8"?>
<a:themeOverride xmlns:a="http://schemas.openxmlformats.org/drawingml/2006/main">
  <a:clrScheme name="流線">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docProps/app.xml><?xml version="1.0" encoding="utf-8"?>
<Properties xmlns="http://schemas.openxmlformats.org/officeDocument/2006/extended-properties" xmlns:vt="http://schemas.openxmlformats.org/officeDocument/2006/docPropsVTypes">
  <Template/>
  <TotalTime>3751</TotalTime>
  <Words>5670</Words>
  <Application>Microsoft Office PowerPoint</Application>
  <PresentationFormat>自訂</PresentationFormat>
  <Paragraphs>807</Paragraphs>
  <Slides>83</Slides>
  <Notes>2</Notes>
  <HiddenSlides>0</HiddenSlides>
  <MMClips>0</MMClips>
  <ScaleCrop>false</ScaleCrop>
  <HeadingPairs>
    <vt:vector size="4" baseType="variant">
      <vt:variant>
        <vt:lpstr>佈景主題</vt:lpstr>
      </vt:variant>
      <vt:variant>
        <vt:i4>1</vt:i4>
      </vt:variant>
      <vt:variant>
        <vt:lpstr>投影片標題</vt:lpstr>
      </vt:variant>
      <vt:variant>
        <vt:i4>83</vt:i4>
      </vt:variant>
    </vt:vector>
  </HeadingPairs>
  <TitlesOfParts>
    <vt:vector size="84" baseType="lpstr">
      <vt:lpstr>流線</vt:lpstr>
      <vt:lpstr>差異化教學</vt:lpstr>
      <vt:lpstr>時間規劃與參考出處說明</vt:lpstr>
      <vt:lpstr>開始前請先想想…</vt:lpstr>
      <vt:lpstr>典型的教學</vt:lpstr>
      <vt:lpstr>差異化教學（differentiated instruction）</vt:lpstr>
      <vt:lpstr>PowerPoint 簡報</vt:lpstr>
      <vt:lpstr>PowerPoint 簡報</vt:lpstr>
      <vt:lpstr>背景</vt:lpstr>
      <vt:lpstr>計畫依據 </vt:lpstr>
      <vt:lpstr>學生學習成就的落差</vt:lpstr>
      <vt:lpstr>多元的學習需求  多層次的學習輔導 </vt:lpstr>
      <vt:lpstr>PowerPoint 簡報</vt:lpstr>
      <vt:lpstr>PowerPoint 簡報</vt:lpstr>
      <vt:lpstr>差異化教學的相關名詞</vt:lpstr>
      <vt:lpstr>PowerPoint 簡報</vt:lpstr>
      <vt:lpstr>讓全班提升至相同的水準嗎？</vt:lpstr>
      <vt:lpstr>今天我們在這裡的原因</vt:lpstr>
      <vt:lpstr>PowerPoint 簡報</vt:lpstr>
      <vt:lpstr>差異化：一種「教」與「學」的思考方式</vt:lpstr>
      <vt:lpstr>差異化教學的假設</vt:lpstr>
      <vt:lpstr>差異化教學的面向</vt:lpstr>
      <vt:lpstr>概括說明：差異化</vt:lpstr>
      <vt:lpstr>重要與必要的步驟：反省平日的教學</vt:lpstr>
      <vt:lpstr>重要與必要的步驟：瞭解學生的差異</vt:lpstr>
      <vt:lpstr>學業低成就的因素</vt:lpstr>
      <vt:lpstr>影響學習品質三因素</vt:lpstr>
      <vt:lpstr>關注興趣（focus on interest）</vt:lpstr>
      <vt:lpstr>關注學習風格（focus on learning profile）</vt:lpstr>
      <vt:lpstr>診斷學生的準備度、興趣與學習風格</vt:lpstr>
      <vt:lpstr>診斷學生的準備度、興趣與學習風格(續)</vt:lpstr>
      <vt:lpstr>實施差異化教學之原則</vt:lpstr>
      <vt:lpstr>差異化希望達到的目標</vt:lpstr>
      <vt:lpstr>為何能達成目標？</vt:lpstr>
      <vt:lpstr>哪些要差異化？ 教師可以調整課程內容、教學過程、產出評量</vt:lpstr>
      <vt:lpstr>內容差異化 </vt:lpstr>
      <vt:lpstr>按優先順序設立教學目標  </vt:lpstr>
      <vt:lpstr>教學策略：內容調整</vt:lpstr>
      <vt:lpstr>PowerPoint 簡報</vt:lpstr>
      <vt:lpstr>認知領域教育目標分類</vt:lpstr>
      <vt:lpstr>內容差異化怎麼做</vt:lpstr>
      <vt:lpstr>階梯式的作業、學習單或活動</vt:lpstr>
      <vt:lpstr>過程差異化</vt:lpstr>
      <vt:lpstr>每個學生的最佳學習方式是什麼?  </vt:lpstr>
      <vt:lpstr>教學策略菜單</vt:lpstr>
      <vt:lpstr>因應學生差異—分組教學方法</vt:lpstr>
      <vt:lpstr>一、配對學習</vt:lpstr>
      <vt:lpstr>做配對學習，一點點的提醒…</vt:lpstr>
      <vt:lpstr>二、分組學習</vt:lpstr>
      <vt:lpstr>拼圖式合作學習</vt:lpstr>
      <vt:lpstr>任務式合作學習</vt:lpstr>
      <vt:lpstr>小組分層次學習</vt:lpstr>
      <vt:lpstr>「國際組織」的學習選擇版</vt:lpstr>
      <vt:lpstr>自學</vt:lpstr>
      <vt:lpstr>成果差異化</vt:lpstr>
      <vt:lpstr>社會領域學習檔案評量項目</vt:lpstr>
      <vt:lpstr>九宮格應用於學習臺灣</vt:lpstr>
      <vt:lpstr>差異化教學的評分</vt:lpstr>
      <vt:lpstr>學習環境差異化 </vt:lpstr>
      <vt:lpstr>PowerPoint 簡報</vt:lpstr>
      <vt:lpstr>PowerPoint 簡報</vt:lpstr>
      <vt:lpstr>美國的脈絡與發展</vt:lpstr>
      <vt:lpstr>差異化課程改善模組的三個方法</vt:lpstr>
      <vt:lpstr>同儕教學規則 </vt:lpstr>
      <vt:lpstr>PowerPoint 簡報</vt:lpstr>
      <vt:lpstr>差異化分層次活動</vt:lpstr>
      <vt:lpstr>教學策略案例：記憶</vt:lpstr>
      <vt:lpstr>摘要</vt:lpstr>
      <vt:lpstr>PASS變項 </vt:lpstr>
      <vt:lpstr>挑戰和未來方向</vt:lpstr>
      <vt:lpstr>PowerPoint 簡報</vt:lpstr>
      <vt:lpstr>PowerPoint 簡報</vt:lpstr>
      <vt:lpstr>某位國中老師的教學實例</vt:lpstr>
      <vt:lpstr>Tomlinson差異化教學的流程</vt:lpstr>
      <vt:lpstr>該從哪裡開始？</vt:lpstr>
      <vt:lpstr>為學生創造不同活動時， 如何增加深度與廣度？</vt:lpstr>
      <vt:lpstr>調整器：設計差異化教學的工具</vt:lpstr>
      <vt:lpstr>平衡器：設計差異化教學的工具</vt:lpstr>
      <vt:lpstr>常見的問題Q &amp; A</vt:lpstr>
      <vt:lpstr>挑戰</vt:lpstr>
      <vt:lpstr>PowerPoint 簡報</vt:lpstr>
      <vt:lpstr>PowerPoint 簡報</vt:lpstr>
      <vt:lpstr>謝謝聆聽 我們一起努力</vt:lpstr>
      <vt:lpstr>參考文獻</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hanyu</dc:creator>
  <cp:lastModifiedBy>ccjhs</cp:lastModifiedBy>
  <cp:revision>287</cp:revision>
  <dcterms:created xsi:type="dcterms:W3CDTF">2013-07-18T00:50:34Z</dcterms:created>
  <dcterms:modified xsi:type="dcterms:W3CDTF">2013-10-18T09:15:37Z</dcterms:modified>
</cp:coreProperties>
</file>