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ahoma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CA54E3F-B808-4EB8-AA32-51F40CDD326F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TW" altLang="en-US"/>
              <a:t>按一下以編輯母片標題樣式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B9777-3794-425E-B97A-37A25D405CAD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A3A86-D243-4D76-A950-93DF094AE0E1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026CF-B47C-4B21-9849-4ED2554D5F9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FB39EF-5264-4175-B9B8-D3F970F48FA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FCE06-7D76-4F25-B18D-E4FB2D85A823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184F31-A0A9-41AA-AC05-EA1688D6809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4BED11-CF73-4C06-B320-58B1FD8591C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FA44B-B549-4776-B88C-E269ED3F3E9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42309-D4AB-4E07-89D8-8C1BD20DE0E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F051F-D93B-4A68-86F4-273624752B31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512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512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TW"/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 altLang="zh-TW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9982913-6B80-44F6-A723-594E2536801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/>
              <a:t>如何打開即時通</a:t>
            </a:r>
            <a:r>
              <a:rPr lang="en-US" altLang="zh-TW" b="1"/>
              <a:t>?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250825" y="1700213"/>
            <a:ext cx="567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400"/>
              <a:t>第一步：先到桌面上點選即時通的圖示。</a:t>
            </a:r>
          </a:p>
        </p:txBody>
      </p:sp>
      <p:pic>
        <p:nvPicPr>
          <p:cNvPr id="10245" name="Picture 5" descr="即時通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539" b="49289"/>
          <a:stretch>
            <a:fillRect/>
          </a:stretch>
        </p:blipFill>
        <p:spPr bwMode="auto">
          <a:xfrm>
            <a:off x="5940425" y="1412875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52413" y="4005263"/>
            <a:ext cx="4248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3200"/>
              <a:t>第二步：</a:t>
            </a:r>
          </a:p>
          <a:p>
            <a:r>
              <a:rPr lang="zh-TW" altLang="en-US" sz="3200"/>
              <a:t>之後會出現下面視窗→</a:t>
            </a:r>
          </a:p>
        </p:txBody>
      </p:sp>
      <p:pic>
        <p:nvPicPr>
          <p:cNvPr id="10249" name="Picture 9" descr="登入視窗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45025" y="2781300"/>
            <a:ext cx="4248150" cy="3962400"/>
          </a:xfrm>
          <a:noFill/>
          <a:ln/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468313" y="5589588"/>
            <a:ext cx="3435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3200"/>
              <a:t>第三步：登入進去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-171450"/>
            <a:ext cx="8229600" cy="1143000"/>
          </a:xfrm>
        </p:spPr>
        <p:txBody>
          <a:bodyPr/>
          <a:lstStyle/>
          <a:p>
            <a:r>
              <a:rPr lang="zh-TW" altLang="en-US"/>
              <a:t>如何與聯絡人通話</a:t>
            </a:r>
            <a:r>
              <a:rPr lang="en-US" altLang="zh-TW"/>
              <a:t>?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122863" y="1268413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TW" sz="2400"/>
              <a:t>←</a:t>
            </a:r>
            <a:r>
              <a:rPr lang="zh-TW" altLang="en-US" sz="2400"/>
              <a:t>第一步：點選你要的帳號。</a:t>
            </a:r>
          </a:p>
        </p:txBody>
      </p:sp>
      <p:pic>
        <p:nvPicPr>
          <p:cNvPr id="11275" name="Picture 11" descr="登入後面板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6613"/>
            <a:ext cx="496728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231775" y="4459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TW" altLang="zh-TW"/>
          </a:p>
        </p:txBody>
      </p:sp>
      <p:pic>
        <p:nvPicPr>
          <p:cNvPr id="11277" name="Picture 13" descr="視窗解說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133600"/>
            <a:ext cx="4643437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84213" y="4746625"/>
            <a:ext cx="3622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800"/>
              <a:t>第二步：點</a:t>
            </a:r>
            <a:r>
              <a:rPr lang="zh-TW" altLang="en-US" sz="2800">
                <a:latin typeface="Arial"/>
              </a:rPr>
              <a:t>”</a:t>
            </a:r>
            <a:r>
              <a:rPr lang="zh-TW" altLang="en-US" sz="2800"/>
              <a:t>通話</a:t>
            </a:r>
            <a:r>
              <a:rPr lang="zh-TW" altLang="en-US" sz="2800">
                <a:latin typeface="Arial"/>
              </a:rPr>
              <a:t>”</a:t>
            </a:r>
            <a:r>
              <a:rPr lang="zh-TW" altLang="en-US" sz="2800"/>
              <a:t>鈕→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通話視窗"/>
          <p:cNvPicPr>
            <a:picLocks noChangeAspect="1" noChangeArrowheads="1"/>
          </p:cNvPicPr>
          <p:nvPr/>
        </p:nvPicPr>
        <p:blipFill>
          <a:blip r:embed="rId2"/>
          <a:srcRect b="56206"/>
          <a:stretch>
            <a:fillRect/>
          </a:stretch>
        </p:blipFill>
        <p:spPr bwMode="auto">
          <a:xfrm>
            <a:off x="2268538" y="115888"/>
            <a:ext cx="672623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4925" y="2781300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400"/>
              <a:t>出現這個畫面表示撥電話中↑</a:t>
            </a:r>
          </a:p>
        </p:txBody>
      </p:sp>
      <p:pic>
        <p:nvPicPr>
          <p:cNvPr id="12294" name="Picture 6" descr="正在通話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284538"/>
            <a:ext cx="5148263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0" y="5565775"/>
            <a:ext cx="384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400"/>
              <a:t>出現這個畫面表示通話中→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通話結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87763" y="44450"/>
            <a:ext cx="5348287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088" y="2060575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400"/>
              <a:t>出現這個畫面表示結束通話↑</a:t>
            </a:r>
          </a:p>
        </p:txBody>
      </p:sp>
      <p:pic>
        <p:nvPicPr>
          <p:cNvPr id="13318" name="Picture 6" descr="即時通登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5125" y="2205038"/>
            <a:ext cx="496887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843213" y="4724400"/>
            <a:ext cx="1098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TW" altLang="en-US" sz="2400"/>
              <a:t>登出→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新細明體"/>
        <a:cs typeface=""/>
      </a:majorFont>
      <a:minorFont>
        <a:latin typeface="Tahoma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18</TotalTime>
  <Words>80</Words>
  <Application>Microsoft Office PowerPoint</Application>
  <PresentationFormat>如螢幕大小 (4:3)</PresentationFormat>
  <Paragraphs>12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0" baseType="lpstr">
      <vt:lpstr>Arial</vt:lpstr>
      <vt:lpstr>新細明體</vt:lpstr>
      <vt:lpstr>Tahoma</vt:lpstr>
      <vt:lpstr>Times New Roman</vt:lpstr>
      <vt:lpstr>Wingdings</vt:lpstr>
      <vt:lpstr>Slit</vt:lpstr>
      <vt:lpstr>如何打開即時通?</vt:lpstr>
      <vt:lpstr>如何與聯絡人通話?</vt:lpstr>
      <vt:lpstr>投影片 3</vt:lpstr>
      <vt:lpstr>投影片 4</vt:lpstr>
    </vt:vector>
  </TitlesOfParts>
  <Company>My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介紹如何啟動網路連線</dc:title>
  <dc:creator>Administrator</dc:creator>
  <cp:lastModifiedBy>小康</cp:lastModifiedBy>
  <cp:revision>3</cp:revision>
  <dcterms:created xsi:type="dcterms:W3CDTF">2009-11-04T20:18:02Z</dcterms:created>
  <dcterms:modified xsi:type="dcterms:W3CDTF">2009-11-07T12:27:38Z</dcterms:modified>
</cp:coreProperties>
</file>