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2" r:id="rId6"/>
    <p:sldId id="258" r:id="rId7"/>
    <p:sldId id="263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B7DF3E-7720-4122-9EA3-AFE46A2B8FF0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5E761BE-7EEB-49CA-88EC-4A4EEBF8AD18}">
      <dgm:prSet phldrT="[文字]"/>
      <dgm:spPr/>
      <dgm:t>
        <a:bodyPr/>
        <a:lstStyle/>
        <a:p>
          <a:endParaRPr lang="zh-TW" altLang="en-US" dirty="0"/>
        </a:p>
      </dgm:t>
    </dgm:pt>
    <dgm:pt modelId="{9D756E09-F8F7-40F5-9465-CBDCAE03D330}" type="parTrans" cxnId="{E2BA1F7C-C292-4C0F-B0FD-4A65D8191BDD}">
      <dgm:prSet/>
      <dgm:spPr/>
      <dgm:t>
        <a:bodyPr/>
        <a:lstStyle/>
        <a:p>
          <a:endParaRPr lang="zh-TW" altLang="en-US"/>
        </a:p>
      </dgm:t>
    </dgm:pt>
    <dgm:pt modelId="{337AEAE6-A5E1-48CA-8E0A-A2E571216232}" type="sibTrans" cxnId="{E2BA1F7C-C292-4C0F-B0FD-4A65D8191BDD}">
      <dgm:prSet/>
      <dgm:spPr/>
      <dgm:t>
        <a:bodyPr/>
        <a:lstStyle/>
        <a:p>
          <a:endParaRPr lang="zh-TW" altLang="en-US"/>
        </a:p>
      </dgm:t>
    </dgm:pt>
    <dgm:pt modelId="{F8C9CE71-F4F5-4D05-9FCE-E7DFE576D754}">
      <dgm:prSet phldrT="[文字]"/>
      <dgm:spPr/>
      <dgm:t>
        <a:bodyPr/>
        <a:lstStyle/>
        <a:p>
          <a:endParaRPr lang="zh-TW" altLang="en-US" dirty="0"/>
        </a:p>
      </dgm:t>
    </dgm:pt>
    <dgm:pt modelId="{0831C68C-8953-4941-BCFD-ACABF1D712F9}" type="parTrans" cxnId="{3FC9AAAD-ECA2-4B00-B1CF-ADFD97672B3D}">
      <dgm:prSet/>
      <dgm:spPr/>
      <dgm:t>
        <a:bodyPr/>
        <a:lstStyle/>
        <a:p>
          <a:endParaRPr lang="zh-TW" altLang="en-US"/>
        </a:p>
      </dgm:t>
    </dgm:pt>
    <dgm:pt modelId="{FD882346-CB04-42BB-8370-F3C29C6F9F51}" type="sibTrans" cxnId="{3FC9AAAD-ECA2-4B00-B1CF-ADFD97672B3D}">
      <dgm:prSet/>
      <dgm:spPr/>
      <dgm:t>
        <a:bodyPr/>
        <a:lstStyle/>
        <a:p>
          <a:endParaRPr lang="zh-TW" altLang="en-US"/>
        </a:p>
      </dgm:t>
    </dgm:pt>
    <dgm:pt modelId="{1AD15FE4-404F-4738-BB54-E96A5815A1C6}">
      <dgm:prSet/>
      <dgm:spPr/>
      <dgm:t>
        <a:bodyPr/>
        <a:lstStyle/>
        <a:p>
          <a:endParaRPr lang="zh-TW" altLang="en-US" dirty="0"/>
        </a:p>
      </dgm:t>
    </dgm:pt>
    <dgm:pt modelId="{5508B7BA-8F3B-41A5-ACAB-D36FE3092A59}" type="parTrans" cxnId="{CA994B2B-603A-44A6-8F9C-510C39DBC630}">
      <dgm:prSet/>
      <dgm:spPr/>
      <dgm:t>
        <a:bodyPr/>
        <a:lstStyle/>
        <a:p>
          <a:endParaRPr lang="zh-TW" altLang="en-US"/>
        </a:p>
      </dgm:t>
    </dgm:pt>
    <dgm:pt modelId="{98588EF1-2EDF-4835-99E6-25C39B3F9030}" type="sibTrans" cxnId="{CA994B2B-603A-44A6-8F9C-510C39DBC630}">
      <dgm:prSet/>
      <dgm:spPr/>
      <dgm:t>
        <a:bodyPr/>
        <a:lstStyle/>
        <a:p>
          <a:endParaRPr lang="zh-TW" altLang="en-US"/>
        </a:p>
      </dgm:t>
    </dgm:pt>
    <dgm:pt modelId="{DFCF1463-9D68-455E-945F-4973C7242462}">
      <dgm:prSet/>
      <dgm:spPr/>
      <dgm:t>
        <a:bodyPr/>
        <a:lstStyle/>
        <a:p>
          <a:endParaRPr lang="zh-TW" altLang="en-US" dirty="0"/>
        </a:p>
      </dgm:t>
    </dgm:pt>
    <dgm:pt modelId="{CE66667B-59EE-4721-B77A-2FACF5D42381}" type="parTrans" cxnId="{924E8ED7-2ADF-43EC-A04C-EB313026707C}">
      <dgm:prSet/>
      <dgm:spPr/>
      <dgm:t>
        <a:bodyPr/>
        <a:lstStyle/>
        <a:p>
          <a:endParaRPr lang="zh-TW" altLang="en-US"/>
        </a:p>
      </dgm:t>
    </dgm:pt>
    <dgm:pt modelId="{3B5C9BF8-D2D0-4CCF-AED1-FB86B1A8768C}" type="sibTrans" cxnId="{924E8ED7-2ADF-43EC-A04C-EB313026707C}">
      <dgm:prSet/>
      <dgm:spPr/>
      <dgm:t>
        <a:bodyPr/>
        <a:lstStyle/>
        <a:p>
          <a:endParaRPr lang="zh-TW" altLang="en-US"/>
        </a:p>
      </dgm:t>
    </dgm:pt>
    <dgm:pt modelId="{6C3E6B13-9BBA-4F29-9B62-D22F32E80885}">
      <dgm:prSet/>
      <dgm:spPr/>
      <dgm:t>
        <a:bodyPr/>
        <a:lstStyle/>
        <a:p>
          <a:endParaRPr lang="zh-TW" altLang="en-US" dirty="0"/>
        </a:p>
      </dgm:t>
    </dgm:pt>
    <dgm:pt modelId="{2FF341FF-F3D6-44E5-A421-2DB859801361}" type="parTrans" cxnId="{DB0B0129-B2B6-47F2-8C56-03DBB11107FE}">
      <dgm:prSet/>
      <dgm:spPr/>
      <dgm:t>
        <a:bodyPr/>
        <a:lstStyle/>
        <a:p>
          <a:endParaRPr lang="zh-TW" altLang="en-US"/>
        </a:p>
      </dgm:t>
    </dgm:pt>
    <dgm:pt modelId="{F2722CFF-0051-44D1-9FB7-C772E9E92812}" type="sibTrans" cxnId="{DB0B0129-B2B6-47F2-8C56-03DBB11107FE}">
      <dgm:prSet/>
      <dgm:spPr/>
      <dgm:t>
        <a:bodyPr/>
        <a:lstStyle/>
        <a:p>
          <a:endParaRPr lang="zh-TW" altLang="en-US"/>
        </a:p>
      </dgm:t>
    </dgm:pt>
    <dgm:pt modelId="{CCE96177-D274-40F8-944E-031E2AFC7D3A}">
      <dgm:prSet phldrT="[文字]" phldr="1"/>
      <dgm:spPr/>
      <dgm:t>
        <a:bodyPr/>
        <a:lstStyle/>
        <a:p>
          <a:endParaRPr lang="zh-TW" altLang="en-US" dirty="0"/>
        </a:p>
      </dgm:t>
    </dgm:pt>
    <dgm:pt modelId="{52082922-18C8-4BB3-8EBB-56D2868DEFAE}" type="sibTrans" cxnId="{3C3A7FDF-B6F1-4C20-82BF-09B9C0AF3633}">
      <dgm:prSet/>
      <dgm:spPr/>
      <dgm:t>
        <a:bodyPr/>
        <a:lstStyle/>
        <a:p>
          <a:endParaRPr lang="zh-TW" altLang="en-US"/>
        </a:p>
      </dgm:t>
    </dgm:pt>
    <dgm:pt modelId="{8BA5853B-B921-47AD-9DA1-27E221154B71}" type="parTrans" cxnId="{3C3A7FDF-B6F1-4C20-82BF-09B9C0AF3633}">
      <dgm:prSet/>
      <dgm:spPr/>
      <dgm:t>
        <a:bodyPr/>
        <a:lstStyle/>
        <a:p>
          <a:endParaRPr lang="zh-TW" altLang="en-US"/>
        </a:p>
      </dgm:t>
    </dgm:pt>
    <dgm:pt modelId="{87577209-0286-4F1D-A2EC-43F6261C6CAB}" type="pres">
      <dgm:prSet presAssocID="{A2B7DF3E-7720-4122-9EA3-AFE46A2B8FF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D9F2B72A-ED98-4AB8-A863-4FADF532E95A}" type="pres">
      <dgm:prSet presAssocID="{A5E761BE-7EEB-49CA-88EC-4A4EEBF8AD18}" presName="composite" presStyleCnt="0"/>
      <dgm:spPr/>
    </dgm:pt>
    <dgm:pt modelId="{18BF9811-3991-472B-9744-D83ACDFE16E3}" type="pres">
      <dgm:prSet presAssocID="{A5E761BE-7EEB-49CA-88EC-4A4EEBF8AD18}" presName="LShape" presStyleLbl="alignNode1" presStyleIdx="0" presStyleCnt="11" custLinFactNeighborX="15844"/>
      <dgm:spPr/>
    </dgm:pt>
    <dgm:pt modelId="{43AA5303-A650-4F20-8AC0-130AC8753631}" type="pres">
      <dgm:prSet presAssocID="{A5E761BE-7EEB-49CA-88EC-4A4EEBF8AD18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BDE779-ABF7-4AA0-88C9-7E7D2EDF4B98}" type="pres">
      <dgm:prSet presAssocID="{A5E761BE-7EEB-49CA-88EC-4A4EEBF8AD18}" presName="Triangle" presStyleLbl="alignNode1" presStyleIdx="1" presStyleCnt="11"/>
      <dgm:spPr/>
    </dgm:pt>
    <dgm:pt modelId="{00226155-A791-477B-9D57-54DDFEFBB5B1}" type="pres">
      <dgm:prSet presAssocID="{337AEAE6-A5E1-48CA-8E0A-A2E571216232}" presName="sibTrans" presStyleCnt="0"/>
      <dgm:spPr/>
    </dgm:pt>
    <dgm:pt modelId="{29F4AAFB-64A2-414F-BFAA-191CBE1A25B1}" type="pres">
      <dgm:prSet presAssocID="{337AEAE6-A5E1-48CA-8E0A-A2E571216232}" presName="space" presStyleCnt="0"/>
      <dgm:spPr/>
    </dgm:pt>
    <dgm:pt modelId="{078410AB-89EB-4A4F-898D-DB15EB5D8AB5}" type="pres">
      <dgm:prSet presAssocID="{F8C9CE71-F4F5-4D05-9FCE-E7DFE576D754}" presName="composite" presStyleCnt="0"/>
      <dgm:spPr/>
    </dgm:pt>
    <dgm:pt modelId="{2D120780-3F8E-43EC-84EE-3CB31BD3CB4B}" type="pres">
      <dgm:prSet presAssocID="{F8C9CE71-F4F5-4D05-9FCE-E7DFE576D754}" presName="LShape" presStyleLbl="alignNode1" presStyleIdx="2" presStyleCnt="11" custLinFactNeighborX="13980"/>
      <dgm:spPr/>
    </dgm:pt>
    <dgm:pt modelId="{59EBE5E9-095E-471F-9443-7A7AC8A4C2A1}" type="pres">
      <dgm:prSet presAssocID="{F8C9CE71-F4F5-4D05-9FCE-E7DFE576D754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FEADBC6-74B0-4263-BDDA-879ED6D204C9}" type="pres">
      <dgm:prSet presAssocID="{F8C9CE71-F4F5-4D05-9FCE-E7DFE576D754}" presName="Triangle" presStyleLbl="alignNode1" presStyleIdx="3" presStyleCnt="11"/>
      <dgm:spPr/>
    </dgm:pt>
    <dgm:pt modelId="{013BAC78-061B-48E6-A6BE-B98B454E90A5}" type="pres">
      <dgm:prSet presAssocID="{FD882346-CB04-42BB-8370-F3C29C6F9F51}" presName="sibTrans" presStyleCnt="0"/>
      <dgm:spPr/>
    </dgm:pt>
    <dgm:pt modelId="{A3E0253F-A722-4C04-AA9C-37D8F6EF5415}" type="pres">
      <dgm:prSet presAssocID="{FD882346-CB04-42BB-8370-F3C29C6F9F51}" presName="space" presStyleCnt="0"/>
      <dgm:spPr/>
    </dgm:pt>
    <dgm:pt modelId="{27AA6426-1FCC-4FCA-B9AC-4F11BDFC693F}" type="pres">
      <dgm:prSet presAssocID="{CCE96177-D274-40F8-944E-031E2AFC7D3A}" presName="composite" presStyleCnt="0"/>
      <dgm:spPr/>
    </dgm:pt>
    <dgm:pt modelId="{66D33589-E4EA-41F8-9888-F119B8517B0C}" type="pres">
      <dgm:prSet presAssocID="{CCE96177-D274-40F8-944E-031E2AFC7D3A}" presName="LShape" presStyleLbl="alignNode1" presStyleIdx="4" presStyleCnt="11" custLinFactNeighborX="12116"/>
      <dgm:spPr/>
    </dgm:pt>
    <dgm:pt modelId="{5AC32A7C-5D95-41B7-9EE7-DCD5D4A79ABC}" type="pres">
      <dgm:prSet presAssocID="{CCE96177-D274-40F8-944E-031E2AFC7D3A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AB7172-37AA-479D-B230-1553FBD8304D}" type="pres">
      <dgm:prSet presAssocID="{CCE96177-D274-40F8-944E-031E2AFC7D3A}" presName="Triangle" presStyleLbl="alignNode1" presStyleIdx="5" presStyleCnt="11"/>
      <dgm:spPr/>
    </dgm:pt>
    <dgm:pt modelId="{7A62312C-276C-420C-9A51-D34BEC53C33D}" type="pres">
      <dgm:prSet presAssocID="{52082922-18C8-4BB3-8EBB-56D2868DEFAE}" presName="sibTrans" presStyleCnt="0"/>
      <dgm:spPr/>
    </dgm:pt>
    <dgm:pt modelId="{A74DC809-B39E-47F6-9EC8-2132E6AFDBE4}" type="pres">
      <dgm:prSet presAssocID="{52082922-18C8-4BB3-8EBB-56D2868DEFAE}" presName="space" presStyleCnt="0"/>
      <dgm:spPr/>
    </dgm:pt>
    <dgm:pt modelId="{2CEB1AF0-5487-4C5D-9843-695A0397E918}" type="pres">
      <dgm:prSet presAssocID="{1AD15FE4-404F-4738-BB54-E96A5815A1C6}" presName="composite" presStyleCnt="0"/>
      <dgm:spPr/>
    </dgm:pt>
    <dgm:pt modelId="{E5FDE89F-FC25-4845-8C82-8064799C6747}" type="pres">
      <dgm:prSet presAssocID="{1AD15FE4-404F-4738-BB54-E96A5815A1C6}" presName="LShape" presStyleLbl="alignNode1" presStyleIdx="6" presStyleCnt="11" custLinFactNeighborX="10252"/>
      <dgm:spPr/>
    </dgm:pt>
    <dgm:pt modelId="{9AB8DEE1-842B-47D6-807D-9AD223D34D4E}" type="pres">
      <dgm:prSet presAssocID="{1AD15FE4-404F-4738-BB54-E96A5815A1C6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069EB0-6DC6-4959-A647-5C6E5C903C3D}" type="pres">
      <dgm:prSet presAssocID="{1AD15FE4-404F-4738-BB54-E96A5815A1C6}" presName="Triangle" presStyleLbl="alignNode1" presStyleIdx="7" presStyleCnt="11"/>
      <dgm:spPr/>
    </dgm:pt>
    <dgm:pt modelId="{3A7D5608-F15C-4F50-9633-80ABD07CDC14}" type="pres">
      <dgm:prSet presAssocID="{98588EF1-2EDF-4835-99E6-25C39B3F9030}" presName="sibTrans" presStyleCnt="0"/>
      <dgm:spPr/>
    </dgm:pt>
    <dgm:pt modelId="{5BA72A52-8292-4499-A167-4A554E74356B}" type="pres">
      <dgm:prSet presAssocID="{98588EF1-2EDF-4835-99E6-25C39B3F9030}" presName="space" presStyleCnt="0"/>
      <dgm:spPr/>
    </dgm:pt>
    <dgm:pt modelId="{C9BB6A6E-0E5F-4BBF-AB4E-9A595C91E8D5}" type="pres">
      <dgm:prSet presAssocID="{DFCF1463-9D68-455E-945F-4973C7242462}" presName="composite" presStyleCnt="0"/>
      <dgm:spPr/>
    </dgm:pt>
    <dgm:pt modelId="{FD0AAAAF-163B-40B4-AC0B-696BAE84163D}" type="pres">
      <dgm:prSet presAssocID="{DFCF1463-9D68-455E-945F-4973C7242462}" presName="LShape" presStyleLbl="alignNode1" presStyleIdx="8" presStyleCnt="11" custLinFactNeighborX="9320"/>
      <dgm:spPr/>
    </dgm:pt>
    <dgm:pt modelId="{BA0D9F42-41A8-4D3A-8AC7-CFA36A1C2800}" type="pres">
      <dgm:prSet presAssocID="{DFCF1463-9D68-455E-945F-4973C7242462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9CD6D7-B46D-4E0B-9291-AA581FD832AE}" type="pres">
      <dgm:prSet presAssocID="{DFCF1463-9D68-455E-945F-4973C7242462}" presName="Triangle" presStyleLbl="alignNode1" presStyleIdx="9" presStyleCnt="11"/>
      <dgm:spPr/>
    </dgm:pt>
    <dgm:pt modelId="{5210090E-6E6C-46E5-936F-5C0C1C7CE24F}" type="pres">
      <dgm:prSet presAssocID="{3B5C9BF8-D2D0-4CCF-AED1-FB86B1A8768C}" presName="sibTrans" presStyleCnt="0"/>
      <dgm:spPr/>
    </dgm:pt>
    <dgm:pt modelId="{225C5347-C46E-4B59-92D6-DA3957F81206}" type="pres">
      <dgm:prSet presAssocID="{3B5C9BF8-D2D0-4CCF-AED1-FB86B1A8768C}" presName="space" presStyleCnt="0"/>
      <dgm:spPr/>
    </dgm:pt>
    <dgm:pt modelId="{E16221FE-6667-43E8-BD84-C8532F7947FC}" type="pres">
      <dgm:prSet presAssocID="{6C3E6B13-9BBA-4F29-9B62-D22F32E80885}" presName="composite" presStyleCnt="0"/>
      <dgm:spPr/>
    </dgm:pt>
    <dgm:pt modelId="{16335CFF-A2CB-4F33-884D-9C7F98F69889}" type="pres">
      <dgm:prSet presAssocID="{6C3E6B13-9BBA-4F29-9B62-D22F32E80885}" presName="LShape" presStyleLbl="alignNode1" presStyleIdx="10" presStyleCnt="11" custLinFactNeighborX="8388"/>
      <dgm:spPr/>
    </dgm:pt>
    <dgm:pt modelId="{C7305768-BA74-4124-8B82-D19801C0FBB5}" type="pres">
      <dgm:prSet presAssocID="{6C3E6B13-9BBA-4F29-9B62-D22F32E80885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2BA1F7C-C292-4C0F-B0FD-4A65D8191BDD}" srcId="{A2B7DF3E-7720-4122-9EA3-AFE46A2B8FF0}" destId="{A5E761BE-7EEB-49CA-88EC-4A4EEBF8AD18}" srcOrd="0" destOrd="0" parTransId="{9D756E09-F8F7-40F5-9465-CBDCAE03D330}" sibTransId="{337AEAE6-A5E1-48CA-8E0A-A2E571216232}"/>
    <dgm:cxn modelId="{238320FC-0FF2-4E30-AACF-DCE97B2F9DC9}" type="presOf" srcId="{A5E761BE-7EEB-49CA-88EC-4A4EEBF8AD18}" destId="{43AA5303-A650-4F20-8AC0-130AC8753631}" srcOrd="0" destOrd="0" presId="urn:microsoft.com/office/officeart/2009/3/layout/StepUpProcess"/>
    <dgm:cxn modelId="{6A6BB7DD-752D-49E6-A436-5EE783CD9E40}" type="presOf" srcId="{DFCF1463-9D68-455E-945F-4973C7242462}" destId="{BA0D9F42-41A8-4D3A-8AC7-CFA36A1C2800}" srcOrd="0" destOrd="0" presId="urn:microsoft.com/office/officeart/2009/3/layout/StepUpProcess"/>
    <dgm:cxn modelId="{F2C8FE4D-CC35-48A2-895E-CDB86D1C95F9}" type="presOf" srcId="{F8C9CE71-F4F5-4D05-9FCE-E7DFE576D754}" destId="{59EBE5E9-095E-471F-9443-7A7AC8A4C2A1}" srcOrd="0" destOrd="0" presId="urn:microsoft.com/office/officeart/2009/3/layout/StepUpProcess"/>
    <dgm:cxn modelId="{3FC9AAAD-ECA2-4B00-B1CF-ADFD97672B3D}" srcId="{A2B7DF3E-7720-4122-9EA3-AFE46A2B8FF0}" destId="{F8C9CE71-F4F5-4D05-9FCE-E7DFE576D754}" srcOrd="1" destOrd="0" parTransId="{0831C68C-8953-4941-BCFD-ACABF1D712F9}" sibTransId="{FD882346-CB04-42BB-8370-F3C29C6F9F51}"/>
    <dgm:cxn modelId="{CA994B2B-603A-44A6-8F9C-510C39DBC630}" srcId="{A2B7DF3E-7720-4122-9EA3-AFE46A2B8FF0}" destId="{1AD15FE4-404F-4738-BB54-E96A5815A1C6}" srcOrd="3" destOrd="0" parTransId="{5508B7BA-8F3B-41A5-ACAB-D36FE3092A59}" sibTransId="{98588EF1-2EDF-4835-99E6-25C39B3F9030}"/>
    <dgm:cxn modelId="{3C3A7FDF-B6F1-4C20-82BF-09B9C0AF3633}" srcId="{A2B7DF3E-7720-4122-9EA3-AFE46A2B8FF0}" destId="{CCE96177-D274-40F8-944E-031E2AFC7D3A}" srcOrd="2" destOrd="0" parTransId="{8BA5853B-B921-47AD-9DA1-27E221154B71}" sibTransId="{52082922-18C8-4BB3-8EBB-56D2868DEFAE}"/>
    <dgm:cxn modelId="{E1E45E99-A927-4D29-B85B-93B6FC24F828}" type="presOf" srcId="{CCE96177-D274-40F8-944E-031E2AFC7D3A}" destId="{5AC32A7C-5D95-41B7-9EE7-DCD5D4A79ABC}" srcOrd="0" destOrd="0" presId="urn:microsoft.com/office/officeart/2009/3/layout/StepUpProcess"/>
    <dgm:cxn modelId="{DB0B0129-B2B6-47F2-8C56-03DBB11107FE}" srcId="{A2B7DF3E-7720-4122-9EA3-AFE46A2B8FF0}" destId="{6C3E6B13-9BBA-4F29-9B62-D22F32E80885}" srcOrd="5" destOrd="0" parTransId="{2FF341FF-F3D6-44E5-A421-2DB859801361}" sibTransId="{F2722CFF-0051-44D1-9FB7-C772E9E92812}"/>
    <dgm:cxn modelId="{924E8ED7-2ADF-43EC-A04C-EB313026707C}" srcId="{A2B7DF3E-7720-4122-9EA3-AFE46A2B8FF0}" destId="{DFCF1463-9D68-455E-945F-4973C7242462}" srcOrd="4" destOrd="0" parTransId="{CE66667B-59EE-4721-B77A-2FACF5D42381}" sibTransId="{3B5C9BF8-D2D0-4CCF-AED1-FB86B1A8768C}"/>
    <dgm:cxn modelId="{6F62F603-2904-48B3-8A7D-5DBB687BA259}" type="presOf" srcId="{A2B7DF3E-7720-4122-9EA3-AFE46A2B8FF0}" destId="{87577209-0286-4F1D-A2EC-43F6261C6CAB}" srcOrd="0" destOrd="0" presId="urn:microsoft.com/office/officeart/2009/3/layout/StepUpProcess"/>
    <dgm:cxn modelId="{BA754E82-0283-44ED-9052-FA7F9FD59BCA}" type="presOf" srcId="{1AD15FE4-404F-4738-BB54-E96A5815A1C6}" destId="{9AB8DEE1-842B-47D6-807D-9AD223D34D4E}" srcOrd="0" destOrd="0" presId="urn:microsoft.com/office/officeart/2009/3/layout/StepUpProcess"/>
    <dgm:cxn modelId="{17036C74-4D2C-4613-8596-639F2AAA5606}" type="presOf" srcId="{6C3E6B13-9BBA-4F29-9B62-D22F32E80885}" destId="{C7305768-BA74-4124-8B82-D19801C0FBB5}" srcOrd="0" destOrd="0" presId="urn:microsoft.com/office/officeart/2009/3/layout/StepUpProcess"/>
    <dgm:cxn modelId="{E108DB4D-E1FF-483C-93C7-35C465B7B250}" type="presParOf" srcId="{87577209-0286-4F1D-A2EC-43F6261C6CAB}" destId="{D9F2B72A-ED98-4AB8-A863-4FADF532E95A}" srcOrd="0" destOrd="0" presId="urn:microsoft.com/office/officeart/2009/3/layout/StepUpProcess"/>
    <dgm:cxn modelId="{1B37B18B-9D4E-4C43-8CA7-8B78905B1442}" type="presParOf" srcId="{D9F2B72A-ED98-4AB8-A863-4FADF532E95A}" destId="{18BF9811-3991-472B-9744-D83ACDFE16E3}" srcOrd="0" destOrd="0" presId="urn:microsoft.com/office/officeart/2009/3/layout/StepUpProcess"/>
    <dgm:cxn modelId="{C51D62D7-FFED-471A-A2F9-517AF1521B00}" type="presParOf" srcId="{D9F2B72A-ED98-4AB8-A863-4FADF532E95A}" destId="{43AA5303-A650-4F20-8AC0-130AC8753631}" srcOrd="1" destOrd="0" presId="urn:microsoft.com/office/officeart/2009/3/layout/StepUpProcess"/>
    <dgm:cxn modelId="{61DDDA98-EA76-46AF-B0DE-F1F9FB247267}" type="presParOf" srcId="{D9F2B72A-ED98-4AB8-A863-4FADF532E95A}" destId="{A9BDE779-ABF7-4AA0-88C9-7E7D2EDF4B98}" srcOrd="2" destOrd="0" presId="urn:microsoft.com/office/officeart/2009/3/layout/StepUpProcess"/>
    <dgm:cxn modelId="{693AA30B-2156-4B68-B8DF-2103F9C01F73}" type="presParOf" srcId="{87577209-0286-4F1D-A2EC-43F6261C6CAB}" destId="{00226155-A791-477B-9D57-54DDFEFBB5B1}" srcOrd="1" destOrd="0" presId="urn:microsoft.com/office/officeart/2009/3/layout/StepUpProcess"/>
    <dgm:cxn modelId="{17A5A5C0-80E0-4ED2-A4C7-4D9AF270EC2C}" type="presParOf" srcId="{00226155-A791-477B-9D57-54DDFEFBB5B1}" destId="{29F4AAFB-64A2-414F-BFAA-191CBE1A25B1}" srcOrd="0" destOrd="0" presId="urn:microsoft.com/office/officeart/2009/3/layout/StepUpProcess"/>
    <dgm:cxn modelId="{3F079ED0-8681-47C7-8F00-3D736829CBFB}" type="presParOf" srcId="{87577209-0286-4F1D-A2EC-43F6261C6CAB}" destId="{078410AB-89EB-4A4F-898D-DB15EB5D8AB5}" srcOrd="2" destOrd="0" presId="urn:microsoft.com/office/officeart/2009/3/layout/StepUpProcess"/>
    <dgm:cxn modelId="{E6240D1D-7260-4AAA-90FC-CC9245A21F9A}" type="presParOf" srcId="{078410AB-89EB-4A4F-898D-DB15EB5D8AB5}" destId="{2D120780-3F8E-43EC-84EE-3CB31BD3CB4B}" srcOrd="0" destOrd="0" presId="urn:microsoft.com/office/officeart/2009/3/layout/StepUpProcess"/>
    <dgm:cxn modelId="{D18F471E-C23A-4829-911A-8AEA907EDDCD}" type="presParOf" srcId="{078410AB-89EB-4A4F-898D-DB15EB5D8AB5}" destId="{59EBE5E9-095E-471F-9443-7A7AC8A4C2A1}" srcOrd="1" destOrd="0" presId="urn:microsoft.com/office/officeart/2009/3/layout/StepUpProcess"/>
    <dgm:cxn modelId="{BC02BFE3-471C-40A2-8334-86A13BE217CF}" type="presParOf" srcId="{078410AB-89EB-4A4F-898D-DB15EB5D8AB5}" destId="{0FEADBC6-74B0-4263-BDDA-879ED6D204C9}" srcOrd="2" destOrd="0" presId="urn:microsoft.com/office/officeart/2009/3/layout/StepUpProcess"/>
    <dgm:cxn modelId="{2FB66295-3957-409E-926A-942787FE7855}" type="presParOf" srcId="{87577209-0286-4F1D-A2EC-43F6261C6CAB}" destId="{013BAC78-061B-48E6-A6BE-B98B454E90A5}" srcOrd="3" destOrd="0" presId="urn:microsoft.com/office/officeart/2009/3/layout/StepUpProcess"/>
    <dgm:cxn modelId="{4162CD09-20AB-43C7-8959-00ECD4FBFBE5}" type="presParOf" srcId="{013BAC78-061B-48E6-A6BE-B98B454E90A5}" destId="{A3E0253F-A722-4C04-AA9C-37D8F6EF5415}" srcOrd="0" destOrd="0" presId="urn:microsoft.com/office/officeart/2009/3/layout/StepUpProcess"/>
    <dgm:cxn modelId="{DAA05BE7-067D-477E-B567-09FBD8F8172F}" type="presParOf" srcId="{87577209-0286-4F1D-A2EC-43F6261C6CAB}" destId="{27AA6426-1FCC-4FCA-B9AC-4F11BDFC693F}" srcOrd="4" destOrd="0" presId="urn:microsoft.com/office/officeart/2009/3/layout/StepUpProcess"/>
    <dgm:cxn modelId="{4B01EF3F-9A16-4875-ADF3-73B7735FE4B8}" type="presParOf" srcId="{27AA6426-1FCC-4FCA-B9AC-4F11BDFC693F}" destId="{66D33589-E4EA-41F8-9888-F119B8517B0C}" srcOrd="0" destOrd="0" presId="urn:microsoft.com/office/officeart/2009/3/layout/StepUpProcess"/>
    <dgm:cxn modelId="{D92EC141-9EE7-4FFD-A073-5C4B61B03037}" type="presParOf" srcId="{27AA6426-1FCC-4FCA-B9AC-4F11BDFC693F}" destId="{5AC32A7C-5D95-41B7-9EE7-DCD5D4A79ABC}" srcOrd="1" destOrd="0" presId="urn:microsoft.com/office/officeart/2009/3/layout/StepUpProcess"/>
    <dgm:cxn modelId="{F7FB6A99-BA2F-4A97-8CCE-9858AAD5D5CD}" type="presParOf" srcId="{27AA6426-1FCC-4FCA-B9AC-4F11BDFC693F}" destId="{3DAB7172-37AA-479D-B230-1553FBD8304D}" srcOrd="2" destOrd="0" presId="urn:microsoft.com/office/officeart/2009/3/layout/StepUpProcess"/>
    <dgm:cxn modelId="{835D50DC-3FD6-4C70-96C9-250ABAFE0AF5}" type="presParOf" srcId="{87577209-0286-4F1D-A2EC-43F6261C6CAB}" destId="{7A62312C-276C-420C-9A51-D34BEC53C33D}" srcOrd="5" destOrd="0" presId="urn:microsoft.com/office/officeart/2009/3/layout/StepUpProcess"/>
    <dgm:cxn modelId="{F84E06C3-D7E8-4C86-98C2-0D9767DEDECD}" type="presParOf" srcId="{7A62312C-276C-420C-9A51-D34BEC53C33D}" destId="{A74DC809-B39E-47F6-9EC8-2132E6AFDBE4}" srcOrd="0" destOrd="0" presId="urn:microsoft.com/office/officeart/2009/3/layout/StepUpProcess"/>
    <dgm:cxn modelId="{E5BD7AF1-06D8-441B-8FD8-B3C25D388103}" type="presParOf" srcId="{87577209-0286-4F1D-A2EC-43F6261C6CAB}" destId="{2CEB1AF0-5487-4C5D-9843-695A0397E918}" srcOrd="6" destOrd="0" presId="urn:microsoft.com/office/officeart/2009/3/layout/StepUpProcess"/>
    <dgm:cxn modelId="{826F8635-EFF3-47A5-B420-CCFC30E440BC}" type="presParOf" srcId="{2CEB1AF0-5487-4C5D-9843-695A0397E918}" destId="{E5FDE89F-FC25-4845-8C82-8064799C6747}" srcOrd="0" destOrd="0" presId="urn:microsoft.com/office/officeart/2009/3/layout/StepUpProcess"/>
    <dgm:cxn modelId="{581B54B2-8045-41C2-9E4D-598648765759}" type="presParOf" srcId="{2CEB1AF0-5487-4C5D-9843-695A0397E918}" destId="{9AB8DEE1-842B-47D6-807D-9AD223D34D4E}" srcOrd="1" destOrd="0" presId="urn:microsoft.com/office/officeart/2009/3/layout/StepUpProcess"/>
    <dgm:cxn modelId="{E4CF6B5D-7282-4C20-9EE5-9DE83F3375DB}" type="presParOf" srcId="{2CEB1AF0-5487-4C5D-9843-695A0397E918}" destId="{C7069EB0-6DC6-4959-A647-5C6E5C903C3D}" srcOrd="2" destOrd="0" presId="urn:microsoft.com/office/officeart/2009/3/layout/StepUpProcess"/>
    <dgm:cxn modelId="{04C874C5-CCDB-4F05-A5EE-66A8BC2B966D}" type="presParOf" srcId="{87577209-0286-4F1D-A2EC-43F6261C6CAB}" destId="{3A7D5608-F15C-4F50-9633-80ABD07CDC14}" srcOrd="7" destOrd="0" presId="urn:microsoft.com/office/officeart/2009/3/layout/StepUpProcess"/>
    <dgm:cxn modelId="{3FE1F0AC-12DF-447D-A1A7-5E286BEFE539}" type="presParOf" srcId="{3A7D5608-F15C-4F50-9633-80ABD07CDC14}" destId="{5BA72A52-8292-4499-A167-4A554E74356B}" srcOrd="0" destOrd="0" presId="urn:microsoft.com/office/officeart/2009/3/layout/StepUpProcess"/>
    <dgm:cxn modelId="{D76A7A9D-C722-42FE-987E-BDE92EC4501F}" type="presParOf" srcId="{87577209-0286-4F1D-A2EC-43F6261C6CAB}" destId="{C9BB6A6E-0E5F-4BBF-AB4E-9A595C91E8D5}" srcOrd="8" destOrd="0" presId="urn:microsoft.com/office/officeart/2009/3/layout/StepUpProcess"/>
    <dgm:cxn modelId="{6B3AD398-1F57-4F48-A72F-E308AE3602A6}" type="presParOf" srcId="{C9BB6A6E-0E5F-4BBF-AB4E-9A595C91E8D5}" destId="{FD0AAAAF-163B-40B4-AC0B-696BAE84163D}" srcOrd="0" destOrd="0" presId="urn:microsoft.com/office/officeart/2009/3/layout/StepUpProcess"/>
    <dgm:cxn modelId="{882C3C43-AF5B-4353-8247-FE9F9B4B8018}" type="presParOf" srcId="{C9BB6A6E-0E5F-4BBF-AB4E-9A595C91E8D5}" destId="{BA0D9F42-41A8-4D3A-8AC7-CFA36A1C2800}" srcOrd="1" destOrd="0" presId="urn:microsoft.com/office/officeart/2009/3/layout/StepUpProcess"/>
    <dgm:cxn modelId="{DC034C0F-2443-4DF4-8B1E-2DC3164850A9}" type="presParOf" srcId="{C9BB6A6E-0E5F-4BBF-AB4E-9A595C91E8D5}" destId="{FC9CD6D7-B46D-4E0B-9291-AA581FD832AE}" srcOrd="2" destOrd="0" presId="urn:microsoft.com/office/officeart/2009/3/layout/StepUpProcess"/>
    <dgm:cxn modelId="{EC902D95-243D-4BC4-873F-78146B7D2C44}" type="presParOf" srcId="{87577209-0286-4F1D-A2EC-43F6261C6CAB}" destId="{5210090E-6E6C-46E5-936F-5C0C1C7CE24F}" srcOrd="9" destOrd="0" presId="urn:microsoft.com/office/officeart/2009/3/layout/StepUpProcess"/>
    <dgm:cxn modelId="{A06E76C1-9A38-4216-8F77-A81595D5A546}" type="presParOf" srcId="{5210090E-6E6C-46E5-936F-5C0C1C7CE24F}" destId="{225C5347-C46E-4B59-92D6-DA3957F81206}" srcOrd="0" destOrd="0" presId="urn:microsoft.com/office/officeart/2009/3/layout/StepUpProcess"/>
    <dgm:cxn modelId="{A4B7FB65-6726-4742-AC9A-77E022B08B06}" type="presParOf" srcId="{87577209-0286-4F1D-A2EC-43F6261C6CAB}" destId="{E16221FE-6667-43E8-BD84-C8532F7947FC}" srcOrd="10" destOrd="0" presId="urn:microsoft.com/office/officeart/2009/3/layout/StepUpProcess"/>
    <dgm:cxn modelId="{7073788C-1AD9-4AD9-B5EA-9624CE83DB0C}" type="presParOf" srcId="{E16221FE-6667-43E8-BD84-C8532F7947FC}" destId="{16335CFF-A2CB-4F33-884D-9C7F98F69889}" srcOrd="0" destOrd="0" presId="urn:microsoft.com/office/officeart/2009/3/layout/StepUpProcess"/>
    <dgm:cxn modelId="{6A3776A3-8A33-4665-B6DB-932550FDD2C9}" type="presParOf" srcId="{E16221FE-6667-43E8-BD84-C8532F7947FC}" destId="{C7305768-BA74-4124-8B82-D19801C0FBB5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F9811-3991-472B-9744-D83ACDFE16E3}">
      <dsp:nvSpPr>
        <dsp:cNvPr id="0" name=""/>
        <dsp:cNvSpPr/>
      </dsp:nvSpPr>
      <dsp:spPr>
        <a:xfrm rot="5400000">
          <a:off x="941697" y="1712703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AA5303-A650-4F20-8AC0-130AC8753631}">
      <dsp:nvSpPr>
        <dsp:cNvPr id="0" name=""/>
        <dsp:cNvSpPr/>
      </dsp:nvSpPr>
      <dsp:spPr>
        <a:xfrm>
          <a:off x="562763" y="2150256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300" kern="1200" dirty="0"/>
        </a:p>
      </dsp:txBody>
      <dsp:txXfrm>
        <a:off x="562763" y="2150256"/>
        <a:ext cx="1322107" cy="1158904"/>
      </dsp:txXfrm>
    </dsp:sp>
    <dsp:sp modelId="{A9BDE779-ABF7-4AA0-88C9-7E7D2EDF4B98}">
      <dsp:nvSpPr>
        <dsp:cNvPr id="0" name=""/>
        <dsp:cNvSpPr/>
      </dsp:nvSpPr>
      <dsp:spPr>
        <a:xfrm>
          <a:off x="1635416" y="1604890"/>
          <a:ext cx="249454" cy="24945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120780-3F8E-43EC-84EE-3CB31BD3CB4B}">
      <dsp:nvSpPr>
        <dsp:cNvPr id="0" name=""/>
        <dsp:cNvSpPr/>
      </dsp:nvSpPr>
      <dsp:spPr>
        <a:xfrm rot="5400000">
          <a:off x="2532917" y="1312200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EBE5E9-095E-471F-9443-7A7AC8A4C2A1}">
      <dsp:nvSpPr>
        <dsp:cNvPr id="0" name=""/>
        <dsp:cNvSpPr/>
      </dsp:nvSpPr>
      <dsp:spPr>
        <a:xfrm>
          <a:off x="2181280" y="1749753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300" kern="1200" dirty="0"/>
        </a:p>
      </dsp:txBody>
      <dsp:txXfrm>
        <a:off x="2181280" y="1749753"/>
        <a:ext cx="1322107" cy="1158904"/>
      </dsp:txXfrm>
    </dsp:sp>
    <dsp:sp modelId="{0FEADBC6-74B0-4263-BDDA-879ED6D204C9}">
      <dsp:nvSpPr>
        <dsp:cNvPr id="0" name=""/>
        <dsp:cNvSpPr/>
      </dsp:nvSpPr>
      <dsp:spPr>
        <a:xfrm>
          <a:off x="3253933" y="1204386"/>
          <a:ext cx="249454" cy="24945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D33589-E4EA-41F8-9888-F119B8517B0C}">
      <dsp:nvSpPr>
        <dsp:cNvPr id="0" name=""/>
        <dsp:cNvSpPr/>
      </dsp:nvSpPr>
      <dsp:spPr>
        <a:xfrm rot="5400000">
          <a:off x="4124138" y="911696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32A7C-5D95-41B7-9EE7-DCD5D4A79ABC}">
      <dsp:nvSpPr>
        <dsp:cNvPr id="0" name=""/>
        <dsp:cNvSpPr/>
      </dsp:nvSpPr>
      <dsp:spPr>
        <a:xfrm>
          <a:off x="3799797" y="1349249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 dirty="0"/>
        </a:p>
      </dsp:txBody>
      <dsp:txXfrm>
        <a:off x="3799797" y="1349249"/>
        <a:ext cx="1322107" cy="1158904"/>
      </dsp:txXfrm>
    </dsp:sp>
    <dsp:sp modelId="{3DAB7172-37AA-479D-B230-1553FBD8304D}">
      <dsp:nvSpPr>
        <dsp:cNvPr id="0" name=""/>
        <dsp:cNvSpPr/>
      </dsp:nvSpPr>
      <dsp:spPr>
        <a:xfrm>
          <a:off x="4872450" y="803882"/>
          <a:ext cx="249454" cy="24945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FDE89F-FC25-4845-8C82-8064799C6747}">
      <dsp:nvSpPr>
        <dsp:cNvPr id="0" name=""/>
        <dsp:cNvSpPr/>
      </dsp:nvSpPr>
      <dsp:spPr>
        <a:xfrm rot="5400000">
          <a:off x="5715358" y="511192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B8DEE1-842B-47D6-807D-9AD223D34D4E}">
      <dsp:nvSpPr>
        <dsp:cNvPr id="0" name=""/>
        <dsp:cNvSpPr/>
      </dsp:nvSpPr>
      <dsp:spPr>
        <a:xfrm>
          <a:off x="5418315" y="948745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300" kern="1200" dirty="0"/>
        </a:p>
      </dsp:txBody>
      <dsp:txXfrm>
        <a:off x="5418315" y="948745"/>
        <a:ext cx="1322107" cy="1158904"/>
      </dsp:txXfrm>
    </dsp:sp>
    <dsp:sp modelId="{C7069EB0-6DC6-4959-A647-5C6E5C903C3D}">
      <dsp:nvSpPr>
        <dsp:cNvPr id="0" name=""/>
        <dsp:cNvSpPr/>
      </dsp:nvSpPr>
      <dsp:spPr>
        <a:xfrm>
          <a:off x="6490968" y="403378"/>
          <a:ext cx="249454" cy="24945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0AAAAF-163B-40B4-AC0B-696BAE84163D}">
      <dsp:nvSpPr>
        <dsp:cNvPr id="0" name=""/>
        <dsp:cNvSpPr/>
      </dsp:nvSpPr>
      <dsp:spPr>
        <a:xfrm rot="5400000">
          <a:off x="7320226" y="110689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0D9F42-41A8-4D3A-8AC7-CFA36A1C2800}">
      <dsp:nvSpPr>
        <dsp:cNvPr id="0" name=""/>
        <dsp:cNvSpPr/>
      </dsp:nvSpPr>
      <dsp:spPr>
        <a:xfrm>
          <a:off x="7036832" y="548241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300" kern="1200" dirty="0"/>
        </a:p>
      </dsp:txBody>
      <dsp:txXfrm>
        <a:off x="7036832" y="548241"/>
        <a:ext cx="1322107" cy="1158904"/>
      </dsp:txXfrm>
    </dsp:sp>
    <dsp:sp modelId="{FC9CD6D7-B46D-4E0B-9291-AA581FD832AE}">
      <dsp:nvSpPr>
        <dsp:cNvPr id="0" name=""/>
        <dsp:cNvSpPr/>
      </dsp:nvSpPr>
      <dsp:spPr>
        <a:xfrm>
          <a:off x="8109485" y="2875"/>
          <a:ext cx="249454" cy="24945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335CFF-A2CB-4F33-884D-9C7F98F69889}">
      <dsp:nvSpPr>
        <dsp:cNvPr id="0" name=""/>
        <dsp:cNvSpPr/>
      </dsp:nvSpPr>
      <dsp:spPr>
        <a:xfrm rot="5400000">
          <a:off x="8925095" y="-289814"/>
          <a:ext cx="880085" cy="146444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305768-BA74-4124-8B82-D19801C0FBB5}">
      <dsp:nvSpPr>
        <dsp:cNvPr id="0" name=""/>
        <dsp:cNvSpPr/>
      </dsp:nvSpPr>
      <dsp:spPr>
        <a:xfrm>
          <a:off x="8655350" y="147738"/>
          <a:ext cx="1322107" cy="1158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300" kern="1200" dirty="0"/>
        </a:p>
      </dsp:txBody>
      <dsp:txXfrm>
        <a:off x="8655350" y="147738"/>
        <a:ext cx="1322107" cy="1158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FFAA3-FA94-49F9-AC09-2E624A1417F6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F319EC-5160-411B-A51D-79E5D74114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5744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F319EC-5160-411B-A51D-79E5D741147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794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716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9869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227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8031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858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130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1154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777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8445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3185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0022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4586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822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52874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032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28902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4969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ED3C7A9-4C40-489B-B728-657B567E06FA}" type="datetimeFigureOut">
              <a:rPr lang="zh-TW" altLang="en-US" smtClean="0"/>
              <a:t>2017/12/26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AA1DAA8-2514-4E2E-A009-E5D141FF3F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2622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9600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心から学ぼう</a:t>
            </a:r>
            <a:endParaRPr lang="zh-TW" altLang="en-US" sz="9600" b="1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劉昱寧、王智萱、呂珮瑜、黃棋秝、黃立宇、朱禮聖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5214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+mj-ea"/>
              </a:rPr>
              <a:t>學日文中有沒有遇到什麼困境？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>
                <a:latin typeface="+mn-ea"/>
              </a:rPr>
              <a:t>日文說的不好，好低落</a:t>
            </a:r>
            <a:r>
              <a:rPr lang="zh-TW" altLang="en-US" sz="2800" dirty="0" smtClean="0">
                <a:latin typeface="+mn-ea"/>
              </a:rPr>
              <a:t>？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考試考很低分</a:t>
            </a:r>
            <a:r>
              <a:rPr lang="zh-TW" altLang="en-US" sz="2800" dirty="0">
                <a:latin typeface="+mn-ea"/>
              </a:rPr>
              <a:t>被</a:t>
            </a:r>
            <a:r>
              <a:rPr lang="zh-TW" altLang="en-US" sz="2800" dirty="0" smtClean="0">
                <a:latin typeface="+mn-ea"/>
              </a:rPr>
              <a:t>老師罵，好想哭？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同學都很厲害，怎麼只有我還是那麼嫩？</a:t>
            </a:r>
            <a:endParaRPr lang="en-US" altLang="zh-TW" sz="2800" dirty="0" smtClean="0">
              <a:latin typeface="+mn-ea"/>
            </a:endParaRPr>
          </a:p>
          <a:p>
            <a:r>
              <a:rPr lang="zh-TW" altLang="en-US" sz="2800" dirty="0" smtClean="0">
                <a:latin typeface="+mn-ea"/>
              </a:rPr>
              <a:t>怎麼努力都很差，想放棄了？</a:t>
            </a:r>
            <a:endParaRPr lang="zh-TW" altLang="en-US" sz="2800" dirty="0">
              <a:latin typeface="+mn-ea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825" y="3403863"/>
            <a:ext cx="3569074" cy="219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4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</a:rPr>
              <a:t>你停滯不前了嗎？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 smtClean="0">
                <a:latin typeface="+mn-ea"/>
              </a:rPr>
              <a:t>遇到種種困難，導致沒有成就感？</a:t>
            </a:r>
            <a:endParaRPr lang="en-US" altLang="zh-TW" sz="3600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sz="3600" dirty="0" smtClean="0">
                <a:latin typeface="+mn-ea"/>
              </a:rPr>
              <a:t>沒有自信心？漸漸的想放棄日文？</a:t>
            </a:r>
            <a:endParaRPr lang="en-US" altLang="zh-TW" sz="3600" dirty="0" smtClean="0">
              <a:latin typeface="+mn-ea"/>
            </a:endParaRPr>
          </a:p>
          <a:p>
            <a:pPr marL="0" indent="0">
              <a:buNone/>
            </a:pPr>
            <a:endParaRPr lang="zh-TW" altLang="en-US" sz="3600" dirty="0">
              <a:latin typeface="+mn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900" y="2650287"/>
            <a:ext cx="358140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3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日文作文寫不出來怎麼辦？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 smtClean="0">
                <a:latin typeface="+mn-ea"/>
              </a:rPr>
              <a:t>作文寫不出來，但是老師要求盡量寫</a:t>
            </a:r>
            <a:endParaRPr lang="en-US" altLang="zh-TW" sz="3600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sz="3600" dirty="0" smtClean="0">
                <a:latin typeface="+mn-ea"/>
              </a:rPr>
              <a:t>如何從短句到文章 </a:t>
            </a:r>
            <a:r>
              <a:rPr lang="en-US" altLang="zh-TW" sz="3600" dirty="0" smtClean="0">
                <a:latin typeface="+mn-ea"/>
              </a:rPr>
              <a:t>?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4126" y="3141179"/>
            <a:ext cx="2739874" cy="245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25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58262237"/>
              </p:ext>
            </p:extLst>
          </p:nvPr>
        </p:nvGraphicFramePr>
        <p:xfrm>
          <a:off x="685800" y="2063750"/>
          <a:ext cx="10394950" cy="331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300256" y="3719512"/>
            <a:ext cx="1107996" cy="17059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6000" b="1" dirty="0" smtClean="0">
                <a:latin typeface="+mn-ea"/>
              </a:rPr>
              <a:t>初日</a:t>
            </a:r>
            <a:endParaRPr lang="zh-TW" altLang="en-US" sz="6000" b="1" dirty="0">
              <a:latin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99984" y="1972598"/>
            <a:ext cx="1107996" cy="17469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6000" b="1" dirty="0" smtClean="0">
                <a:latin typeface="+mn-ea"/>
              </a:rPr>
              <a:t>中日</a:t>
            </a:r>
            <a:endParaRPr lang="zh-TW" altLang="en-US" sz="6000" b="1" dirty="0">
              <a:latin typeface="+mn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509965" y="313898"/>
            <a:ext cx="1107996" cy="17498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6000" b="1" dirty="0" smtClean="0">
                <a:latin typeface="+mn-ea"/>
              </a:rPr>
              <a:t>高日</a:t>
            </a:r>
            <a:endParaRPr lang="zh-TW" altLang="en-US" sz="6000" b="1" dirty="0">
              <a:latin typeface="+mn-ea"/>
            </a:endParaRPr>
          </a:p>
        </p:txBody>
      </p:sp>
      <p:sp>
        <p:nvSpPr>
          <p:cNvPr id="10" name="笑臉 9"/>
          <p:cNvSpPr/>
          <p:nvPr/>
        </p:nvSpPr>
        <p:spPr>
          <a:xfrm rot="2350652">
            <a:off x="4408230" y="2159285"/>
            <a:ext cx="1214651" cy="97970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050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+mj-ea"/>
              </a:rPr>
              <a:t>日文</a:t>
            </a:r>
            <a:r>
              <a:rPr lang="zh-TW" altLang="en-US" dirty="0">
                <a:latin typeface="+mj-ea"/>
              </a:rPr>
              <a:t>說</a:t>
            </a:r>
            <a:r>
              <a:rPr lang="zh-TW" altLang="en-US" dirty="0" smtClean="0">
                <a:latin typeface="+mj-ea"/>
              </a:rPr>
              <a:t>的不好，好失落？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latin typeface="+mn-ea"/>
              </a:rPr>
              <a:t>想說，卻說不出口嗎？</a:t>
            </a:r>
            <a:endParaRPr lang="en-US" altLang="zh-TW" sz="3600" dirty="0" smtClean="0">
              <a:latin typeface="+mn-ea"/>
            </a:endParaRPr>
          </a:p>
          <a:p>
            <a:r>
              <a:rPr lang="zh-TW" altLang="en-US" sz="3600" dirty="0" smtClean="0">
                <a:latin typeface="+mn-ea"/>
              </a:rPr>
              <a:t>怕說錯，遲遲不敢開口嗎？</a:t>
            </a:r>
            <a:endParaRPr lang="en-US" altLang="zh-TW" sz="3600" dirty="0" smtClean="0">
              <a:latin typeface="+mn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4301" y="2815741"/>
            <a:ext cx="2652712" cy="278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42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不習慣聽自己講日文嗎？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4"/>
          <a:stretch>
            <a:fillRect/>
          </a:stretch>
        </p:blipFill>
        <p:spPr>
          <a:xfrm>
            <a:off x="685801" y="1837765"/>
            <a:ext cx="3471858" cy="352740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157659" y="4377648"/>
            <a:ext cx="6223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/>
              <a:t>小</a:t>
            </a:r>
            <a:r>
              <a:rPr lang="ja-JP" altLang="en-US" sz="3600" dirty="0" smtClean="0"/>
              <a:t>さ</a:t>
            </a:r>
            <a:r>
              <a:rPr lang="ja-JP" altLang="en-US" sz="3600" dirty="0"/>
              <a:t>く</a:t>
            </a:r>
            <a:r>
              <a:rPr lang="ja-JP" altLang="en-US" sz="3600" dirty="0" smtClean="0"/>
              <a:t>なっても、頭脳は同じ</a:t>
            </a:r>
            <a:endParaRPr lang="en-US" altLang="ja-JP" sz="3600" dirty="0" smtClean="0"/>
          </a:p>
          <a:p>
            <a:r>
              <a:rPr lang="ja-JP" altLang="en-US" sz="3600" dirty="0" smtClean="0"/>
              <a:t>真実はいつも一つ！</a:t>
            </a:r>
            <a:endParaRPr lang="zh-TW" altLang="en-US" sz="3600" dirty="0"/>
          </a:p>
        </p:txBody>
      </p:sp>
      <p:pic>
        <p:nvPicPr>
          <p:cNvPr id="3" name="劇場版名探偵コナン「真実はいつもひとつ！」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000" end="150431.083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17765" y="3569491"/>
            <a:ext cx="827441" cy="82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32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545123" y="1184165"/>
            <a:ext cx="10394707" cy="33111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8000" dirty="0" smtClean="0">
                <a:solidFill>
                  <a:srgbClr val="FF0000"/>
                </a:solidFill>
                <a:latin typeface="+mn-ea"/>
              </a:rPr>
              <a:t>Q&amp;A</a:t>
            </a:r>
          </a:p>
          <a:p>
            <a:pPr marL="0" indent="0" algn="ctr">
              <a:buNone/>
            </a:pPr>
            <a:r>
              <a:rPr lang="ja-JP" altLang="en-US" sz="8000" dirty="0" smtClean="0">
                <a:latin typeface="+mn-ea"/>
              </a:rPr>
              <a:t>どんどんこい</a:t>
            </a:r>
            <a:r>
              <a:rPr lang="ja-JP" altLang="en-US" sz="8000" dirty="0">
                <a:latin typeface="+mn-ea"/>
              </a:rPr>
              <a:t>！</a:t>
            </a:r>
            <a:endParaRPr lang="zh-TW" altLang="en-US" sz="8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163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501254" y="1965278"/>
            <a:ext cx="8849246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ja-JP" altLang="en-US" sz="4800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ご清聴ありがとうございました</a:t>
            </a:r>
            <a:endParaRPr lang="zh-TW" altLang="en-US" sz="4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0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要賽事">
  <a:themeElements>
    <a:clrScheme name="主要賽事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主要賽事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賽事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主要賽事">
    <a:dk1>
      <a:sysClr val="windowText" lastClr="000000"/>
    </a:dk1>
    <a:lt1>
      <a:sysClr val="window" lastClr="FFFFFF"/>
    </a:lt1>
    <a:dk2>
      <a:srgbClr val="424242"/>
    </a:dk2>
    <a:lt2>
      <a:srgbClr val="C8C8C8"/>
    </a:lt2>
    <a:accent1>
      <a:srgbClr val="B80E0F"/>
    </a:accent1>
    <a:accent2>
      <a:srgbClr val="A6987D"/>
    </a:accent2>
    <a:accent3>
      <a:srgbClr val="7F9A71"/>
    </a:accent3>
    <a:accent4>
      <a:srgbClr val="64969F"/>
    </a:accent4>
    <a:accent5>
      <a:srgbClr val="9B75B2"/>
    </a:accent5>
    <a:accent6>
      <a:srgbClr val="80737A"/>
    </a:accent6>
    <a:hlink>
      <a:srgbClr val="F21213"/>
    </a:hlink>
    <a:folHlink>
      <a:srgbClr val="B6A39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203</Words>
  <Application>Microsoft Office PowerPoint</Application>
  <PresentationFormat>寬螢幕</PresentationFormat>
  <Paragraphs>26</Paragraphs>
  <Slides>9</Slides>
  <Notes>1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MS Mincho</vt:lpstr>
      <vt:lpstr>ＭＳ Ｐゴシック</vt:lpstr>
      <vt:lpstr>新細明體</vt:lpstr>
      <vt:lpstr>Arial</vt:lpstr>
      <vt:lpstr>Calibri</vt:lpstr>
      <vt:lpstr>Impact</vt:lpstr>
      <vt:lpstr>主要賽事</vt:lpstr>
      <vt:lpstr>心から学ぼう</vt:lpstr>
      <vt:lpstr>學日文中有沒有遇到什麼困境？</vt:lpstr>
      <vt:lpstr>你停滯不前了嗎？</vt:lpstr>
      <vt:lpstr>日文作文寫不出來怎麼辦？</vt:lpstr>
      <vt:lpstr>PowerPoint 簡報</vt:lpstr>
      <vt:lpstr>日文說的不好，好失落？</vt:lpstr>
      <vt:lpstr>不習慣聽自己講日文嗎？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心 から 学ぼう</dc:title>
  <dc:creator>Windows 使用者</dc:creator>
  <cp:lastModifiedBy>Windows 使用者</cp:lastModifiedBy>
  <cp:revision>43</cp:revision>
  <dcterms:created xsi:type="dcterms:W3CDTF">2017-12-21T13:30:08Z</dcterms:created>
  <dcterms:modified xsi:type="dcterms:W3CDTF">2017-12-25T17:31:17Z</dcterms:modified>
</cp:coreProperties>
</file>