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91" autoAdjust="0"/>
    <p:restoredTop sz="94698" autoAdjust="0"/>
  </p:normalViewPr>
  <p:slideViewPr>
    <p:cSldViewPr>
      <p:cViewPr varScale="1">
        <p:scale>
          <a:sx n="68" d="100"/>
          <a:sy n="68" d="100"/>
        </p:scale>
        <p:origin x="-13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57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標題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16" name="日期版面配置區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B3043-D3A9-468B-B3A8-1D47D696BDE6}" type="datetimeFigureOut">
              <a:rPr lang="zh-TW" altLang="en-US" smtClean="0"/>
              <a:t>2012/12/26</a:t>
            </a:fld>
            <a:endParaRPr lang="zh-TW" altLang="en-US"/>
          </a:p>
        </p:txBody>
      </p:sp>
      <p:sp>
        <p:nvSpPr>
          <p:cNvPr id="2" name="頁尾版面配置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5" name="投影片編號版面配置區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74D60A8-565B-4E11-A8E0-6B13C7AA08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7" name="內容版面配置區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5" name="日期版面配置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B3043-D3A9-468B-B3A8-1D47D696BDE6}" type="datetimeFigureOut">
              <a:rPr lang="zh-TW" altLang="en-US" smtClean="0"/>
              <a:t>2012/12/26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74D60A8-565B-4E11-A8E0-6B13C7AA08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字版面配置區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9" name="日期版面配置區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B3043-D3A9-468B-B3A8-1D47D696BDE6}" type="datetimeFigureOut">
              <a:rPr lang="zh-TW" altLang="en-US" smtClean="0"/>
              <a:t>2012/12/26</a:t>
            </a:fld>
            <a:endParaRPr lang="zh-TW" altLang="en-US"/>
          </a:p>
        </p:txBody>
      </p:sp>
      <p:sp>
        <p:nvSpPr>
          <p:cNvPr id="11" name="頁尾版面配置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D60A8-565B-4E11-A8E0-6B13C7AA080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標題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4" name="內容版面配置區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B3043-D3A9-468B-B3A8-1D47D696BDE6}" type="datetimeFigureOut">
              <a:rPr lang="zh-TW" altLang="en-US" smtClean="0"/>
              <a:t>2012/12/26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1" name="投影片編號版面配置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D60A8-565B-4E11-A8E0-6B13C7AA08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標題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25" name="文字版面配置區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8" name="內容版面配置區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B3043-D3A9-468B-B3A8-1D47D696BDE6}" type="datetimeFigureOut">
              <a:rPr lang="zh-TW" altLang="en-US" smtClean="0"/>
              <a:t>2012/12/26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74D60A8-565B-4E11-A8E0-6B13C7AA080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標題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2" name="日期版面配置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B3043-D3A9-468B-B3A8-1D47D696BDE6}" type="datetimeFigureOut">
              <a:rPr lang="zh-TW" altLang="en-US" smtClean="0"/>
              <a:t>2012/12/26</a:t>
            </a:fld>
            <a:endParaRPr lang="zh-TW" alt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D60A8-565B-4E11-A8E0-6B13C7AA08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B3043-D3A9-468B-B3A8-1D47D696BDE6}" type="datetimeFigureOut">
              <a:rPr lang="zh-TW" altLang="en-US" smtClean="0"/>
              <a:t>2012/12/26</a:t>
            </a:fld>
            <a:endParaRPr lang="zh-TW" altLang="en-US"/>
          </a:p>
        </p:txBody>
      </p:sp>
      <p:sp>
        <p:nvSpPr>
          <p:cNvPr id="24" name="頁尾版面配置區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D60A8-565B-4E11-A8E0-6B13C7AA08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標題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6" name="文字版面配置區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內容版面配置區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5" name="日期版面配置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B3043-D3A9-468B-B3A8-1D47D696BDE6}" type="datetimeFigureOut">
              <a:rPr lang="zh-TW" altLang="en-US" smtClean="0"/>
              <a:t>2012/12/26</a:t>
            </a:fld>
            <a:endParaRPr lang="zh-TW" altLang="en-US"/>
          </a:p>
        </p:txBody>
      </p:sp>
      <p:sp>
        <p:nvSpPr>
          <p:cNvPr id="29" name="頁尾版面配置區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D60A8-565B-4E11-A8E0-6B13C7AA08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圖片版面配置區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B3043-D3A9-468B-B3A8-1D47D696BDE6}" type="datetimeFigureOut">
              <a:rPr lang="zh-TW" altLang="en-US" smtClean="0"/>
              <a:t>2012/12/26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1" name="投影片編號版面配置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D60A8-565B-4E11-A8E0-6B13C7AA080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標題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6" name="文字版面配置區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B3043-D3A9-468B-B3A8-1D47D696BDE6}" type="datetimeFigureOut">
              <a:rPr lang="zh-TW" altLang="en-US" smtClean="0"/>
              <a:t>2012/12/26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D60A8-565B-4E11-A8E0-6B13C7AA08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B3043-D3A9-468B-B3A8-1D47D696BDE6}" type="datetimeFigureOut">
              <a:rPr lang="zh-TW" altLang="en-US" smtClean="0"/>
              <a:t>2012/12/26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D60A8-565B-4E11-A8E0-6B13C7AA080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字版面配置區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1" name="日期版面配置區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8EB3043-D3A9-468B-B3A8-1D47D696BDE6}" type="datetimeFigureOut">
              <a:rPr lang="zh-TW" altLang="en-US" smtClean="0"/>
              <a:t>2012/12/26</a:t>
            </a:fld>
            <a:endParaRPr lang="zh-TW" altLang="en-US"/>
          </a:p>
        </p:txBody>
      </p:sp>
      <p:sp>
        <p:nvSpPr>
          <p:cNvPr id="28" name="頁尾版面配置區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74D60A8-565B-4E11-A8E0-6B13C7AA080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標題版面配置區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548680"/>
            <a:ext cx="9144000" cy="1152128"/>
          </a:xfrm>
        </p:spPr>
        <p:txBody>
          <a:bodyPr>
            <a:noAutofit/>
          </a:bodyPr>
          <a:lstStyle/>
          <a:p>
            <a:r>
              <a:rPr lang="en-US" altLang="zh-TW" sz="4400" dirty="0" smtClean="0"/>
              <a:t>Global Technology Revolution</a:t>
            </a:r>
            <a:endParaRPr lang="zh-TW" altLang="en-US" sz="44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755576" y="4653136"/>
            <a:ext cx="6944816" cy="1872208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Members:</a:t>
            </a:r>
            <a:r>
              <a:rPr lang="zh-TW" altLang="en-US" dirty="0" smtClean="0"/>
              <a:t> </a:t>
            </a:r>
            <a:r>
              <a:rPr lang="en-US" altLang="zh-TW" dirty="0" smtClean="0"/>
              <a:t> 400820089 </a:t>
            </a:r>
            <a:r>
              <a:rPr lang="zh-TW" altLang="en-US" dirty="0" smtClean="0"/>
              <a:t>周思妤</a:t>
            </a:r>
            <a:r>
              <a:rPr lang="en-US" altLang="zh-TW" dirty="0" smtClean="0"/>
              <a:t> S</a:t>
            </a:r>
            <a:r>
              <a:rPr lang="en-US" altLang="zh-TW" dirty="0" smtClean="0"/>
              <a:t>tephanie</a:t>
            </a:r>
            <a:br>
              <a:rPr lang="en-US" altLang="zh-TW" dirty="0" smtClean="0"/>
            </a:br>
            <a:r>
              <a:rPr lang="zh-TW" altLang="en-US" dirty="0" smtClean="0"/>
              <a:t>                   </a:t>
            </a:r>
            <a:r>
              <a:rPr lang="en-US" altLang="zh-TW" dirty="0" smtClean="0"/>
              <a:t>400820329 </a:t>
            </a:r>
            <a:r>
              <a:rPr lang="zh-TW" altLang="en-US" dirty="0" smtClean="0"/>
              <a:t>林珮瑜 </a:t>
            </a:r>
            <a:r>
              <a:rPr lang="en-US" altLang="zh-TW" dirty="0" smtClean="0"/>
              <a:t>Irene</a:t>
            </a:r>
            <a:br>
              <a:rPr lang="en-US" altLang="zh-TW" dirty="0" smtClean="0"/>
            </a:br>
            <a:r>
              <a:rPr lang="zh-TW" altLang="en-US" dirty="0" smtClean="0"/>
              <a:t>                   </a:t>
            </a:r>
            <a:r>
              <a:rPr lang="en-US" altLang="zh-TW" dirty="0" smtClean="0"/>
              <a:t>400820501</a:t>
            </a:r>
            <a:r>
              <a:rPr lang="zh-TW" altLang="en-US" dirty="0" smtClean="0"/>
              <a:t> 曾瑞筑 </a:t>
            </a:r>
            <a:r>
              <a:rPr lang="en-US" altLang="zh-TW" dirty="0" smtClean="0"/>
              <a:t>Sally</a:t>
            </a:r>
            <a:br>
              <a:rPr lang="en-US" altLang="zh-TW" dirty="0" smtClean="0"/>
            </a:br>
            <a:r>
              <a:rPr lang="zh-TW" altLang="en-US" dirty="0" smtClean="0"/>
              <a:t>                   </a:t>
            </a:r>
            <a:r>
              <a:rPr lang="en-US" altLang="zh-TW" dirty="0" smtClean="0"/>
              <a:t>400826516 </a:t>
            </a:r>
            <a:r>
              <a:rPr lang="zh-TW" altLang="en-US" dirty="0" smtClean="0"/>
              <a:t>潘喜臨</a:t>
            </a:r>
            <a:r>
              <a:rPr lang="en-US" altLang="zh-TW" dirty="0" smtClean="0"/>
              <a:t>  Lynn</a:t>
            </a:r>
            <a:endParaRPr lang="zh-TW" altLang="en-US" dirty="0"/>
          </a:p>
        </p:txBody>
      </p:sp>
      <p:pic>
        <p:nvPicPr>
          <p:cNvPr id="6" name="圖片 5" descr="64541_531510600200891_2514337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772816"/>
            <a:ext cx="5414359" cy="280083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4400" dirty="0" smtClean="0"/>
              <a:t>history</a:t>
            </a:r>
            <a:endParaRPr lang="zh-TW" altLang="en-US" sz="4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en-US" altLang="zh-TW" dirty="0" smtClean="0"/>
              <a:t>2006/08</a:t>
            </a:r>
            <a:r>
              <a:rPr lang="zh-TW" altLang="en-US" dirty="0" smtClean="0"/>
              <a:t>  </a:t>
            </a:r>
            <a:r>
              <a:rPr lang="en-US" altLang="zh-TW" dirty="0" smtClean="0"/>
              <a:t>7-ELEVEN</a:t>
            </a:r>
            <a:r>
              <a:rPr lang="zh-TW" altLang="en-US" dirty="0" smtClean="0"/>
              <a:t> </a:t>
            </a:r>
            <a:r>
              <a:rPr lang="en-US" altLang="zh-TW" dirty="0" smtClean="0"/>
              <a:t>provide</a:t>
            </a:r>
            <a:r>
              <a:rPr lang="zh-TW" altLang="en-US" dirty="0" smtClean="0"/>
              <a:t>「</a:t>
            </a:r>
            <a:r>
              <a:rPr lang="en-US" altLang="zh-TW" dirty="0" err="1" smtClean="0"/>
              <a:t>ibon</a:t>
            </a:r>
            <a:r>
              <a:rPr lang="zh-TW" altLang="en-US" dirty="0" smtClean="0"/>
              <a:t>」</a:t>
            </a:r>
            <a:r>
              <a:rPr lang="en-US" altLang="zh-TW" dirty="0" smtClean="0"/>
              <a:t>system </a:t>
            </a:r>
          </a:p>
          <a:p>
            <a:r>
              <a:rPr lang="en-US" altLang="zh-TW" dirty="0" smtClean="0">
                <a:solidFill>
                  <a:srgbClr val="0070C0"/>
                </a:solidFill>
              </a:rPr>
              <a:t>The goal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en-US" altLang="zh-TW" dirty="0" smtClean="0"/>
              <a:t>-</a:t>
            </a:r>
            <a:r>
              <a:rPr lang="en-US" altLang="zh-TW" dirty="0" err="1" smtClean="0"/>
              <a:t>ibon</a:t>
            </a:r>
            <a:r>
              <a:rPr lang="en-US" altLang="zh-TW" dirty="0" smtClean="0"/>
              <a:t> is the service center which closes the    </a:t>
            </a:r>
          </a:p>
          <a:p>
            <a:pPr>
              <a:buNone/>
            </a:pPr>
            <a:r>
              <a:rPr lang="en-US" altLang="zh-TW" dirty="0" smtClean="0"/>
              <a:t> </a:t>
            </a:r>
            <a:r>
              <a:rPr lang="en-US" altLang="zh-TW" dirty="0" smtClean="0"/>
              <a:t>    consumer very much. 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en-US" altLang="zh-TW" dirty="0" smtClean="0"/>
              <a:t>-</a:t>
            </a:r>
            <a:r>
              <a:rPr lang="en-US" altLang="zh-TW" dirty="0" err="1" smtClean="0"/>
              <a:t>ibon</a:t>
            </a:r>
            <a:r>
              <a:rPr lang="en-US" altLang="zh-TW" dirty="0" smtClean="0"/>
              <a:t> is a platform that has an interaction    </a:t>
            </a:r>
          </a:p>
          <a:p>
            <a:pPr>
              <a:buNone/>
            </a:pPr>
            <a:r>
              <a:rPr lang="en-US" altLang="zh-TW" dirty="0" smtClean="0"/>
              <a:t>      between the provider and consumers. </a:t>
            </a:r>
            <a:endParaRPr lang="zh-TW" altLang="en-US" dirty="0"/>
          </a:p>
        </p:txBody>
      </p:sp>
      <p:pic>
        <p:nvPicPr>
          <p:cNvPr id="4" name="圖片 3" descr="36503_531511656867452_16256758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188640"/>
            <a:ext cx="3312368" cy="196257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Function</a:t>
            </a:r>
            <a:endParaRPr lang="zh-TW" altLang="en-US" dirty="0"/>
          </a:p>
        </p:txBody>
      </p:sp>
      <p:pic>
        <p:nvPicPr>
          <p:cNvPr id="4" name="內容版面配置區 3" descr="553618_531510620200889_1788755957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340768"/>
            <a:ext cx="7056784" cy="529258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Function– </a:t>
            </a:r>
            <a:r>
              <a:rPr lang="en-US" altLang="zh-TW" dirty="0" err="1" smtClean="0"/>
              <a:t>print&amp;scan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The picture and file printing </a:t>
            </a:r>
          </a:p>
          <a:p>
            <a:r>
              <a:rPr lang="en-US" altLang="zh-TW" dirty="0" smtClean="0"/>
              <a:t>The poster printing</a:t>
            </a:r>
          </a:p>
          <a:p>
            <a:r>
              <a:rPr lang="en-US" altLang="zh-TW" dirty="0" smtClean="0"/>
              <a:t>special cards printing</a:t>
            </a:r>
          </a:p>
          <a:p>
            <a:r>
              <a:rPr lang="en-US" altLang="zh-TW" dirty="0" smtClean="0"/>
              <a:t>The file uploading</a:t>
            </a:r>
          </a:p>
          <a:p>
            <a:r>
              <a:rPr lang="en-US" altLang="zh-TW" dirty="0" smtClean="0"/>
              <a:t>The customization</a:t>
            </a:r>
          </a:p>
          <a:p>
            <a:pPr>
              <a:buNone/>
            </a:pPr>
            <a:r>
              <a:rPr lang="en-US" altLang="zh-TW" sz="3600" dirty="0" smtClean="0">
                <a:solidFill>
                  <a:srgbClr val="C00000"/>
                </a:solidFill>
              </a:rPr>
              <a:t>    </a:t>
            </a:r>
            <a:r>
              <a:rPr lang="en-US" altLang="zh-TW" sz="3600" b="1" dirty="0" smtClean="0">
                <a:solidFill>
                  <a:srgbClr val="C00000"/>
                </a:solidFill>
              </a:rPr>
              <a:t>The example</a:t>
            </a:r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Function-- ticket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The exhibition</a:t>
            </a:r>
          </a:p>
          <a:p>
            <a:r>
              <a:rPr lang="en-US" altLang="zh-TW" dirty="0" smtClean="0"/>
              <a:t>The system of ticket selling(type)</a:t>
            </a:r>
          </a:p>
          <a:p>
            <a:pPr>
              <a:buNone/>
            </a:pP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en-US" altLang="zh-TW" b="1" dirty="0" smtClean="0">
                <a:solidFill>
                  <a:srgbClr val="C00000"/>
                </a:solidFill>
              </a:rPr>
              <a:t> The example 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Function-- travel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The theme park</a:t>
            </a:r>
          </a:p>
          <a:p>
            <a:r>
              <a:rPr lang="en-US" altLang="zh-TW" dirty="0" smtClean="0"/>
              <a:t>The hotel booking</a:t>
            </a:r>
          </a:p>
          <a:p>
            <a:endParaRPr lang="en-US" altLang="zh-TW" dirty="0" smtClean="0"/>
          </a:p>
          <a:p>
            <a:pPr>
              <a:buNone/>
            </a:pPr>
            <a:r>
              <a:rPr lang="en-US" altLang="zh-TW" b="1" dirty="0" smtClean="0">
                <a:solidFill>
                  <a:srgbClr val="C00000"/>
                </a:solidFill>
              </a:rPr>
              <a:t> The example 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 smtClean="0"/>
          </a:p>
          <a:p>
            <a:pPr>
              <a:buNone/>
            </a:pPr>
            <a:endParaRPr lang="zh-TW" alt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Function– digital life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US" altLang="zh-TW" sz="11100" dirty="0" smtClean="0"/>
              <a:t>Jobs</a:t>
            </a:r>
          </a:p>
          <a:p>
            <a:r>
              <a:rPr lang="en-US" altLang="zh-TW" sz="11100" dirty="0" smtClean="0"/>
              <a:t>Service for student</a:t>
            </a:r>
          </a:p>
          <a:p>
            <a:r>
              <a:rPr lang="en-US" altLang="zh-TW" sz="11100" dirty="0" smtClean="0"/>
              <a:t>The taxi		</a:t>
            </a:r>
          </a:p>
          <a:p>
            <a:r>
              <a:rPr lang="en-US" altLang="zh-TW" sz="11100" dirty="0" smtClean="0"/>
              <a:t>I cat</a:t>
            </a:r>
          </a:p>
          <a:p>
            <a:r>
              <a:rPr lang="en-US" altLang="zh-TW" sz="11100" dirty="0" smtClean="0"/>
              <a:t>Laundry</a:t>
            </a:r>
          </a:p>
          <a:p>
            <a:r>
              <a:rPr lang="en-US" altLang="zh-TW" sz="11100" dirty="0" smtClean="0"/>
              <a:t>Address of Branches </a:t>
            </a:r>
            <a:r>
              <a:rPr lang="zh-TW" altLang="en-US" sz="6700" dirty="0" smtClean="0"/>
              <a:t/>
            </a:r>
            <a:br>
              <a:rPr lang="zh-TW" altLang="en-US" sz="6700" dirty="0" smtClean="0"/>
            </a:br>
            <a:r>
              <a:rPr lang="zh-TW" altLang="en-US" sz="6700" dirty="0" smtClean="0"/>
              <a:t/>
            </a:r>
            <a:br>
              <a:rPr lang="zh-TW" altLang="en-US" sz="6700" dirty="0" smtClean="0"/>
            </a:br>
            <a:r>
              <a:rPr lang="zh-TW" altLang="en-US" sz="6700" dirty="0" smtClean="0"/>
              <a:t/>
            </a:r>
            <a:br>
              <a:rPr lang="zh-TW" altLang="en-US" sz="6700" dirty="0" smtClean="0"/>
            </a:br>
            <a:r>
              <a:rPr lang="zh-TW" altLang="en-US" sz="6700" dirty="0" smtClean="0"/>
              <a:t/>
            </a:r>
            <a:br>
              <a:rPr lang="zh-TW" altLang="en-US" sz="6700" dirty="0" smtClean="0"/>
            </a:br>
            <a:r>
              <a:rPr lang="zh-TW" altLang="en-US" sz="6700" dirty="0" smtClean="0"/>
              <a:t/>
            </a:r>
            <a:br>
              <a:rPr lang="zh-TW" altLang="en-US" sz="6700" dirty="0" smtClean="0"/>
            </a:br>
            <a:r>
              <a:rPr lang="zh-TW" altLang="en-US" sz="6700" dirty="0" smtClean="0"/>
              <a:t/>
            </a:r>
            <a:br>
              <a:rPr lang="zh-TW" altLang="en-US" sz="6700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539552" y="4509120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000" b="1" dirty="0" smtClean="0">
                <a:solidFill>
                  <a:srgbClr val="C00000"/>
                </a:solidFill>
              </a:rPr>
              <a:t> The  example </a:t>
            </a:r>
            <a:endParaRPr lang="zh-TW" altLang="en-US" sz="4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Function-- download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The file downloading</a:t>
            </a:r>
          </a:p>
          <a:p>
            <a:r>
              <a:rPr lang="en-US" altLang="zh-TW" dirty="0" smtClean="0"/>
              <a:t>The application form</a:t>
            </a:r>
          </a:p>
          <a:p>
            <a:r>
              <a:rPr lang="en-US" altLang="zh-TW" dirty="0" smtClean="0"/>
              <a:t>Life information</a:t>
            </a:r>
          </a:p>
          <a:p>
            <a:r>
              <a:rPr lang="en-US" altLang="zh-TW" dirty="0" smtClean="0"/>
              <a:t>Pictures </a:t>
            </a:r>
          </a:p>
          <a:p>
            <a:r>
              <a:rPr lang="en-US" altLang="zh-TW" dirty="0" smtClean="0"/>
              <a:t>Policy guidance 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539552" y="4509120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000" b="1" dirty="0" smtClean="0">
                <a:solidFill>
                  <a:srgbClr val="C00000"/>
                </a:solidFill>
              </a:rPr>
              <a:t> The  example </a:t>
            </a:r>
            <a:endParaRPr lang="zh-TW" altLang="en-US" sz="4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Function-- recharge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340768"/>
            <a:ext cx="8686800" cy="4451325"/>
          </a:xfrm>
        </p:spPr>
        <p:txBody>
          <a:bodyPr>
            <a:normAutofit/>
          </a:bodyPr>
          <a:lstStyle/>
          <a:p>
            <a:pPr>
              <a:buNone/>
            </a:pPr>
            <a:endParaRPr lang="en-US" altLang="zh-TW" dirty="0" smtClean="0"/>
          </a:p>
          <a:p>
            <a:r>
              <a:rPr lang="en-US" altLang="zh-TW" dirty="0" smtClean="0"/>
              <a:t>Online </a:t>
            </a:r>
            <a:r>
              <a:rPr lang="en-US" altLang="zh-TW" dirty="0" smtClean="0"/>
              <a:t>game</a:t>
            </a:r>
          </a:p>
          <a:p>
            <a:r>
              <a:rPr lang="en-US" altLang="zh-TW" dirty="0" smtClean="0"/>
              <a:t>Virtual treasure</a:t>
            </a:r>
          </a:p>
          <a:p>
            <a:r>
              <a:rPr lang="en-US" altLang="zh-TW" dirty="0" smtClean="0"/>
              <a:t>Telecommunication recharging</a:t>
            </a:r>
          </a:p>
          <a:p>
            <a:r>
              <a:rPr lang="en-US" altLang="zh-TW" dirty="0" smtClean="0"/>
              <a:t>International phone call </a:t>
            </a:r>
            <a:r>
              <a:rPr lang="en-US" altLang="zh-TW" dirty="0" smtClean="0"/>
              <a:t>     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539552" y="4509120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000" b="1" dirty="0" smtClean="0">
                <a:solidFill>
                  <a:srgbClr val="C00000"/>
                </a:solidFill>
              </a:rPr>
              <a:t> The  example </a:t>
            </a:r>
            <a:endParaRPr lang="zh-TW" altLang="en-US" sz="4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Function-- dividend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556792"/>
            <a:ext cx="8686800" cy="4525963"/>
          </a:xfrm>
        </p:spPr>
        <p:txBody>
          <a:bodyPr>
            <a:normAutofit fontScale="40000" lnSpcReduction="20000"/>
          </a:bodyPr>
          <a:lstStyle/>
          <a:p>
            <a:r>
              <a:rPr lang="en-US" altLang="zh-TW" sz="6700" dirty="0" err="1" smtClean="0"/>
              <a:t>icash</a:t>
            </a:r>
            <a:r>
              <a:rPr lang="zh-TW" altLang="en-US" sz="6700" dirty="0" smtClean="0"/>
              <a:t>、 </a:t>
            </a:r>
            <a:r>
              <a:rPr lang="en-US" altLang="zh-TW" sz="6700" dirty="0" err="1" smtClean="0"/>
              <a:t>icash</a:t>
            </a:r>
            <a:r>
              <a:rPr lang="zh-TW" altLang="en-US" sz="6700" dirty="0" smtClean="0"/>
              <a:t> </a:t>
            </a:r>
            <a:r>
              <a:rPr lang="en-US" altLang="zh-TW" sz="6700" dirty="0" smtClean="0"/>
              <a:t>E</a:t>
            </a:r>
            <a:r>
              <a:rPr lang="en-US" altLang="zh-TW" sz="6700" dirty="0" smtClean="0"/>
              <a:t>asy Card</a:t>
            </a:r>
          </a:p>
          <a:p>
            <a:r>
              <a:rPr lang="en-US" altLang="zh-TW" sz="6700" dirty="0" smtClean="0"/>
              <a:t>telecommunication company</a:t>
            </a:r>
          </a:p>
          <a:p>
            <a:r>
              <a:rPr lang="en-US" altLang="zh-TW" sz="6700" dirty="0" smtClean="0"/>
              <a:t>credit </a:t>
            </a:r>
            <a:r>
              <a:rPr lang="en-US" altLang="zh-TW" sz="6700" dirty="0" smtClean="0"/>
              <a:t>card</a:t>
            </a:r>
          </a:p>
          <a:p>
            <a:r>
              <a:rPr lang="en-US" altLang="zh-TW" sz="6700" dirty="0" smtClean="0"/>
              <a:t>Gas station </a:t>
            </a:r>
          </a:p>
          <a:p>
            <a:r>
              <a:rPr lang="en-US" altLang="zh-TW" sz="6700" dirty="0" smtClean="0"/>
              <a:t>Online game</a:t>
            </a:r>
          </a:p>
          <a:p>
            <a:r>
              <a:rPr lang="en-US" altLang="zh-TW" sz="6700" dirty="0" err="1" smtClean="0"/>
              <a:t>Deparment</a:t>
            </a:r>
            <a:r>
              <a:rPr lang="en-US" altLang="zh-TW" sz="6700" dirty="0" smtClean="0"/>
              <a:t> store </a:t>
            </a:r>
          </a:p>
          <a:p>
            <a:r>
              <a:rPr lang="en-US" altLang="zh-TW" sz="6700" dirty="0" smtClean="0"/>
              <a:t>security &amp; insurance</a:t>
            </a:r>
          </a:p>
          <a:p>
            <a:pPr>
              <a:buNone/>
            </a:pPr>
            <a:r>
              <a:rPr lang="zh-TW" altLang="en-US" sz="6700" dirty="0" smtClean="0"/>
              <a:t/>
            </a:r>
            <a:br>
              <a:rPr lang="zh-TW" altLang="en-US" sz="6700" dirty="0" smtClean="0"/>
            </a:br>
            <a:r>
              <a:rPr lang="zh-TW" altLang="en-US" sz="6700" dirty="0" smtClean="0"/>
              <a:t/>
            </a:r>
            <a:br>
              <a:rPr lang="zh-TW" altLang="en-US" sz="6700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539552" y="4509120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000" b="1" dirty="0" smtClean="0">
                <a:solidFill>
                  <a:srgbClr val="C00000"/>
                </a:solidFill>
              </a:rPr>
              <a:t> The  example </a:t>
            </a:r>
            <a:endParaRPr lang="zh-TW" altLang="en-US" sz="4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Function– pay out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TW" dirty="0" smtClean="0"/>
              <a:t>Telecommunication recharging</a:t>
            </a:r>
          </a:p>
          <a:p>
            <a:r>
              <a:rPr lang="en-US" altLang="zh-TW" dirty="0" smtClean="0"/>
              <a:t>Public affairs</a:t>
            </a:r>
          </a:p>
          <a:p>
            <a:r>
              <a:rPr lang="en-US" altLang="zh-TW" dirty="0" smtClean="0"/>
              <a:t>Code </a:t>
            </a:r>
          </a:p>
          <a:p>
            <a:r>
              <a:rPr lang="en-US" altLang="zh-TW" dirty="0" smtClean="0"/>
              <a:t>Financial service</a:t>
            </a:r>
          </a:p>
          <a:p>
            <a:r>
              <a:rPr lang="en-US" altLang="zh-TW" dirty="0" smtClean="0"/>
              <a:t>Charitable donation</a:t>
            </a:r>
          </a:p>
          <a:p>
            <a:r>
              <a:rPr lang="en-US" altLang="zh-TW" dirty="0" smtClean="0"/>
              <a:t>Foreign labor</a:t>
            </a:r>
          </a:p>
          <a:p>
            <a:r>
              <a:rPr lang="en-US" altLang="zh-TW" dirty="0" smtClean="0"/>
              <a:t>Telecommunication &amp; television </a:t>
            </a:r>
            <a:endParaRPr lang="en-US" altLang="zh-TW" dirty="0" smtClean="0"/>
          </a:p>
          <a:p>
            <a:pPr>
              <a:buNone/>
            </a:pP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611560" y="5301208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000" b="1" dirty="0" smtClean="0">
                <a:solidFill>
                  <a:srgbClr val="C00000"/>
                </a:solidFill>
              </a:rPr>
              <a:t> The  example </a:t>
            </a:r>
            <a:endParaRPr lang="zh-TW" altLang="en-US" sz="4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Function– bid for service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TW" dirty="0" smtClean="0"/>
              <a:t>7 </a:t>
            </a:r>
            <a:r>
              <a:rPr lang="en-US" altLang="zh-TW" dirty="0" smtClean="0"/>
              <a:t>mobile telecommunication application</a:t>
            </a:r>
          </a:p>
          <a:p>
            <a:r>
              <a:rPr lang="en-US" altLang="zh-TW" dirty="0" smtClean="0"/>
              <a:t>loan application </a:t>
            </a:r>
            <a:endParaRPr lang="en-US" altLang="zh-TW" dirty="0" smtClean="0"/>
          </a:p>
          <a:p>
            <a:r>
              <a:rPr lang="en-US" altLang="zh-TW" dirty="0" smtClean="0"/>
              <a:t>Government application</a:t>
            </a:r>
          </a:p>
          <a:p>
            <a:r>
              <a:rPr lang="en-US" altLang="zh-TW" dirty="0" smtClean="0"/>
              <a:t>The insurance service	</a:t>
            </a:r>
          </a:p>
          <a:p>
            <a:r>
              <a:rPr lang="en-US" altLang="zh-TW" dirty="0" smtClean="0"/>
              <a:t>Other application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539552" y="4509120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000" b="1" dirty="0" smtClean="0">
                <a:solidFill>
                  <a:srgbClr val="C00000"/>
                </a:solidFill>
              </a:rPr>
              <a:t> The  example </a:t>
            </a:r>
            <a:endParaRPr lang="zh-TW" altLang="en-US" sz="4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Function– coupon 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The lucky draw	</a:t>
            </a:r>
          </a:p>
          <a:p>
            <a:r>
              <a:rPr lang="en-US" altLang="zh-TW" dirty="0" smtClean="0"/>
              <a:t>voucher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395536" y="3068960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000" b="1" dirty="0" smtClean="0">
                <a:solidFill>
                  <a:srgbClr val="C00000"/>
                </a:solidFill>
              </a:rPr>
              <a:t> The  example </a:t>
            </a:r>
            <a:endParaRPr lang="zh-TW" altLang="en-US" sz="4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2843808" y="2204864"/>
            <a:ext cx="352839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b="1" dirty="0" smtClean="0">
                <a:solidFill>
                  <a:srgbClr val="FF0000"/>
                </a:solidFill>
              </a:rPr>
              <a:t>Advantage</a:t>
            </a:r>
          </a:p>
          <a:p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2771800" y="26369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2627784" y="4005064"/>
            <a:ext cx="40324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b="1" dirty="0" smtClean="0">
                <a:solidFill>
                  <a:srgbClr val="FF0000"/>
                </a:solidFill>
              </a:rPr>
              <a:t>disadvantage</a:t>
            </a:r>
            <a:endParaRPr lang="zh-TW" alt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91680" y="2780928"/>
            <a:ext cx="86868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TW" sz="5400" b="1" dirty="0" smtClean="0"/>
              <a:t>Thanks for listening</a:t>
            </a:r>
            <a:endParaRPr lang="zh-TW" altLang="en-US" sz="5400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旅程">
  <a:themeElements>
    <a:clrScheme name="旅程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旅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旅程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261</TotalTime>
  <Words>189</Words>
  <Application>Microsoft Office PowerPoint</Application>
  <PresentationFormat>如螢幕大小 (4:3)</PresentationFormat>
  <Paragraphs>81</Paragraphs>
  <Slides>16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17" baseType="lpstr">
      <vt:lpstr>旅程</vt:lpstr>
      <vt:lpstr>Global Technology Revolution</vt:lpstr>
      <vt:lpstr>history</vt:lpstr>
      <vt:lpstr>Function</vt:lpstr>
      <vt:lpstr>Function– print&amp;scan</vt:lpstr>
      <vt:lpstr>Function-- ticket</vt:lpstr>
      <vt:lpstr>Function-- travel</vt:lpstr>
      <vt:lpstr>Function– digital life</vt:lpstr>
      <vt:lpstr>Function-- download</vt:lpstr>
      <vt:lpstr>Function-- recharge</vt:lpstr>
      <vt:lpstr>Function-- dividend</vt:lpstr>
      <vt:lpstr>Function– pay out</vt:lpstr>
      <vt:lpstr>Function– bid for service</vt:lpstr>
      <vt:lpstr>Function– coupon </vt:lpstr>
      <vt:lpstr>投影片 14</vt:lpstr>
      <vt:lpstr>投影片 15</vt:lpstr>
      <vt:lpstr>投影片 16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Technology Revolution</dc:title>
  <dc:creator>user</dc:creator>
  <cp:lastModifiedBy>user</cp:lastModifiedBy>
  <cp:revision>27</cp:revision>
  <dcterms:created xsi:type="dcterms:W3CDTF">2012-12-26T15:06:36Z</dcterms:created>
  <dcterms:modified xsi:type="dcterms:W3CDTF">2012-12-26T19:28:03Z</dcterms:modified>
</cp:coreProperties>
</file>