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46953-DD0A-4D9B-80A1-EBC5B9604E5F}" type="datetimeFigureOut">
              <a:rPr lang="zh-TW" altLang="en-US" smtClean="0"/>
              <a:t>2012/11/1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259EC-2CF2-4FFB-9768-5AEFB715459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46953-DD0A-4D9B-80A1-EBC5B9604E5F}" type="datetimeFigureOut">
              <a:rPr lang="zh-TW" altLang="en-US" smtClean="0"/>
              <a:t>2012/11/1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259EC-2CF2-4FFB-9768-5AEFB715459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46953-DD0A-4D9B-80A1-EBC5B9604E5F}" type="datetimeFigureOut">
              <a:rPr lang="zh-TW" altLang="en-US" smtClean="0"/>
              <a:t>2012/11/1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259EC-2CF2-4FFB-9768-5AEFB715459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46953-DD0A-4D9B-80A1-EBC5B9604E5F}" type="datetimeFigureOut">
              <a:rPr lang="zh-TW" altLang="en-US" smtClean="0"/>
              <a:t>2012/11/1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259EC-2CF2-4FFB-9768-5AEFB715459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46953-DD0A-4D9B-80A1-EBC5B9604E5F}" type="datetimeFigureOut">
              <a:rPr lang="zh-TW" altLang="en-US" smtClean="0"/>
              <a:t>2012/11/1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259EC-2CF2-4FFB-9768-5AEFB715459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46953-DD0A-4D9B-80A1-EBC5B9604E5F}" type="datetimeFigureOut">
              <a:rPr lang="zh-TW" altLang="en-US" smtClean="0"/>
              <a:t>2012/11/1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259EC-2CF2-4FFB-9768-5AEFB715459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46953-DD0A-4D9B-80A1-EBC5B9604E5F}" type="datetimeFigureOut">
              <a:rPr lang="zh-TW" altLang="en-US" smtClean="0"/>
              <a:t>2012/11/1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259EC-2CF2-4FFB-9768-5AEFB715459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46953-DD0A-4D9B-80A1-EBC5B9604E5F}" type="datetimeFigureOut">
              <a:rPr lang="zh-TW" altLang="en-US" smtClean="0"/>
              <a:t>2012/11/1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259EC-2CF2-4FFB-9768-5AEFB715459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46953-DD0A-4D9B-80A1-EBC5B9604E5F}" type="datetimeFigureOut">
              <a:rPr lang="zh-TW" altLang="en-US" smtClean="0"/>
              <a:t>2012/11/1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259EC-2CF2-4FFB-9768-5AEFB715459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46953-DD0A-4D9B-80A1-EBC5B9604E5F}" type="datetimeFigureOut">
              <a:rPr lang="zh-TW" altLang="en-US" smtClean="0"/>
              <a:t>2012/11/1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259EC-2CF2-4FFB-9768-5AEFB715459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46953-DD0A-4D9B-80A1-EBC5B9604E5F}" type="datetimeFigureOut">
              <a:rPr lang="zh-TW" altLang="en-US" smtClean="0"/>
              <a:t>2012/11/1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259EC-2CF2-4FFB-9768-5AEFB715459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D246953-DD0A-4D9B-80A1-EBC5B9604E5F}" type="datetimeFigureOut">
              <a:rPr lang="zh-TW" altLang="en-US" smtClean="0"/>
              <a:t>2012/11/1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A259EC-2CF2-4FFB-9768-5AEFB715459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hyperlink" Target="http://www.youtube.com/watch?v=qE1KxU3SSoE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32543" y="332656"/>
            <a:ext cx="8458200" cy="1222375"/>
          </a:xfrm>
        </p:spPr>
        <p:txBody>
          <a:bodyPr>
            <a:normAutofit fontScale="90000"/>
          </a:bodyPr>
          <a:lstStyle/>
          <a:p>
            <a:r>
              <a:rPr lang="en-US" altLang="zh-TW" sz="72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  <a:t/>
            </a:r>
            <a:br>
              <a:rPr lang="en-US" altLang="zh-TW" sz="72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</a:br>
            <a:r>
              <a:rPr lang="en-US" altLang="zh-TW" sz="72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  <a:t>Aviation technology</a:t>
            </a:r>
            <a:br>
              <a:rPr lang="en-US" altLang="zh-TW" sz="72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</a:br>
            <a:r>
              <a:rPr lang="en-US" altLang="zh-TW" sz="28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  <a:t>401867220 </a:t>
            </a:r>
            <a:r>
              <a:rPr lang="zh-TW" altLang="en-US" sz="28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  <a:t>黃筠婷</a:t>
            </a:r>
            <a:r>
              <a:rPr lang="en-US" altLang="zh-TW" sz="28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  <a:t/>
            </a:r>
            <a:br>
              <a:rPr lang="en-US" altLang="zh-TW" sz="28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</a:br>
            <a:r>
              <a:rPr lang="en-US" altLang="zh-TW" sz="28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  <a:t>401817076</a:t>
            </a:r>
            <a:r>
              <a:rPr lang="zh-TW" altLang="en-US" sz="28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  <a:t> 陳筠</a:t>
            </a:r>
            <a:r>
              <a:rPr lang="en-US" altLang="zh-TW" sz="28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  <a:t/>
            </a:r>
            <a:br>
              <a:rPr lang="en-US" altLang="zh-TW" sz="28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</a:br>
            <a:r>
              <a:rPr lang="en-US" altLang="zh-TW" sz="28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  <a:t>400820386</a:t>
            </a:r>
            <a:r>
              <a:rPr lang="zh-TW" altLang="en-US" sz="28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  <a:t> 陳定嶽</a:t>
            </a:r>
            <a:r>
              <a:rPr lang="en-US" altLang="zh-TW" sz="28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  <a:t/>
            </a:r>
            <a:br>
              <a:rPr lang="en-US" altLang="zh-TW" sz="28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</a:br>
            <a:r>
              <a:rPr lang="en-US" altLang="zh-TW" sz="28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  <a:t>400820089</a:t>
            </a:r>
            <a:r>
              <a:rPr lang="zh-TW" altLang="en-US" sz="28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  <a:t> 周思妤</a:t>
            </a:r>
            <a:r>
              <a:rPr lang="en-US" altLang="zh-TW" sz="72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  <a:t/>
            </a:r>
            <a:br>
              <a:rPr lang="en-US" altLang="zh-TW" sz="7200" b="0" dirty="0" smtClean="0">
                <a:solidFill>
                  <a:schemeClr val="bg2">
                    <a:lumMod val="10000"/>
                  </a:schemeClr>
                </a:solidFill>
                <a:effectLst/>
              </a:rPr>
            </a:br>
            <a:endParaRPr lang="zh-TW" altLang="en-US" sz="7200" b="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140968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46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0" y="188640"/>
            <a:ext cx="9540552" cy="6264696"/>
          </a:xfrm>
        </p:spPr>
        <p:txBody>
          <a:bodyPr>
            <a:normAutofit/>
          </a:bodyPr>
          <a:lstStyle/>
          <a:p>
            <a:r>
              <a:rPr lang="en-US" altLang="zh-TW" sz="3600" b="1" dirty="0" smtClean="0">
                <a:latin typeface="+mj-lt"/>
              </a:rPr>
              <a:t>The way we used to book flight ticket</a:t>
            </a:r>
          </a:p>
          <a:p>
            <a:endParaRPr lang="en-US" altLang="zh-TW" sz="3600" b="1" dirty="0" smtClean="0">
              <a:latin typeface="+mj-lt"/>
            </a:endParaRPr>
          </a:p>
          <a:p>
            <a:r>
              <a:rPr lang="en-US" altLang="zh-TW" sz="3600" dirty="0" smtClean="0">
                <a:latin typeface="+mj-lt"/>
              </a:rPr>
              <a:t>By Phone</a:t>
            </a:r>
          </a:p>
          <a:p>
            <a:endParaRPr lang="en-US" altLang="zh-TW" sz="3600" dirty="0" smtClean="0">
              <a:latin typeface="+mj-lt"/>
            </a:endParaRPr>
          </a:p>
          <a:p>
            <a:r>
              <a:rPr lang="en-US" altLang="zh-TW" sz="3600" dirty="0" smtClean="0">
                <a:latin typeface="+mj-lt"/>
              </a:rPr>
              <a:t>Go to the Airlines counter</a:t>
            </a:r>
          </a:p>
          <a:p>
            <a:endParaRPr lang="en-US" altLang="zh-TW" sz="3600" dirty="0" smtClean="0">
              <a:latin typeface="+mj-lt"/>
            </a:endParaRPr>
          </a:p>
          <a:p>
            <a:r>
              <a:rPr lang="en-US" altLang="zh-TW" sz="3600" dirty="0" smtClean="0">
                <a:latin typeface="+mj-lt"/>
              </a:rPr>
              <a:t>Travel agency </a:t>
            </a:r>
            <a:endParaRPr lang="en-US" altLang="zh-TW" sz="3600" dirty="0"/>
          </a:p>
          <a:p>
            <a:pPr marL="45720" indent="0">
              <a:buNone/>
            </a:pPr>
            <a:r>
              <a:rPr lang="en-US" altLang="zh-TW" sz="3600" baseline="30000" dirty="0"/>
              <a:t/>
            </a:r>
            <a:br>
              <a:rPr lang="en-US" altLang="zh-TW" sz="3600" baseline="30000" dirty="0"/>
            </a:br>
            <a:endParaRPr lang="en-US" altLang="zh-TW" sz="3600" dirty="0" smtClean="0">
              <a:latin typeface="+mj-lt"/>
            </a:endParaRPr>
          </a:p>
          <a:p>
            <a:endParaRPr lang="en-US" altLang="zh-TW" sz="4000" dirty="0" smtClean="0">
              <a:latin typeface="+mj-lt"/>
            </a:endParaRPr>
          </a:p>
          <a:p>
            <a:endParaRPr lang="zh-TW" altLang="en-US" sz="4000" dirty="0">
              <a:latin typeface="+mj-lt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908720"/>
            <a:ext cx="1656183" cy="18002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492896"/>
            <a:ext cx="2171700" cy="154305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4437112"/>
            <a:ext cx="2857500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1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0" y="116632"/>
            <a:ext cx="9144000" cy="6741368"/>
          </a:xfrm>
        </p:spPr>
        <p:txBody>
          <a:bodyPr>
            <a:normAutofit/>
          </a:bodyPr>
          <a:lstStyle/>
          <a:p>
            <a:r>
              <a:rPr lang="en-US" altLang="zh-TW" sz="4000" dirty="0" smtClean="0"/>
              <a:t>The way we will book the flight ticket now</a:t>
            </a:r>
          </a:p>
          <a:p>
            <a:r>
              <a:rPr lang="en-US" altLang="zh-TW" sz="4000" dirty="0" smtClean="0"/>
              <a:t>Internet</a:t>
            </a:r>
          </a:p>
          <a:p>
            <a:endParaRPr lang="en-US" altLang="zh-TW" sz="4000" dirty="0"/>
          </a:p>
          <a:p>
            <a:r>
              <a:rPr lang="en-US" altLang="zh-TW" sz="4000" dirty="0" smtClean="0"/>
              <a:t>APP on the phone </a:t>
            </a:r>
          </a:p>
          <a:p>
            <a:endParaRPr lang="en-US" altLang="zh-TW" sz="4000" dirty="0"/>
          </a:p>
          <a:p>
            <a:r>
              <a:rPr lang="en-US" altLang="zh-TW" sz="4000" dirty="0" smtClean="0"/>
              <a:t>Travel agency</a:t>
            </a:r>
            <a:endParaRPr lang="zh-TW" altLang="en-US" sz="4000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842" y="908720"/>
            <a:ext cx="4236412" cy="5755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92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63688" y="4437112"/>
            <a:ext cx="6512511" cy="11430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0" y="116632"/>
            <a:ext cx="9144000" cy="6741368"/>
          </a:xfrm>
        </p:spPr>
        <p:txBody>
          <a:bodyPr>
            <a:normAutofit/>
          </a:bodyPr>
          <a:lstStyle/>
          <a:p>
            <a:pPr lvl="2"/>
            <a:r>
              <a:rPr lang="en-US" altLang="zh-TW" sz="5200" dirty="0" smtClean="0"/>
              <a:t>EX: APP on the phone</a:t>
            </a:r>
          </a:p>
          <a:p>
            <a:endParaRPr lang="en-US" altLang="zh-TW" sz="3600" dirty="0" smtClean="0"/>
          </a:p>
          <a:p>
            <a:endParaRPr lang="zh-TW" altLang="en-US" sz="36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34598"/>
            <a:ext cx="8529146" cy="470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34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" y="116632"/>
            <a:ext cx="9252520" cy="6741368"/>
          </a:xfrm>
        </p:spPr>
        <p:txBody>
          <a:bodyPr/>
          <a:lstStyle/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8" y="368660"/>
            <a:ext cx="3861355" cy="5792034"/>
          </a:xfrm>
          <a:prstGeom prst="rect">
            <a:avLst/>
          </a:prstGeom>
        </p:spPr>
      </p:pic>
      <p:sp>
        <p:nvSpPr>
          <p:cNvPr id="7" name="向右箭號 6"/>
          <p:cNvSpPr/>
          <p:nvPr/>
        </p:nvSpPr>
        <p:spPr>
          <a:xfrm>
            <a:off x="4040940" y="314158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232" y="368661"/>
            <a:ext cx="3905542" cy="585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71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04031"/>
            <a:ext cx="3648827" cy="5602276"/>
          </a:xfrm>
          <a:prstGeom prst="rect">
            <a:avLst/>
          </a:prstGeom>
        </p:spPr>
      </p:pic>
      <p:sp>
        <p:nvSpPr>
          <p:cNvPr id="4" name="向右箭號 3"/>
          <p:cNvSpPr/>
          <p:nvPr/>
        </p:nvSpPr>
        <p:spPr>
          <a:xfrm>
            <a:off x="3913634" y="311207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097" y="437170"/>
            <a:ext cx="3712758" cy="5569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05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54136"/>
            <a:ext cx="3586080" cy="5635724"/>
          </a:xfrm>
          <a:prstGeom prst="rect">
            <a:avLst/>
          </a:prstGeom>
        </p:spPr>
      </p:pic>
      <p:sp>
        <p:nvSpPr>
          <p:cNvPr id="4" name="向右箭號 3"/>
          <p:cNvSpPr/>
          <p:nvPr/>
        </p:nvSpPr>
        <p:spPr>
          <a:xfrm>
            <a:off x="4067944" y="297008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614" y="349572"/>
            <a:ext cx="3760192" cy="56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30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18382"/>
            <a:ext cx="3840427" cy="5760640"/>
          </a:xfrm>
          <a:prstGeom prst="rect">
            <a:avLst/>
          </a:prstGeom>
        </p:spPr>
      </p:pic>
      <p:sp>
        <p:nvSpPr>
          <p:cNvPr id="4" name="向右箭號 3"/>
          <p:cNvSpPr/>
          <p:nvPr/>
        </p:nvSpPr>
        <p:spPr>
          <a:xfrm>
            <a:off x="4283968" y="304266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747" y="502394"/>
            <a:ext cx="3616176" cy="5578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62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260648"/>
            <a:ext cx="3744416" cy="5616624"/>
          </a:xfrm>
          <a:prstGeom prst="rect">
            <a:avLst/>
          </a:prstGeom>
        </p:spPr>
      </p:pic>
      <p:sp>
        <p:nvSpPr>
          <p:cNvPr id="4" name="向右箭號 3"/>
          <p:cNvSpPr/>
          <p:nvPr/>
        </p:nvSpPr>
        <p:spPr>
          <a:xfrm>
            <a:off x="4067944" y="299752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017" y="294489"/>
            <a:ext cx="3645172" cy="5582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32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6672"/>
            <a:ext cx="3792421" cy="5688632"/>
          </a:xfrm>
          <a:prstGeom prst="rect">
            <a:avLst/>
          </a:prstGeom>
        </p:spPr>
      </p:pic>
      <p:sp>
        <p:nvSpPr>
          <p:cNvPr id="4" name="向右箭號 3"/>
          <p:cNvSpPr/>
          <p:nvPr/>
        </p:nvSpPr>
        <p:spPr>
          <a:xfrm>
            <a:off x="4067944" y="307867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629" y="476672"/>
            <a:ext cx="3721403" cy="5705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49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92696"/>
            <a:ext cx="3528392" cy="5292588"/>
          </a:xfrm>
          <a:prstGeom prst="rect">
            <a:avLst/>
          </a:prstGeom>
        </p:spPr>
      </p:pic>
      <p:sp>
        <p:nvSpPr>
          <p:cNvPr id="4" name="向右箭號 3"/>
          <p:cNvSpPr/>
          <p:nvPr/>
        </p:nvSpPr>
        <p:spPr>
          <a:xfrm>
            <a:off x="3995936" y="309667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692696"/>
            <a:ext cx="3652180" cy="5478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10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51920" y="1916832"/>
            <a:ext cx="5144359" cy="710951"/>
          </a:xfrm>
        </p:spPr>
        <p:txBody>
          <a:bodyPr/>
          <a:lstStyle/>
          <a:p>
            <a:r>
              <a:rPr lang="en-US" altLang="zh-TW" dirty="0">
                <a:hlinkClick r:id="rId2"/>
              </a:rPr>
              <a:t>http://www.youtube.com/watch?v=qE1KxU3SSoE</a:t>
            </a:r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47" y="210914"/>
            <a:ext cx="4064000" cy="5522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68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pPr algn="l"/>
            <a:r>
              <a:rPr lang="en-US" altLang="zh-TW" dirty="0" smtClean="0"/>
              <a:t>Travel Agency booking system </a:t>
            </a:r>
            <a:br>
              <a:rPr lang="en-US" altLang="zh-TW" dirty="0" smtClean="0"/>
            </a:b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94" y="908720"/>
            <a:ext cx="4800533" cy="36004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996952"/>
            <a:ext cx="4752528" cy="35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33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414320" cy="6480720"/>
          </a:xfrm>
        </p:spPr>
        <p:txBody>
          <a:bodyPr/>
          <a:lstStyle/>
          <a:p>
            <a:pPr marL="0" indent="0" algn="l">
              <a:buNone/>
            </a:pP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 smtClean="0"/>
              <a:t>Thank you!</a:t>
            </a:r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04664"/>
            <a:ext cx="4116090" cy="6205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28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氣流">
  <a:themeElements>
    <a:clrScheme name="氣流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氣流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氣流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76</TotalTime>
  <Words>46</Words>
  <Application>Microsoft Office PowerPoint</Application>
  <PresentationFormat>如螢幕大小 (4:3)</PresentationFormat>
  <Paragraphs>19</Paragraphs>
  <Slides>14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5" baseType="lpstr">
      <vt:lpstr>氣流</vt:lpstr>
      <vt:lpstr> Aviation technology 401867220 黃筠婷 401817076 陳筠 400820386 陳定嶽 400820089 周思妤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http://www.youtube.com/watch?v=qE1KxU3SSoE</vt:lpstr>
      <vt:lpstr>Travel Agency booking system  </vt:lpstr>
      <vt:lpstr>    Thank you!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Aviation technology 401867220 黃筠婷 401817076 陳筠 400820386 陳定嶽 400820089 周思妤</dc:title>
  <dc:creator>Tiina H</dc:creator>
  <cp:lastModifiedBy>Tiina H</cp:lastModifiedBy>
  <cp:revision>7</cp:revision>
  <dcterms:created xsi:type="dcterms:W3CDTF">2012-11-01T12:11:26Z</dcterms:created>
  <dcterms:modified xsi:type="dcterms:W3CDTF">2012-11-01T13:28:01Z</dcterms:modified>
</cp:coreProperties>
</file>