
<file path=[Content_Types].xml><?xml version="1.0" encoding="utf-8"?>
<Types xmlns="http://schemas.openxmlformats.org/package/2006/content-types">
  <Override PartName="/ppt/slideMasters/slideMaster3.xml" ContentType="application/vnd.openxmlformats-officedocument.presentationml.slideMaster+xml"/>
  <Override PartName="/ppt/slides/slide6.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theme/theme5.xml" ContentType="application/vnd.openxmlformats-officedocument.them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Layouts/slideLayout28.xml" ContentType="application/vnd.openxmlformats-officedocument.presentationml.slideLayout+xml"/>
  <Override PartName="/ppt/slideLayouts/slideLayout37.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Override PartName="/ppt/slideLayouts/slideLayout26.xml" ContentType="application/vnd.openxmlformats-officedocument.presentationml.slideLayout+xml"/>
  <Override PartName="/ppt/slideLayouts/slideLayout35.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2.xml" ContentType="application/vnd.openxmlformats-officedocument.presentationml.slideLayout+xml"/>
  <Override PartName="/ppt/slideLayouts/slideLayout24.xml" ContentType="application/vnd.openxmlformats-officedocument.presentationml.slideLayout+xml"/>
  <Override PartName="/ppt/slideLayouts/slideLayout33.xml" ContentType="application/vnd.openxmlformats-officedocument.presentationml.slideLayout+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20.xml" ContentType="application/vnd.openxmlformats-officedocument.presentationml.slideLayout+xml"/>
  <Override PartName="/ppt/slideLayouts/slideLayout3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29.xml" ContentType="application/vnd.openxmlformats-officedocument.presentationml.slideLayout+xml"/>
  <Override PartName="/ppt/theme/theme4.xml" ContentType="application/vnd.openxmlformats-officedocument.theme+xml"/>
  <Override PartName="/ppt/notesSlides/notesSlide1.xml" ContentType="application/vnd.openxmlformats-officedocument.presentationml.notesSlide+xml"/>
  <Default Extension="png" ContentType="image/png"/>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Layouts/slideLayout27.xml" ContentType="application/vnd.openxmlformats-officedocument.presentationml.slideLayout+xml"/>
  <Override PartName="/ppt/slideLayouts/slideLayout36.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Override PartName="/ppt/slideLayouts/slideLayout25.xml" ContentType="application/vnd.openxmlformats-officedocument.presentationml.slideLayout+xml"/>
  <Default Extension="jpeg" ContentType="image/jpeg"/>
  <Override PartName="/ppt/slideLayouts/slideLayout34.xml" ContentType="application/vnd.openxmlformats-officedocument.presentationml.slideLayout+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slideLayouts/slideLayout23.xml" ContentType="application/vnd.openxmlformats-officedocument.presentationml.slideLayout+xml"/>
  <Override PartName="/ppt/slideLayouts/slideLayout32.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Layouts/slideLayout12.xml" ContentType="application/vnd.openxmlformats-officedocument.presentationml.slideLayout+xml"/>
  <Override PartName="/ppt/slideLayouts/slideLayout21.xml" ContentType="application/vnd.openxmlformats-officedocument.presentationml.slideLayout+xml"/>
  <Override PartName="/ppt/slideLayouts/slideLayout30.xml" ContentType="application/vnd.openxmlformats-officedocument.presentationml.slideLayout+xml"/>
  <Override PartName="/ppt/slideLayouts/slideLayout10.xml" ContentType="application/vnd.openxmlformats-officedocument.presentationml.slideLayout+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2" r:id="rId2"/>
    <p:sldMasterId id="2147483675" r:id="rId3"/>
  </p:sldMasterIdLst>
  <p:notesMasterIdLst>
    <p:notesMasterId r:id="rId30"/>
  </p:notesMasterIdLst>
  <p:handoutMasterIdLst>
    <p:handoutMasterId r:id="rId31"/>
  </p:handoutMasterIdLst>
  <p:sldIdLst>
    <p:sldId id="256" r:id="rId4"/>
    <p:sldId id="259" r:id="rId5"/>
    <p:sldId id="260" r:id="rId6"/>
    <p:sldId id="263" r:id="rId7"/>
    <p:sldId id="261" r:id="rId8"/>
    <p:sldId id="262" r:id="rId9"/>
    <p:sldId id="278" r:id="rId10"/>
    <p:sldId id="265" r:id="rId11"/>
    <p:sldId id="311" r:id="rId12"/>
    <p:sldId id="312" r:id="rId13"/>
    <p:sldId id="313" r:id="rId14"/>
    <p:sldId id="314" r:id="rId15"/>
    <p:sldId id="315" r:id="rId16"/>
    <p:sldId id="316" r:id="rId17"/>
    <p:sldId id="317" r:id="rId18"/>
    <p:sldId id="318" r:id="rId19"/>
    <p:sldId id="319" r:id="rId20"/>
    <p:sldId id="320" r:id="rId21"/>
    <p:sldId id="321" r:id="rId22"/>
    <p:sldId id="322" r:id="rId23"/>
    <p:sldId id="323" r:id="rId24"/>
    <p:sldId id="324" r:id="rId25"/>
    <p:sldId id="326" r:id="rId26"/>
    <p:sldId id="327" r:id="rId27"/>
    <p:sldId id="329" r:id="rId28"/>
    <p:sldId id="310" r:id="rId29"/>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pitchFamily="34" charset="0"/>
        <a:ea typeface="+mn-ea"/>
        <a:cs typeface="+mn-cs"/>
      </a:defRPr>
    </a:lvl1pPr>
    <a:lvl2pPr marL="457200" algn="l" rtl="0" fontAlgn="base">
      <a:spcBef>
        <a:spcPct val="0"/>
      </a:spcBef>
      <a:spcAft>
        <a:spcPct val="0"/>
      </a:spcAft>
      <a:defRPr kern="1200">
        <a:solidFill>
          <a:schemeClr val="tx1"/>
        </a:solidFill>
        <a:latin typeface="Arial" pitchFamily="34" charset="0"/>
        <a:ea typeface="+mn-ea"/>
        <a:cs typeface="+mn-cs"/>
      </a:defRPr>
    </a:lvl2pPr>
    <a:lvl3pPr marL="914400" algn="l" rtl="0" fontAlgn="base">
      <a:spcBef>
        <a:spcPct val="0"/>
      </a:spcBef>
      <a:spcAft>
        <a:spcPct val="0"/>
      </a:spcAft>
      <a:defRPr kern="1200">
        <a:solidFill>
          <a:schemeClr val="tx1"/>
        </a:solidFill>
        <a:latin typeface="Arial" pitchFamily="34" charset="0"/>
        <a:ea typeface="+mn-ea"/>
        <a:cs typeface="+mn-cs"/>
      </a:defRPr>
    </a:lvl3pPr>
    <a:lvl4pPr marL="1371600" algn="l" rtl="0" fontAlgn="base">
      <a:spcBef>
        <a:spcPct val="0"/>
      </a:spcBef>
      <a:spcAft>
        <a:spcPct val="0"/>
      </a:spcAft>
      <a:defRPr kern="1200">
        <a:solidFill>
          <a:schemeClr val="tx1"/>
        </a:solidFill>
        <a:latin typeface="Arial" pitchFamily="34" charset="0"/>
        <a:ea typeface="+mn-ea"/>
        <a:cs typeface="+mn-cs"/>
      </a:defRPr>
    </a:lvl4pPr>
    <a:lvl5pPr marL="1828800" algn="l" rtl="0" fontAlgn="base">
      <a:spcBef>
        <a:spcPct val="0"/>
      </a:spcBef>
      <a:spcAft>
        <a:spcPct val="0"/>
      </a:spcAft>
      <a:defRPr kern="1200">
        <a:solidFill>
          <a:schemeClr val="tx1"/>
        </a:solidFill>
        <a:latin typeface="Arial" pitchFamily="34" charset="0"/>
        <a:ea typeface="+mn-ea"/>
        <a:cs typeface="+mn-cs"/>
      </a:defRPr>
    </a:lvl5pPr>
    <a:lvl6pPr marL="2286000" algn="l" defTabSz="914400" rtl="0" eaLnBrk="1" latinLnBrk="0" hangingPunct="1">
      <a:defRPr kern="1200">
        <a:solidFill>
          <a:schemeClr val="tx1"/>
        </a:solidFill>
        <a:latin typeface="Arial" pitchFamily="34" charset="0"/>
        <a:ea typeface="+mn-ea"/>
        <a:cs typeface="+mn-cs"/>
      </a:defRPr>
    </a:lvl6pPr>
    <a:lvl7pPr marL="2743200" algn="l" defTabSz="914400" rtl="0" eaLnBrk="1" latinLnBrk="0" hangingPunct="1">
      <a:defRPr kern="1200">
        <a:solidFill>
          <a:schemeClr val="tx1"/>
        </a:solidFill>
        <a:latin typeface="Arial" pitchFamily="34" charset="0"/>
        <a:ea typeface="+mn-ea"/>
        <a:cs typeface="+mn-cs"/>
      </a:defRPr>
    </a:lvl7pPr>
    <a:lvl8pPr marL="3200400" algn="l" defTabSz="914400" rtl="0" eaLnBrk="1" latinLnBrk="0" hangingPunct="1">
      <a:defRPr kern="1200">
        <a:solidFill>
          <a:schemeClr val="tx1"/>
        </a:solidFill>
        <a:latin typeface="Arial" pitchFamily="34" charset="0"/>
        <a:ea typeface="+mn-ea"/>
        <a:cs typeface="+mn-cs"/>
      </a:defRPr>
    </a:lvl8pPr>
    <a:lvl9pPr marL="3657600" algn="l" defTabSz="914400" rtl="0" eaLnBrk="1" latinLnBrk="0" hangingPunct="1">
      <a:defRPr kern="1200">
        <a:solidFill>
          <a:schemeClr val="tx1"/>
        </a:solidFill>
        <a:latin typeface="Arial" pitchFamily="34"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2FDF7"/>
    <a:srgbClr val="FFFDDD"/>
    <a:srgbClr val="FF0080"/>
    <a:srgbClr val="FFFF99"/>
    <a:srgbClr val="FFCC99"/>
    <a:srgbClr val="E8F0F4"/>
    <a:srgbClr val="CCFF33"/>
    <a:srgbClr val="800040"/>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a:tblStyle styleId="{69C7853C-536D-4A76-A0AE-DD22124D55A5}" styleName="Themed Style 1 - Accent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 styleId="{BDBED569-4797-4DF1-A0F4-6AAB3CD982D8}" styleName="Light Style 3 - Accent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 styleId="{ED083AE6-46FA-4A59-8FB0-9F97EB10719F}" styleName="Light Style 3 - Accent 4">
    <a:wholeTbl>
      <a:tcTxStyle>
        <a:fontRef idx="minor">
          <a:scrgbClr r="0" g="0" b="0"/>
        </a:fontRef>
        <a:schemeClr val="tx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noFill/>
        </a:fill>
      </a:tcStyle>
    </a:wholeTbl>
    <a:band1H>
      <a:tcStyle>
        <a:tcBdr/>
        <a:fill>
          <a:solidFill>
            <a:schemeClr val="accent4">
              <a:alpha val="20000"/>
            </a:schemeClr>
          </a:solidFill>
        </a:fill>
      </a:tcStyle>
    </a:band1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noFill/>
        </a:fill>
      </a:tcStyle>
    </a:lastRow>
    <a:firstRow>
      <a:tcTxStyle b="on"/>
      <a:tcStyle>
        <a:tcBdr>
          <a:bottom>
            <a:ln w="25400" cmpd="sng">
              <a:solidFill>
                <a:schemeClr val="accent4"/>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vertBarState="minimized">
    <p:restoredLeft sz="10748" autoAdjust="0"/>
    <p:restoredTop sz="92215" autoAdjust="0"/>
  </p:normalViewPr>
  <p:slideViewPr>
    <p:cSldViewPr snapToObjects="1">
      <p:cViewPr>
        <p:scale>
          <a:sx n="70" d="100"/>
          <a:sy n="70" d="100"/>
        </p:scale>
        <p:origin x="-1578" y="-126"/>
      </p:cViewPr>
      <p:guideLst>
        <p:guide orient="horz"/>
        <p:guide orient="horz" pos="192"/>
        <p:guide orient="horz" pos="96"/>
        <p:guide/>
        <p:guide pos="48"/>
        <p:guide pos="96"/>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36868100" cy="36868100"/>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theme" Target="theme/theme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presProps" Target="pres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handoutMaster" Target="handoutMasters/handoutMaster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notesMaster" Target="notesMasters/notesMaster1.xml"/><Relationship Id="rId35"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5602"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200">
                <a:latin typeface="Arial" charset="0"/>
              </a:defRPr>
            </a:lvl1pPr>
          </a:lstStyle>
          <a:p>
            <a:pPr>
              <a:defRPr/>
            </a:pPr>
            <a:endParaRPr lang="en-US" altLang="zh-TW"/>
          </a:p>
        </p:txBody>
      </p:sp>
      <p:sp>
        <p:nvSpPr>
          <p:cNvPr id="25603" name="Rectangle 3"/>
          <p:cNvSpPr>
            <a:spLocks noGrp="1" noChangeArrowheads="1"/>
          </p:cNvSpPr>
          <p:nvPr>
            <p:ph type="dt" sz="quarter" idx="1"/>
          </p:nvPr>
        </p:nvSpPr>
        <p:spPr bwMode="auto">
          <a:xfrm>
            <a:off x="3886200" y="0"/>
            <a:ext cx="29718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00">
                <a:latin typeface="Arial" charset="0"/>
              </a:defRPr>
            </a:lvl1pPr>
          </a:lstStyle>
          <a:p>
            <a:pPr>
              <a:defRPr/>
            </a:pPr>
            <a:endParaRPr lang="en-US" altLang="zh-TW"/>
          </a:p>
        </p:txBody>
      </p:sp>
      <p:sp>
        <p:nvSpPr>
          <p:cNvPr id="25604" name="Rectangle 4"/>
          <p:cNvSpPr>
            <a:spLocks noGrp="1" noChangeArrowheads="1"/>
          </p:cNvSpPr>
          <p:nvPr>
            <p:ph type="ftr" sz="quarter" idx="2"/>
          </p:nvPr>
        </p:nvSpPr>
        <p:spPr bwMode="auto">
          <a:xfrm>
            <a:off x="0" y="8686800"/>
            <a:ext cx="29718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defRPr sz="1200">
                <a:latin typeface="Arial" charset="0"/>
              </a:defRPr>
            </a:lvl1pPr>
          </a:lstStyle>
          <a:p>
            <a:pPr>
              <a:defRPr/>
            </a:pPr>
            <a:endParaRPr lang="en-US" altLang="zh-TW"/>
          </a:p>
        </p:txBody>
      </p:sp>
      <p:sp>
        <p:nvSpPr>
          <p:cNvPr id="25605" name="Rectangle 5"/>
          <p:cNvSpPr>
            <a:spLocks noGrp="1" noChangeArrowheads="1"/>
          </p:cNvSpPr>
          <p:nvPr>
            <p:ph type="sldNum" sz="quarter" idx="3"/>
          </p:nvPr>
        </p:nvSpPr>
        <p:spPr bwMode="auto">
          <a:xfrm>
            <a:off x="3886200" y="8686800"/>
            <a:ext cx="29718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200">
                <a:latin typeface="Arial" charset="0"/>
              </a:defRPr>
            </a:lvl1pPr>
          </a:lstStyle>
          <a:p>
            <a:pPr>
              <a:defRPr/>
            </a:pPr>
            <a:fld id="{54487F1B-973F-466A-97B2-A3F2D5FB0BE0}" type="slidenum">
              <a:rPr lang="en-US" altLang="zh-TW"/>
              <a:pPr>
                <a:defRPr/>
              </a:pPr>
              <a:t>‹#›</a:t>
            </a:fld>
            <a:endParaRPr lang="en-US" altLang="zh-TW"/>
          </a:p>
        </p:txBody>
      </p:sp>
    </p:spTree>
    <p:extLst>
      <p:ext uri="{BB962C8B-B14F-4D97-AF65-F5344CB8AC3E}">
        <p14:creationId xmlns:p14="http://schemas.microsoft.com/office/powerpoint/2010/main" xmlns="" val="29880550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200">
                <a:latin typeface="Arial" charset="0"/>
              </a:defRPr>
            </a:lvl1pPr>
          </a:lstStyle>
          <a:p>
            <a:pPr>
              <a:defRPr/>
            </a:pPr>
            <a:endParaRPr lang="en-US" altLang="zh-TW"/>
          </a:p>
        </p:txBody>
      </p:sp>
      <p:sp>
        <p:nvSpPr>
          <p:cNvPr id="4099" name="Rectangle 3"/>
          <p:cNvSpPr>
            <a:spLocks noGrp="1" noChangeArrowheads="1"/>
          </p:cNvSpPr>
          <p:nvPr>
            <p:ph type="dt" idx="1"/>
          </p:nvPr>
        </p:nvSpPr>
        <p:spPr bwMode="auto">
          <a:xfrm>
            <a:off x="3884613" y="0"/>
            <a:ext cx="29718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00">
                <a:latin typeface="Arial" charset="0"/>
              </a:defRPr>
            </a:lvl1pPr>
          </a:lstStyle>
          <a:p>
            <a:pPr>
              <a:defRPr/>
            </a:pPr>
            <a:endParaRPr lang="en-US" altLang="zh-TW"/>
          </a:p>
        </p:txBody>
      </p:sp>
      <p:sp>
        <p:nvSpPr>
          <p:cNvPr id="41988"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a:extLst>
            <a:ext uri="{909E8E84-426E-40DD-AFC4-6F175D3DCCD1}">
              <a14:hiddenFill xmlns:a14="http://schemas.microsoft.com/office/drawing/2010/main" xmlns="">
                <a:solidFill>
                  <a:srgbClr val="FFFFFF"/>
                </a:solidFill>
              </a14:hiddenFill>
            </a:ext>
            <a:ext uri="{AF507438-7753-43E0-B8FC-AC1667EBCBE1}">
              <a14:hiddenEffects xmlns:a14="http://schemas.microsoft.com/office/drawing/2010/main" xmlns="">
                <a:effectLst>
                  <a:outerShdw dist="35921" dir="2700000" algn="ctr" rotWithShape="0">
                    <a:srgbClr val="808080"/>
                  </a:outerShdw>
                </a:effectLst>
              </a14:hiddenEffects>
            </a:ext>
            <a:ext uri="{53640926-AAD7-44D8-BBD7-CCE9431645EC}">
              <a14:shadowObscured xmlns:a14="http://schemas.microsoft.com/office/drawing/2010/main" xmlns="" val="1"/>
            </a:ext>
          </a:extLst>
        </p:spPr>
      </p:sp>
      <p:sp>
        <p:nvSpPr>
          <p:cNvPr id="4101" name="Rectangle 5"/>
          <p:cNvSpPr>
            <a:spLocks noGrp="1" noChangeArrowheads="1"/>
          </p:cNvSpPr>
          <p:nvPr>
            <p:ph type="body" sz="quarter" idx="3"/>
          </p:nvPr>
        </p:nvSpPr>
        <p:spPr bwMode="auto">
          <a:xfrm>
            <a:off x="685800" y="4343400"/>
            <a:ext cx="5486400" cy="41148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zh-TW" noProof="0" smtClean="0"/>
              <a:t>Click to edit Master text styles</a:t>
            </a:r>
          </a:p>
          <a:p>
            <a:pPr lvl="1"/>
            <a:r>
              <a:rPr lang="en-US" altLang="zh-TW" noProof="0" smtClean="0"/>
              <a:t>Second level</a:t>
            </a:r>
          </a:p>
          <a:p>
            <a:pPr lvl="2"/>
            <a:r>
              <a:rPr lang="en-US" altLang="zh-TW" noProof="0" smtClean="0"/>
              <a:t>Third level</a:t>
            </a:r>
          </a:p>
          <a:p>
            <a:pPr lvl="3"/>
            <a:r>
              <a:rPr lang="en-US" altLang="zh-TW" noProof="0" smtClean="0"/>
              <a:t>Fourth level</a:t>
            </a:r>
          </a:p>
          <a:p>
            <a:pPr lvl="4"/>
            <a:r>
              <a:rPr lang="en-US" altLang="zh-TW" noProof="0" smtClean="0"/>
              <a:t>Fifth level</a:t>
            </a:r>
          </a:p>
        </p:txBody>
      </p:sp>
      <p:sp>
        <p:nvSpPr>
          <p:cNvPr id="4102" name="Rectangle 6"/>
          <p:cNvSpPr>
            <a:spLocks noGrp="1" noChangeArrowheads="1"/>
          </p:cNvSpPr>
          <p:nvPr>
            <p:ph type="ftr" sz="quarter" idx="4"/>
          </p:nvPr>
        </p:nvSpPr>
        <p:spPr bwMode="auto">
          <a:xfrm>
            <a:off x="0" y="8685213"/>
            <a:ext cx="29718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defRPr sz="1200">
                <a:latin typeface="Arial" charset="0"/>
              </a:defRPr>
            </a:lvl1pPr>
          </a:lstStyle>
          <a:p>
            <a:pPr>
              <a:defRPr/>
            </a:pPr>
            <a:endParaRPr lang="en-US" altLang="zh-TW"/>
          </a:p>
        </p:txBody>
      </p:sp>
      <p:sp>
        <p:nvSpPr>
          <p:cNvPr id="4103" name="Rectangle 7"/>
          <p:cNvSpPr>
            <a:spLocks noGrp="1" noChangeArrowheads="1"/>
          </p:cNvSpPr>
          <p:nvPr>
            <p:ph type="sldNum" sz="quarter" idx="5"/>
          </p:nvPr>
        </p:nvSpPr>
        <p:spPr bwMode="auto">
          <a:xfrm>
            <a:off x="3884613" y="8685213"/>
            <a:ext cx="29718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200">
                <a:latin typeface="Arial" charset="0"/>
              </a:defRPr>
            </a:lvl1pPr>
          </a:lstStyle>
          <a:p>
            <a:pPr>
              <a:defRPr/>
            </a:pPr>
            <a:fld id="{FA7E94C5-1C7B-4DEA-83EB-69F6C20ED528}" type="slidenum">
              <a:rPr lang="en-US" altLang="zh-TW"/>
              <a:pPr>
                <a:defRPr/>
              </a:pPr>
              <a:t>‹#›</a:t>
            </a:fld>
            <a:endParaRPr lang="en-US" altLang="zh-TW"/>
          </a:p>
        </p:txBody>
      </p:sp>
    </p:spTree>
    <p:extLst>
      <p:ext uri="{BB962C8B-B14F-4D97-AF65-F5344CB8AC3E}">
        <p14:creationId xmlns:p14="http://schemas.microsoft.com/office/powerpoint/2010/main" xmlns="" val="1492804831"/>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7"/>
          <p:cNvSpPr>
            <a:spLocks noGrp="1" noChangeArrowheads="1"/>
          </p:cNvSpPr>
          <p:nvPr>
            <p:ph type="sldNum" sz="quarter" idx="5"/>
          </p:nvPr>
        </p:nvSpPr>
        <p:spPr>
          <a:noFill/>
        </p:spPr>
        <p:txBody>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fld id="{CABED6CC-2746-4FBB-9B37-B82DB8D794F7}" type="slidenum">
              <a:rPr lang="en-US" altLang="zh-TW" smtClean="0"/>
              <a:pPr eaLnBrk="1" hangingPunct="1"/>
              <a:t>1</a:t>
            </a:fld>
            <a:endParaRPr lang="en-US" altLang="zh-TW" smtClean="0"/>
          </a:p>
        </p:txBody>
      </p:sp>
      <p:sp>
        <p:nvSpPr>
          <p:cNvPr id="43011" name="Rectangle 2"/>
          <p:cNvSpPr>
            <a:spLocks noGrp="1" noRot="1" noChangeAspect="1" noChangeArrowheads="1" noTextEdit="1"/>
          </p:cNvSpPr>
          <p:nvPr>
            <p:ph type="sldImg"/>
          </p:nvPr>
        </p:nvSpPr>
        <p:spPr>
          <a:ln/>
        </p:spPr>
      </p:sp>
      <p:sp>
        <p:nvSpPr>
          <p:cNvPr id="43012" name="Rectangle 3"/>
          <p:cNvSpPr>
            <a:spLocks noGrp="1" noChangeArrowheads="1"/>
          </p:cNvSpPr>
          <p:nvPr>
            <p:ph type="body" idx="1"/>
          </p:nvPr>
        </p:nvSpPr>
        <p:spPr>
          <a:noFill/>
        </p:spPr>
        <p:txBody>
          <a:bodyPr/>
          <a:lstStyle/>
          <a:p>
            <a:pPr eaLnBrk="1" hangingPunct="1"/>
            <a:endParaRPr lang="en-GB" altLang="zh-TW" smtClean="0">
              <a:latin typeface="Arial"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7"/>
          <p:cNvSpPr>
            <a:spLocks noGrp="1" noChangeArrowheads="1"/>
          </p:cNvSpPr>
          <p:nvPr>
            <p:ph type="sldNum" sz="quarter" idx="5"/>
          </p:nvPr>
        </p:nvSpPr>
        <p:spPr>
          <a:noFill/>
        </p:spPr>
        <p:txBody>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fld id="{ADBB6EF1-C223-45AE-8364-9A7BF60DA766}" type="slidenum">
              <a:rPr lang="en-US" altLang="zh-TW" smtClean="0"/>
              <a:pPr eaLnBrk="1" hangingPunct="1"/>
              <a:t>2</a:t>
            </a:fld>
            <a:endParaRPr lang="en-US" altLang="zh-TW" smtClean="0"/>
          </a:p>
        </p:txBody>
      </p:sp>
      <p:sp>
        <p:nvSpPr>
          <p:cNvPr id="44035" name="Rectangle 2"/>
          <p:cNvSpPr>
            <a:spLocks noGrp="1" noRot="1" noChangeAspect="1" noChangeArrowheads="1" noTextEdit="1"/>
          </p:cNvSpPr>
          <p:nvPr>
            <p:ph type="sldImg"/>
          </p:nvPr>
        </p:nvSpPr>
        <p:spPr>
          <a:ln/>
        </p:spPr>
      </p:sp>
      <p:sp>
        <p:nvSpPr>
          <p:cNvPr id="44036" name="Rectangle 3"/>
          <p:cNvSpPr>
            <a:spLocks noGrp="1" noChangeArrowheads="1"/>
          </p:cNvSpPr>
          <p:nvPr>
            <p:ph type="body" idx="1"/>
          </p:nvPr>
        </p:nvSpPr>
        <p:spPr>
          <a:noFill/>
        </p:spPr>
        <p:txBody>
          <a:bodyPr/>
          <a:lstStyle/>
          <a:p>
            <a:pPr eaLnBrk="1" hangingPunct="1"/>
            <a:endParaRPr lang="en-GB" altLang="zh-TW" smtClean="0">
              <a:latin typeface="Arial"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7"/>
          <p:cNvSpPr>
            <a:spLocks noGrp="1" noChangeArrowheads="1"/>
          </p:cNvSpPr>
          <p:nvPr>
            <p:ph type="sldNum" sz="quarter" idx="5"/>
          </p:nvPr>
        </p:nvSpPr>
        <p:spPr>
          <a:noFill/>
        </p:spPr>
        <p:txBody>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fld id="{A9690D12-A3BF-489C-9519-8977628D68E7}" type="slidenum">
              <a:rPr lang="en-US" altLang="zh-TW" smtClean="0"/>
              <a:pPr eaLnBrk="1" hangingPunct="1"/>
              <a:t>3</a:t>
            </a:fld>
            <a:endParaRPr lang="en-US" altLang="zh-TW" smtClean="0"/>
          </a:p>
        </p:txBody>
      </p:sp>
      <p:sp>
        <p:nvSpPr>
          <p:cNvPr id="45059" name="Rectangle 2"/>
          <p:cNvSpPr>
            <a:spLocks noGrp="1" noRot="1" noChangeAspect="1" noChangeArrowheads="1" noTextEdit="1"/>
          </p:cNvSpPr>
          <p:nvPr>
            <p:ph type="sldImg"/>
          </p:nvPr>
        </p:nvSpPr>
        <p:spPr>
          <a:ln/>
        </p:spPr>
      </p:sp>
      <p:sp>
        <p:nvSpPr>
          <p:cNvPr id="45060" name="Rectangle 3"/>
          <p:cNvSpPr>
            <a:spLocks noGrp="1" noChangeArrowheads="1"/>
          </p:cNvSpPr>
          <p:nvPr>
            <p:ph type="body" idx="1"/>
          </p:nvPr>
        </p:nvSpPr>
        <p:spPr>
          <a:noFill/>
        </p:spPr>
        <p:txBody>
          <a:bodyPr/>
          <a:lstStyle/>
          <a:p>
            <a:pPr eaLnBrk="1" hangingPunct="1"/>
            <a:endParaRPr lang="en-GB" altLang="zh-TW" smtClean="0">
              <a:latin typeface="Arial" pitchFamily="34"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7"/>
          <p:cNvSpPr>
            <a:spLocks noGrp="1" noChangeArrowheads="1"/>
          </p:cNvSpPr>
          <p:nvPr>
            <p:ph type="sldNum" sz="quarter" idx="5"/>
          </p:nvPr>
        </p:nvSpPr>
        <p:spPr>
          <a:noFill/>
        </p:spPr>
        <p:txBody>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fld id="{72788D47-8665-408B-AC4A-2374B9D97CED}" type="slidenum">
              <a:rPr lang="en-US" altLang="zh-TW" smtClean="0"/>
              <a:pPr eaLnBrk="1" hangingPunct="1"/>
              <a:t>5</a:t>
            </a:fld>
            <a:endParaRPr lang="en-US" altLang="zh-TW" smtClean="0"/>
          </a:p>
        </p:txBody>
      </p:sp>
      <p:sp>
        <p:nvSpPr>
          <p:cNvPr id="46083" name="Rectangle 2"/>
          <p:cNvSpPr>
            <a:spLocks noGrp="1" noRot="1" noChangeAspect="1" noChangeArrowheads="1" noTextEdit="1"/>
          </p:cNvSpPr>
          <p:nvPr>
            <p:ph type="sldImg"/>
          </p:nvPr>
        </p:nvSpPr>
        <p:spPr>
          <a:ln/>
        </p:spPr>
      </p:sp>
      <p:sp>
        <p:nvSpPr>
          <p:cNvPr id="46084" name="Rectangle 3"/>
          <p:cNvSpPr>
            <a:spLocks noGrp="1" noChangeArrowheads="1"/>
          </p:cNvSpPr>
          <p:nvPr>
            <p:ph type="body" idx="1"/>
          </p:nvPr>
        </p:nvSpPr>
        <p:spPr>
          <a:noFill/>
        </p:spPr>
        <p:txBody>
          <a:bodyPr/>
          <a:lstStyle/>
          <a:p>
            <a:pPr eaLnBrk="1" hangingPunct="1"/>
            <a:endParaRPr lang="en-GB" altLang="zh-TW" smtClean="0">
              <a:latin typeface="Arial" pitchFamily="34"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7"/>
          <p:cNvSpPr>
            <a:spLocks noGrp="1" noChangeArrowheads="1"/>
          </p:cNvSpPr>
          <p:nvPr>
            <p:ph type="sldNum" sz="quarter" idx="5"/>
          </p:nvPr>
        </p:nvSpPr>
        <p:spPr>
          <a:noFill/>
        </p:spPr>
        <p:txBody>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fld id="{5E799195-1A97-4804-A640-33E5E49033B8}" type="slidenum">
              <a:rPr lang="en-US" altLang="zh-TW" smtClean="0"/>
              <a:pPr eaLnBrk="1" hangingPunct="1"/>
              <a:t>6</a:t>
            </a:fld>
            <a:endParaRPr lang="en-US" altLang="zh-TW" smtClean="0"/>
          </a:p>
        </p:txBody>
      </p:sp>
      <p:sp>
        <p:nvSpPr>
          <p:cNvPr id="47107" name="Rectangle 2"/>
          <p:cNvSpPr>
            <a:spLocks noGrp="1" noRot="1" noChangeAspect="1" noChangeArrowheads="1" noTextEdit="1"/>
          </p:cNvSpPr>
          <p:nvPr>
            <p:ph type="sldImg"/>
          </p:nvPr>
        </p:nvSpPr>
        <p:spPr>
          <a:ln/>
        </p:spPr>
      </p:sp>
      <p:sp>
        <p:nvSpPr>
          <p:cNvPr id="47108" name="Rectangle 3"/>
          <p:cNvSpPr>
            <a:spLocks noGrp="1" noChangeArrowheads="1"/>
          </p:cNvSpPr>
          <p:nvPr>
            <p:ph type="body" idx="1"/>
          </p:nvPr>
        </p:nvSpPr>
        <p:spPr>
          <a:noFill/>
        </p:spPr>
        <p:txBody>
          <a:bodyPr/>
          <a:lstStyle/>
          <a:p>
            <a:pPr eaLnBrk="1" hangingPunct="1"/>
            <a:endParaRPr lang="en-GB" altLang="zh-TW" smtClean="0">
              <a:latin typeface="Arial"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4" name="Text Box 18"/>
          <p:cNvSpPr txBox="1">
            <a:spLocks noChangeArrowheads="1"/>
          </p:cNvSpPr>
          <p:nvPr userDrawn="1"/>
        </p:nvSpPr>
        <p:spPr bwMode="auto">
          <a:xfrm rot="19237452">
            <a:off x="4622800" y="519113"/>
            <a:ext cx="184150" cy="36671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defRPr/>
            </a:pPr>
            <a:endParaRPr lang="en-GB" altLang="zh-TW" smtClean="0">
              <a:ea typeface="新細明體" charset="-120"/>
            </a:endParaRPr>
          </a:p>
        </p:txBody>
      </p:sp>
      <p:sp>
        <p:nvSpPr>
          <p:cNvPr id="3074" name="Rectangle 2"/>
          <p:cNvSpPr>
            <a:spLocks noGrp="1" noChangeArrowheads="1"/>
          </p:cNvSpPr>
          <p:nvPr>
            <p:ph type="ctrTitle"/>
          </p:nvPr>
        </p:nvSpPr>
        <p:spPr>
          <a:xfrm>
            <a:off x="685800" y="1196975"/>
            <a:ext cx="7772400" cy="1470025"/>
          </a:xfrm>
        </p:spPr>
        <p:txBody>
          <a:bodyPr/>
          <a:lstStyle>
            <a:lvl1pPr>
              <a:defRPr b="1"/>
            </a:lvl1pPr>
          </a:lstStyle>
          <a:p>
            <a:pPr lvl="0"/>
            <a:r>
              <a:rPr lang="en-US" altLang="zh-TW" noProof="0" smtClean="0"/>
              <a:t>Click to edit Master title style</a:t>
            </a:r>
          </a:p>
        </p:txBody>
      </p:sp>
      <p:sp>
        <p:nvSpPr>
          <p:cNvPr id="3075" name="Rectangle 3"/>
          <p:cNvSpPr>
            <a:spLocks noGrp="1" noChangeArrowheads="1"/>
          </p:cNvSpPr>
          <p:nvPr>
            <p:ph type="subTitle" idx="1"/>
          </p:nvPr>
        </p:nvSpPr>
        <p:spPr>
          <a:xfrm>
            <a:off x="1371600" y="2952750"/>
            <a:ext cx="6400800" cy="1752600"/>
          </a:xfrm>
        </p:spPr>
        <p:txBody>
          <a:bodyPr/>
          <a:lstStyle>
            <a:lvl1pPr marL="0" indent="0" algn="ctr">
              <a:buFontTx/>
              <a:buNone/>
              <a:defRPr/>
            </a:lvl1pPr>
          </a:lstStyle>
          <a:p>
            <a:pPr lvl="0"/>
            <a:r>
              <a:rPr lang="en-US" altLang="zh-TW" noProof="0" smtClean="0"/>
              <a:t>Click to edit Master subtitle style</a:t>
            </a:r>
          </a:p>
        </p:txBody>
      </p:sp>
      <p:sp>
        <p:nvSpPr>
          <p:cNvPr id="5" name="Rectangle 4"/>
          <p:cNvSpPr>
            <a:spLocks noGrp="1" noChangeArrowheads="1"/>
          </p:cNvSpPr>
          <p:nvPr>
            <p:ph type="dt" sz="half" idx="10"/>
          </p:nvPr>
        </p:nvSpPr>
        <p:spPr/>
        <p:txBody>
          <a:bodyPr/>
          <a:lstStyle>
            <a:lvl1pPr>
              <a:defRPr/>
            </a:lvl1pPr>
          </a:lstStyle>
          <a:p>
            <a:pPr>
              <a:defRPr/>
            </a:pPr>
            <a:endParaRPr lang="en-US" altLang="zh-TW"/>
          </a:p>
        </p:txBody>
      </p:sp>
      <p:sp>
        <p:nvSpPr>
          <p:cNvPr id="6" name="Rectangle 5"/>
          <p:cNvSpPr>
            <a:spLocks noGrp="1" noChangeArrowheads="1"/>
          </p:cNvSpPr>
          <p:nvPr>
            <p:ph type="ftr" sz="quarter" idx="11"/>
          </p:nvPr>
        </p:nvSpPr>
        <p:spPr/>
        <p:txBody>
          <a:bodyPr/>
          <a:lstStyle>
            <a:lvl1pPr>
              <a:defRPr/>
            </a:lvl1pPr>
          </a:lstStyle>
          <a:p>
            <a:pPr>
              <a:defRPr/>
            </a:pPr>
            <a:endParaRPr lang="en-US" altLang="zh-TW"/>
          </a:p>
        </p:txBody>
      </p:sp>
      <p:sp>
        <p:nvSpPr>
          <p:cNvPr id="7" name="Rectangle 6"/>
          <p:cNvSpPr>
            <a:spLocks noGrp="1" noChangeArrowheads="1"/>
          </p:cNvSpPr>
          <p:nvPr>
            <p:ph type="sldNum" sz="quarter" idx="12"/>
          </p:nvPr>
        </p:nvSpPr>
        <p:spPr/>
        <p:txBody>
          <a:bodyPr/>
          <a:lstStyle>
            <a:lvl1pPr>
              <a:defRPr/>
            </a:lvl1pPr>
          </a:lstStyle>
          <a:p>
            <a:pPr>
              <a:defRPr/>
            </a:pPr>
            <a:fld id="{94C98B1E-7F64-4729-874D-6AAA76841F31}" type="slidenum">
              <a:rPr lang="en-US" altLang="zh-TW"/>
              <a:pPr>
                <a:defRPr/>
              </a:pPr>
              <a:t>‹#›</a:t>
            </a:fld>
            <a:endParaRPr lang="en-US" altLang="zh-TW"/>
          </a:p>
        </p:txBody>
      </p:sp>
    </p:spTree>
    <p:extLst>
      <p:ext uri="{BB962C8B-B14F-4D97-AF65-F5344CB8AC3E}">
        <p14:creationId xmlns:p14="http://schemas.microsoft.com/office/powerpoint/2010/main" xmlns="" val="365788260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idx="1"/>
          </p:nvPr>
        </p:nvSpPr>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TW"/>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TW"/>
          </a:p>
        </p:txBody>
      </p:sp>
      <p:sp>
        <p:nvSpPr>
          <p:cNvPr id="6" name="Rectangle 6"/>
          <p:cNvSpPr>
            <a:spLocks noGrp="1" noChangeArrowheads="1"/>
          </p:cNvSpPr>
          <p:nvPr>
            <p:ph type="sldNum" sz="quarter" idx="12"/>
          </p:nvPr>
        </p:nvSpPr>
        <p:spPr>
          <a:ln/>
        </p:spPr>
        <p:txBody>
          <a:bodyPr/>
          <a:lstStyle>
            <a:lvl1pPr>
              <a:defRPr/>
            </a:lvl1pPr>
          </a:lstStyle>
          <a:p>
            <a:pPr>
              <a:defRPr/>
            </a:pPr>
            <a:fld id="{00036241-0301-450C-BDE4-5C8E10907FF3}" type="slidenum">
              <a:rPr lang="en-US" altLang="zh-TW"/>
              <a:pPr>
                <a:defRPr/>
              </a:pPr>
              <a:t>‹#›</a:t>
            </a:fld>
            <a:endParaRPr lang="en-US" altLang="zh-TW"/>
          </a:p>
        </p:txBody>
      </p:sp>
    </p:spTree>
    <p:extLst>
      <p:ext uri="{BB962C8B-B14F-4D97-AF65-F5344CB8AC3E}">
        <p14:creationId xmlns:p14="http://schemas.microsoft.com/office/powerpoint/2010/main" xmlns="" val="9160561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TW" altLang="en-US" smtClean="0"/>
              <a:t>按一下以編輯母片文字樣式</a:t>
            </a:r>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TW"/>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TW"/>
          </a:p>
        </p:txBody>
      </p:sp>
      <p:sp>
        <p:nvSpPr>
          <p:cNvPr id="6" name="Rectangle 6"/>
          <p:cNvSpPr>
            <a:spLocks noGrp="1" noChangeArrowheads="1"/>
          </p:cNvSpPr>
          <p:nvPr>
            <p:ph type="sldNum" sz="quarter" idx="12"/>
          </p:nvPr>
        </p:nvSpPr>
        <p:spPr>
          <a:ln/>
        </p:spPr>
        <p:txBody>
          <a:bodyPr/>
          <a:lstStyle>
            <a:lvl1pPr>
              <a:defRPr/>
            </a:lvl1pPr>
          </a:lstStyle>
          <a:p>
            <a:pPr>
              <a:defRPr/>
            </a:pPr>
            <a:fld id="{0FE75BF1-DCE8-443A-8EC2-67E7CF8C3458}" type="slidenum">
              <a:rPr lang="en-US" altLang="zh-TW"/>
              <a:pPr>
                <a:defRPr/>
              </a:pPr>
              <a:t>‹#›</a:t>
            </a:fld>
            <a:endParaRPr lang="en-US" altLang="zh-TW"/>
          </a:p>
        </p:txBody>
      </p:sp>
    </p:spTree>
    <p:extLst>
      <p:ext uri="{BB962C8B-B14F-4D97-AF65-F5344CB8AC3E}">
        <p14:creationId xmlns:p14="http://schemas.microsoft.com/office/powerpoint/2010/main" xmlns="" val="249565919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sz="half" idx="1"/>
          </p:nvPr>
        </p:nvSpPr>
        <p:spPr>
          <a:xfrm>
            <a:off x="457200" y="1066800"/>
            <a:ext cx="4038600" cy="37004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half" idx="2"/>
          </p:nvPr>
        </p:nvSpPr>
        <p:spPr>
          <a:xfrm>
            <a:off x="4648200" y="1066800"/>
            <a:ext cx="4038600" cy="37004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zh-TW"/>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zh-TW"/>
          </a:p>
        </p:txBody>
      </p:sp>
      <p:sp>
        <p:nvSpPr>
          <p:cNvPr id="7" name="Rectangle 6"/>
          <p:cNvSpPr>
            <a:spLocks noGrp="1" noChangeArrowheads="1"/>
          </p:cNvSpPr>
          <p:nvPr>
            <p:ph type="sldNum" sz="quarter" idx="12"/>
          </p:nvPr>
        </p:nvSpPr>
        <p:spPr>
          <a:ln/>
        </p:spPr>
        <p:txBody>
          <a:bodyPr/>
          <a:lstStyle>
            <a:lvl1pPr>
              <a:defRPr/>
            </a:lvl1pPr>
          </a:lstStyle>
          <a:p>
            <a:pPr>
              <a:defRPr/>
            </a:pPr>
            <a:fld id="{F10EC1B5-5B9A-4421-A252-2293FA15746A}" type="slidenum">
              <a:rPr lang="en-US" altLang="zh-TW"/>
              <a:pPr>
                <a:defRPr/>
              </a:pPr>
              <a:t>‹#›</a:t>
            </a:fld>
            <a:endParaRPr lang="en-US" altLang="zh-TW"/>
          </a:p>
        </p:txBody>
      </p:sp>
    </p:spTree>
    <p:extLst>
      <p:ext uri="{BB962C8B-B14F-4D97-AF65-F5344CB8AC3E}">
        <p14:creationId xmlns:p14="http://schemas.microsoft.com/office/powerpoint/2010/main" xmlns="" val="270419653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ltLang="zh-TW"/>
          </a:p>
        </p:txBody>
      </p:sp>
      <p:sp>
        <p:nvSpPr>
          <p:cNvPr id="8" name="Rectangle 5"/>
          <p:cNvSpPr>
            <a:spLocks noGrp="1" noChangeArrowheads="1"/>
          </p:cNvSpPr>
          <p:nvPr>
            <p:ph type="ftr" sz="quarter" idx="11"/>
          </p:nvPr>
        </p:nvSpPr>
        <p:spPr>
          <a:ln/>
        </p:spPr>
        <p:txBody>
          <a:bodyPr/>
          <a:lstStyle>
            <a:lvl1pPr>
              <a:defRPr/>
            </a:lvl1pPr>
          </a:lstStyle>
          <a:p>
            <a:pPr>
              <a:defRPr/>
            </a:pPr>
            <a:endParaRPr lang="en-US" altLang="zh-TW"/>
          </a:p>
        </p:txBody>
      </p:sp>
      <p:sp>
        <p:nvSpPr>
          <p:cNvPr id="9" name="Rectangle 6"/>
          <p:cNvSpPr>
            <a:spLocks noGrp="1" noChangeArrowheads="1"/>
          </p:cNvSpPr>
          <p:nvPr>
            <p:ph type="sldNum" sz="quarter" idx="12"/>
          </p:nvPr>
        </p:nvSpPr>
        <p:spPr>
          <a:ln/>
        </p:spPr>
        <p:txBody>
          <a:bodyPr/>
          <a:lstStyle>
            <a:lvl1pPr>
              <a:defRPr/>
            </a:lvl1pPr>
          </a:lstStyle>
          <a:p>
            <a:pPr>
              <a:defRPr/>
            </a:pPr>
            <a:fld id="{BC85D854-E2EF-444B-9C7C-6F7E140C7FA1}" type="slidenum">
              <a:rPr lang="en-US" altLang="zh-TW"/>
              <a:pPr>
                <a:defRPr/>
              </a:pPr>
              <a:t>‹#›</a:t>
            </a:fld>
            <a:endParaRPr lang="en-US" altLang="zh-TW"/>
          </a:p>
        </p:txBody>
      </p:sp>
    </p:spTree>
    <p:extLst>
      <p:ext uri="{BB962C8B-B14F-4D97-AF65-F5344CB8AC3E}">
        <p14:creationId xmlns:p14="http://schemas.microsoft.com/office/powerpoint/2010/main" xmlns="" val="138803652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ltLang="zh-TW"/>
          </a:p>
        </p:txBody>
      </p:sp>
      <p:sp>
        <p:nvSpPr>
          <p:cNvPr id="4" name="Rectangle 5"/>
          <p:cNvSpPr>
            <a:spLocks noGrp="1" noChangeArrowheads="1"/>
          </p:cNvSpPr>
          <p:nvPr>
            <p:ph type="ftr" sz="quarter" idx="11"/>
          </p:nvPr>
        </p:nvSpPr>
        <p:spPr>
          <a:ln/>
        </p:spPr>
        <p:txBody>
          <a:bodyPr/>
          <a:lstStyle>
            <a:lvl1pPr>
              <a:defRPr/>
            </a:lvl1pPr>
          </a:lstStyle>
          <a:p>
            <a:pPr>
              <a:defRPr/>
            </a:pPr>
            <a:endParaRPr lang="en-US" altLang="zh-TW"/>
          </a:p>
        </p:txBody>
      </p:sp>
      <p:sp>
        <p:nvSpPr>
          <p:cNvPr id="5" name="Rectangle 6"/>
          <p:cNvSpPr>
            <a:spLocks noGrp="1" noChangeArrowheads="1"/>
          </p:cNvSpPr>
          <p:nvPr>
            <p:ph type="sldNum" sz="quarter" idx="12"/>
          </p:nvPr>
        </p:nvSpPr>
        <p:spPr>
          <a:ln/>
        </p:spPr>
        <p:txBody>
          <a:bodyPr/>
          <a:lstStyle>
            <a:lvl1pPr>
              <a:defRPr/>
            </a:lvl1pPr>
          </a:lstStyle>
          <a:p>
            <a:pPr>
              <a:defRPr/>
            </a:pPr>
            <a:fld id="{BF2FF5AE-A47B-4D71-8692-C88C8D7335C2}" type="slidenum">
              <a:rPr lang="en-US" altLang="zh-TW"/>
              <a:pPr>
                <a:defRPr/>
              </a:pPr>
              <a:t>‹#›</a:t>
            </a:fld>
            <a:endParaRPr lang="en-US" altLang="zh-TW"/>
          </a:p>
        </p:txBody>
      </p:sp>
    </p:spTree>
    <p:extLst>
      <p:ext uri="{BB962C8B-B14F-4D97-AF65-F5344CB8AC3E}">
        <p14:creationId xmlns:p14="http://schemas.microsoft.com/office/powerpoint/2010/main" xmlns="" val="362486492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ltLang="zh-TW"/>
          </a:p>
        </p:txBody>
      </p:sp>
      <p:sp>
        <p:nvSpPr>
          <p:cNvPr id="3" name="Rectangle 5"/>
          <p:cNvSpPr>
            <a:spLocks noGrp="1" noChangeArrowheads="1"/>
          </p:cNvSpPr>
          <p:nvPr>
            <p:ph type="ftr" sz="quarter" idx="11"/>
          </p:nvPr>
        </p:nvSpPr>
        <p:spPr>
          <a:ln/>
        </p:spPr>
        <p:txBody>
          <a:bodyPr/>
          <a:lstStyle>
            <a:lvl1pPr>
              <a:defRPr/>
            </a:lvl1pPr>
          </a:lstStyle>
          <a:p>
            <a:pPr>
              <a:defRPr/>
            </a:pPr>
            <a:endParaRPr lang="en-US" altLang="zh-TW"/>
          </a:p>
        </p:txBody>
      </p:sp>
      <p:sp>
        <p:nvSpPr>
          <p:cNvPr id="4" name="Rectangle 6"/>
          <p:cNvSpPr>
            <a:spLocks noGrp="1" noChangeArrowheads="1"/>
          </p:cNvSpPr>
          <p:nvPr>
            <p:ph type="sldNum" sz="quarter" idx="12"/>
          </p:nvPr>
        </p:nvSpPr>
        <p:spPr>
          <a:ln/>
        </p:spPr>
        <p:txBody>
          <a:bodyPr/>
          <a:lstStyle>
            <a:lvl1pPr>
              <a:defRPr/>
            </a:lvl1pPr>
          </a:lstStyle>
          <a:p>
            <a:pPr>
              <a:defRPr/>
            </a:pPr>
            <a:fld id="{74C71162-5579-46AA-B7D1-F9A89FB6A56B}" type="slidenum">
              <a:rPr lang="en-US" altLang="zh-TW"/>
              <a:pPr>
                <a:defRPr/>
              </a:pPr>
              <a:t>‹#›</a:t>
            </a:fld>
            <a:endParaRPr lang="en-US" altLang="zh-TW"/>
          </a:p>
        </p:txBody>
      </p:sp>
    </p:spTree>
    <p:extLst>
      <p:ext uri="{BB962C8B-B14F-4D97-AF65-F5344CB8AC3E}">
        <p14:creationId xmlns:p14="http://schemas.microsoft.com/office/powerpoint/2010/main" xmlns="" val="282526470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smtClean="0"/>
              <a:t>按一下以編輯母片標題樣式</a:t>
            </a:r>
            <a:endParaRPr lang="zh-TW" altLang="en-US"/>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zh-TW"/>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zh-TW"/>
          </a:p>
        </p:txBody>
      </p:sp>
      <p:sp>
        <p:nvSpPr>
          <p:cNvPr id="7" name="Rectangle 6"/>
          <p:cNvSpPr>
            <a:spLocks noGrp="1" noChangeArrowheads="1"/>
          </p:cNvSpPr>
          <p:nvPr>
            <p:ph type="sldNum" sz="quarter" idx="12"/>
          </p:nvPr>
        </p:nvSpPr>
        <p:spPr>
          <a:ln/>
        </p:spPr>
        <p:txBody>
          <a:bodyPr/>
          <a:lstStyle>
            <a:lvl1pPr>
              <a:defRPr/>
            </a:lvl1pPr>
          </a:lstStyle>
          <a:p>
            <a:pPr>
              <a:defRPr/>
            </a:pPr>
            <a:fld id="{FD671EAC-DD01-41F2-943A-168CE5BD7CA4}" type="slidenum">
              <a:rPr lang="en-US" altLang="zh-TW"/>
              <a:pPr>
                <a:defRPr/>
              </a:pPr>
              <a:t>‹#›</a:t>
            </a:fld>
            <a:endParaRPr lang="en-US" altLang="zh-TW"/>
          </a:p>
        </p:txBody>
      </p:sp>
    </p:spTree>
    <p:extLst>
      <p:ext uri="{BB962C8B-B14F-4D97-AF65-F5344CB8AC3E}">
        <p14:creationId xmlns:p14="http://schemas.microsoft.com/office/powerpoint/2010/main" xmlns="" val="410494215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smtClean="0"/>
              <a:t>按一下以編輯母片標題樣式</a:t>
            </a:r>
            <a:endParaRPr lang="zh-TW" altLang="en-US"/>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TW" altLang="en-US" noProof="0" smtClean="0"/>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zh-TW"/>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zh-TW"/>
          </a:p>
        </p:txBody>
      </p:sp>
      <p:sp>
        <p:nvSpPr>
          <p:cNvPr id="7" name="Rectangle 6"/>
          <p:cNvSpPr>
            <a:spLocks noGrp="1" noChangeArrowheads="1"/>
          </p:cNvSpPr>
          <p:nvPr>
            <p:ph type="sldNum" sz="quarter" idx="12"/>
          </p:nvPr>
        </p:nvSpPr>
        <p:spPr>
          <a:ln/>
        </p:spPr>
        <p:txBody>
          <a:bodyPr/>
          <a:lstStyle>
            <a:lvl1pPr>
              <a:defRPr/>
            </a:lvl1pPr>
          </a:lstStyle>
          <a:p>
            <a:pPr>
              <a:defRPr/>
            </a:pPr>
            <a:fld id="{C5239302-B054-4BF3-8935-96C7726FD161}" type="slidenum">
              <a:rPr lang="en-US" altLang="zh-TW"/>
              <a:pPr>
                <a:defRPr/>
              </a:pPr>
              <a:t>‹#›</a:t>
            </a:fld>
            <a:endParaRPr lang="en-US" altLang="zh-TW"/>
          </a:p>
        </p:txBody>
      </p:sp>
    </p:spTree>
    <p:extLst>
      <p:ext uri="{BB962C8B-B14F-4D97-AF65-F5344CB8AC3E}">
        <p14:creationId xmlns:p14="http://schemas.microsoft.com/office/powerpoint/2010/main" xmlns="" val="319498261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TW"/>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TW"/>
          </a:p>
        </p:txBody>
      </p:sp>
      <p:sp>
        <p:nvSpPr>
          <p:cNvPr id="6" name="Rectangle 6"/>
          <p:cNvSpPr>
            <a:spLocks noGrp="1" noChangeArrowheads="1"/>
          </p:cNvSpPr>
          <p:nvPr>
            <p:ph type="sldNum" sz="quarter" idx="12"/>
          </p:nvPr>
        </p:nvSpPr>
        <p:spPr>
          <a:ln/>
        </p:spPr>
        <p:txBody>
          <a:bodyPr/>
          <a:lstStyle>
            <a:lvl1pPr>
              <a:defRPr/>
            </a:lvl1pPr>
          </a:lstStyle>
          <a:p>
            <a:pPr>
              <a:defRPr/>
            </a:pPr>
            <a:fld id="{0318BA5B-AD2C-4D04-ABCC-ABF8A1E21413}" type="slidenum">
              <a:rPr lang="en-US" altLang="zh-TW"/>
              <a:pPr>
                <a:defRPr/>
              </a:pPr>
              <a:t>‹#›</a:t>
            </a:fld>
            <a:endParaRPr lang="en-US" altLang="zh-TW"/>
          </a:p>
        </p:txBody>
      </p:sp>
    </p:spTree>
    <p:extLst>
      <p:ext uri="{BB962C8B-B14F-4D97-AF65-F5344CB8AC3E}">
        <p14:creationId xmlns:p14="http://schemas.microsoft.com/office/powerpoint/2010/main" xmlns="" val="98701321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4492625"/>
          </a:xfrm>
        </p:spPr>
        <p:txBody>
          <a:bodyPr vert="eaVert"/>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a:xfrm>
            <a:off x="457200" y="274638"/>
            <a:ext cx="6019800" cy="4492625"/>
          </a:xfrm>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TW"/>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TW"/>
          </a:p>
        </p:txBody>
      </p:sp>
      <p:sp>
        <p:nvSpPr>
          <p:cNvPr id="6" name="Rectangle 6"/>
          <p:cNvSpPr>
            <a:spLocks noGrp="1" noChangeArrowheads="1"/>
          </p:cNvSpPr>
          <p:nvPr>
            <p:ph type="sldNum" sz="quarter" idx="12"/>
          </p:nvPr>
        </p:nvSpPr>
        <p:spPr>
          <a:ln/>
        </p:spPr>
        <p:txBody>
          <a:bodyPr/>
          <a:lstStyle>
            <a:lvl1pPr>
              <a:defRPr/>
            </a:lvl1pPr>
          </a:lstStyle>
          <a:p>
            <a:pPr>
              <a:defRPr/>
            </a:pPr>
            <a:fld id="{C4B16A6D-4E13-4559-BBA3-006EF8E21BDD}" type="slidenum">
              <a:rPr lang="en-US" altLang="zh-TW"/>
              <a:pPr>
                <a:defRPr/>
              </a:pPr>
              <a:t>‹#›</a:t>
            </a:fld>
            <a:endParaRPr lang="en-US" altLang="zh-TW"/>
          </a:p>
        </p:txBody>
      </p:sp>
    </p:spTree>
    <p:extLst>
      <p:ext uri="{BB962C8B-B14F-4D97-AF65-F5344CB8AC3E}">
        <p14:creationId xmlns:p14="http://schemas.microsoft.com/office/powerpoint/2010/main" xmlns="" val="43971818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chart" preserve="1">
  <p:cSld name="標題及圖表">
    <p:spTree>
      <p:nvGrpSpPr>
        <p:cNvPr id="1" name=""/>
        <p:cNvGrpSpPr/>
        <p:nvPr/>
      </p:nvGrpSpPr>
      <p:grpSpPr>
        <a:xfrm>
          <a:off x="0" y="0"/>
          <a:ext cx="0" cy="0"/>
          <a:chOff x="0" y="0"/>
          <a:chExt cx="0" cy="0"/>
        </a:xfrm>
      </p:grpSpPr>
      <p:sp>
        <p:nvSpPr>
          <p:cNvPr id="2" name="標題 1"/>
          <p:cNvSpPr>
            <a:spLocks noGrp="1"/>
          </p:cNvSpPr>
          <p:nvPr>
            <p:ph type="title"/>
          </p:nvPr>
        </p:nvSpPr>
        <p:spPr>
          <a:xfrm>
            <a:off x="457200" y="274638"/>
            <a:ext cx="8229600" cy="1143000"/>
          </a:xfrm>
        </p:spPr>
        <p:txBody>
          <a:bodyPr/>
          <a:lstStyle/>
          <a:p>
            <a:r>
              <a:rPr lang="zh-TW" altLang="en-US" smtClean="0"/>
              <a:t>按一下以編輯母片標題樣式</a:t>
            </a:r>
            <a:endParaRPr lang="zh-TW" altLang="en-US"/>
          </a:p>
        </p:txBody>
      </p:sp>
      <p:sp>
        <p:nvSpPr>
          <p:cNvPr id="3" name="圖表版面配置區 2"/>
          <p:cNvSpPr>
            <a:spLocks noGrp="1"/>
          </p:cNvSpPr>
          <p:nvPr>
            <p:ph type="chart" idx="1"/>
          </p:nvPr>
        </p:nvSpPr>
        <p:spPr>
          <a:xfrm>
            <a:off x="457200" y="1066800"/>
            <a:ext cx="8229600" cy="3700463"/>
          </a:xfrm>
        </p:spPr>
        <p:txBody>
          <a:bodyPr/>
          <a:lstStyle/>
          <a:p>
            <a:pPr lvl="0"/>
            <a:endParaRPr lang="zh-TW" altLang="en-US" noProof="0" smtClean="0"/>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TW"/>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TW"/>
          </a:p>
        </p:txBody>
      </p:sp>
      <p:sp>
        <p:nvSpPr>
          <p:cNvPr id="6" name="Rectangle 6"/>
          <p:cNvSpPr>
            <a:spLocks noGrp="1" noChangeArrowheads="1"/>
          </p:cNvSpPr>
          <p:nvPr>
            <p:ph type="sldNum" sz="quarter" idx="12"/>
          </p:nvPr>
        </p:nvSpPr>
        <p:spPr>
          <a:ln/>
        </p:spPr>
        <p:txBody>
          <a:bodyPr/>
          <a:lstStyle>
            <a:lvl1pPr>
              <a:defRPr/>
            </a:lvl1pPr>
          </a:lstStyle>
          <a:p>
            <a:pPr>
              <a:defRPr/>
            </a:pPr>
            <a:fld id="{8A78B265-E9CE-4F1B-B1C1-72F117100040}" type="slidenum">
              <a:rPr lang="en-US" altLang="zh-TW"/>
              <a:pPr>
                <a:defRPr/>
              </a:pPr>
              <a:t>‹#›</a:t>
            </a:fld>
            <a:endParaRPr lang="en-US" altLang="zh-TW"/>
          </a:p>
        </p:txBody>
      </p:sp>
    </p:spTree>
    <p:extLst>
      <p:ext uri="{BB962C8B-B14F-4D97-AF65-F5344CB8AC3E}">
        <p14:creationId xmlns:p14="http://schemas.microsoft.com/office/powerpoint/2010/main" xmlns="" val="133772531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Obj" preserve="1">
  <p:cSld name="標題，文字及物件">
    <p:spTree>
      <p:nvGrpSpPr>
        <p:cNvPr id="1" name=""/>
        <p:cNvGrpSpPr/>
        <p:nvPr/>
      </p:nvGrpSpPr>
      <p:grpSpPr>
        <a:xfrm>
          <a:off x="0" y="0"/>
          <a:ext cx="0" cy="0"/>
          <a:chOff x="0" y="0"/>
          <a:chExt cx="0" cy="0"/>
        </a:xfrm>
      </p:grpSpPr>
      <p:sp>
        <p:nvSpPr>
          <p:cNvPr id="2" name="標題 1"/>
          <p:cNvSpPr>
            <a:spLocks noGrp="1"/>
          </p:cNvSpPr>
          <p:nvPr>
            <p:ph type="title"/>
          </p:nvPr>
        </p:nvSpPr>
        <p:spPr>
          <a:xfrm>
            <a:off x="457200" y="274638"/>
            <a:ext cx="8229600" cy="1143000"/>
          </a:xfrm>
        </p:spPr>
        <p:txBody>
          <a:bodyPr/>
          <a:lstStyle/>
          <a:p>
            <a:r>
              <a:rPr lang="zh-TW" altLang="en-US" smtClean="0"/>
              <a:t>按一下以編輯母片標題樣式</a:t>
            </a:r>
            <a:endParaRPr lang="zh-TW" altLang="en-US"/>
          </a:p>
        </p:txBody>
      </p:sp>
      <p:sp>
        <p:nvSpPr>
          <p:cNvPr id="3" name="文字版面配置區 2"/>
          <p:cNvSpPr>
            <a:spLocks noGrp="1"/>
          </p:cNvSpPr>
          <p:nvPr>
            <p:ph type="body" sz="half" idx="1"/>
          </p:nvPr>
        </p:nvSpPr>
        <p:spPr>
          <a:xfrm>
            <a:off x="457200" y="1066800"/>
            <a:ext cx="4038600" cy="3700463"/>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half" idx="2"/>
          </p:nvPr>
        </p:nvSpPr>
        <p:spPr>
          <a:xfrm>
            <a:off x="4648200" y="1066800"/>
            <a:ext cx="4038600" cy="3700463"/>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zh-TW"/>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zh-TW"/>
          </a:p>
        </p:txBody>
      </p:sp>
      <p:sp>
        <p:nvSpPr>
          <p:cNvPr id="7" name="Rectangle 6"/>
          <p:cNvSpPr>
            <a:spLocks noGrp="1" noChangeArrowheads="1"/>
          </p:cNvSpPr>
          <p:nvPr>
            <p:ph type="sldNum" sz="quarter" idx="12"/>
          </p:nvPr>
        </p:nvSpPr>
        <p:spPr>
          <a:ln/>
        </p:spPr>
        <p:txBody>
          <a:bodyPr/>
          <a:lstStyle>
            <a:lvl1pPr>
              <a:defRPr/>
            </a:lvl1pPr>
          </a:lstStyle>
          <a:p>
            <a:pPr>
              <a:defRPr/>
            </a:pPr>
            <a:fld id="{3A29BAD6-8919-41EE-8AA8-378F59A4D68C}" type="slidenum">
              <a:rPr lang="en-US" altLang="zh-TW"/>
              <a:pPr>
                <a:defRPr/>
              </a:pPr>
              <a:t>‹#›</a:t>
            </a:fld>
            <a:endParaRPr lang="en-US" altLang="zh-TW"/>
          </a:p>
        </p:txBody>
      </p:sp>
    </p:spTree>
    <p:extLst>
      <p:ext uri="{BB962C8B-B14F-4D97-AF65-F5344CB8AC3E}">
        <p14:creationId xmlns:p14="http://schemas.microsoft.com/office/powerpoint/2010/main" xmlns="" val="233926977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smtClean="0"/>
              <a:t>按一下以編輯母片標題樣式</a:t>
            </a:r>
            <a:endParaRPr lang="zh-TW" altLang="en-US"/>
          </a:p>
        </p:txBody>
      </p:sp>
      <p:sp>
        <p:nvSpPr>
          <p:cNvPr id="3" name="副標題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TW" altLang="en-US" smtClean="0"/>
              <a:t>按一下以編輯母片副標題樣式</a:t>
            </a:r>
            <a:endParaRPr lang="zh-TW" altLang="en-US"/>
          </a:p>
        </p:txBody>
      </p:sp>
      <p:sp>
        <p:nvSpPr>
          <p:cNvPr id="4" name="日期版面配置區 3"/>
          <p:cNvSpPr>
            <a:spLocks noGrp="1"/>
          </p:cNvSpPr>
          <p:nvPr>
            <p:ph type="dt" sz="half" idx="10"/>
          </p:nvPr>
        </p:nvSpPr>
        <p:spPr/>
        <p:txBody>
          <a:bodyPr/>
          <a:lstStyle>
            <a:lvl1pPr>
              <a:defRPr>
                <a:latin typeface="Arial" charset="0"/>
              </a:defRPr>
            </a:lvl1pPr>
          </a:lstStyle>
          <a:p>
            <a:pPr>
              <a:defRPr/>
            </a:pPr>
            <a:fld id="{E4C5CDA6-045B-449A-A00A-DD2D1896249D}" type="datetime1">
              <a:rPr lang="en-US" altLang="zh-TW"/>
              <a:pPr>
                <a:defRPr/>
              </a:pPr>
              <a:t>10/23/2012</a:t>
            </a:fld>
            <a:endParaRPr lang="en-US" altLang="zh-TW"/>
          </a:p>
        </p:txBody>
      </p:sp>
      <p:sp>
        <p:nvSpPr>
          <p:cNvPr id="5" name="頁尾版面配置區 4"/>
          <p:cNvSpPr>
            <a:spLocks noGrp="1"/>
          </p:cNvSpPr>
          <p:nvPr>
            <p:ph type="ftr" sz="quarter" idx="11"/>
          </p:nvPr>
        </p:nvSpPr>
        <p:spPr/>
        <p:txBody>
          <a:bodyPr/>
          <a:lstStyle>
            <a:lvl1pPr>
              <a:defRPr>
                <a:latin typeface="Arial" charset="0"/>
              </a:defRPr>
            </a:lvl1pPr>
          </a:lstStyle>
          <a:p>
            <a:pPr>
              <a:defRPr/>
            </a:pPr>
            <a:r>
              <a:rPr lang="en-US" altLang="zh-TW"/>
              <a:t>Free Template from www.brainybetty.com</a:t>
            </a:r>
          </a:p>
        </p:txBody>
      </p:sp>
      <p:sp>
        <p:nvSpPr>
          <p:cNvPr id="6" name="投影片編號版面配置區 5"/>
          <p:cNvSpPr>
            <a:spLocks noGrp="1"/>
          </p:cNvSpPr>
          <p:nvPr>
            <p:ph type="sldNum" sz="quarter" idx="12"/>
          </p:nvPr>
        </p:nvSpPr>
        <p:spPr/>
        <p:txBody>
          <a:bodyPr/>
          <a:lstStyle>
            <a:lvl1pPr>
              <a:defRPr>
                <a:latin typeface="Arial" charset="0"/>
              </a:defRPr>
            </a:lvl1pPr>
          </a:lstStyle>
          <a:p>
            <a:pPr>
              <a:defRPr/>
            </a:pPr>
            <a:fld id="{D298C856-D3BB-4FF4-BA73-5F3400ADD351}" type="slidenum">
              <a:rPr lang="en-US" altLang="zh-TW"/>
              <a:pPr>
                <a:defRPr/>
              </a:pPr>
              <a:t>‹#›</a:t>
            </a:fld>
            <a:endParaRPr lang="en-US" altLang="zh-TW"/>
          </a:p>
        </p:txBody>
      </p:sp>
    </p:spTree>
    <p:extLst>
      <p:ext uri="{BB962C8B-B14F-4D97-AF65-F5344CB8AC3E}">
        <p14:creationId xmlns:p14="http://schemas.microsoft.com/office/powerpoint/2010/main" xmlns="" val="126915002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idx="1"/>
          </p:nvPr>
        </p:nvSpPr>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lvl1pPr>
              <a:defRPr>
                <a:latin typeface="Arial" charset="0"/>
              </a:defRPr>
            </a:lvl1pPr>
          </a:lstStyle>
          <a:p>
            <a:pPr>
              <a:defRPr/>
            </a:pPr>
            <a:fld id="{A8E557BD-2B70-42CC-96F5-6925DE70CA26}" type="datetime1">
              <a:rPr lang="en-US" altLang="zh-TW"/>
              <a:pPr>
                <a:defRPr/>
              </a:pPr>
              <a:t>10/23/2012</a:t>
            </a:fld>
            <a:endParaRPr lang="en-US" altLang="zh-TW"/>
          </a:p>
        </p:txBody>
      </p:sp>
      <p:sp>
        <p:nvSpPr>
          <p:cNvPr id="5" name="頁尾版面配置區 4"/>
          <p:cNvSpPr>
            <a:spLocks noGrp="1"/>
          </p:cNvSpPr>
          <p:nvPr>
            <p:ph type="ftr" sz="quarter" idx="11"/>
          </p:nvPr>
        </p:nvSpPr>
        <p:spPr/>
        <p:txBody>
          <a:bodyPr/>
          <a:lstStyle>
            <a:lvl1pPr>
              <a:defRPr>
                <a:latin typeface="Arial" charset="0"/>
              </a:defRPr>
            </a:lvl1pPr>
          </a:lstStyle>
          <a:p>
            <a:pPr>
              <a:defRPr/>
            </a:pPr>
            <a:r>
              <a:rPr lang="en-US" altLang="zh-TW"/>
              <a:t>Free Template from www.brainybetty.com</a:t>
            </a:r>
          </a:p>
        </p:txBody>
      </p:sp>
      <p:sp>
        <p:nvSpPr>
          <p:cNvPr id="6" name="投影片編號版面配置區 5"/>
          <p:cNvSpPr>
            <a:spLocks noGrp="1"/>
          </p:cNvSpPr>
          <p:nvPr>
            <p:ph type="sldNum" sz="quarter" idx="12"/>
          </p:nvPr>
        </p:nvSpPr>
        <p:spPr/>
        <p:txBody>
          <a:bodyPr/>
          <a:lstStyle>
            <a:lvl1pPr>
              <a:defRPr>
                <a:latin typeface="Arial" charset="0"/>
              </a:defRPr>
            </a:lvl1pPr>
          </a:lstStyle>
          <a:p>
            <a:pPr>
              <a:defRPr/>
            </a:pPr>
            <a:fld id="{FD24CDD0-EEFE-4946-A59D-860E8F1D9A9B}" type="slidenum">
              <a:rPr lang="en-US" altLang="zh-TW"/>
              <a:pPr>
                <a:defRPr/>
              </a:pPr>
              <a:t>‹#›</a:t>
            </a:fld>
            <a:endParaRPr lang="en-US" altLang="zh-TW"/>
          </a:p>
        </p:txBody>
      </p:sp>
    </p:spTree>
    <p:extLst>
      <p:ext uri="{BB962C8B-B14F-4D97-AF65-F5344CB8AC3E}">
        <p14:creationId xmlns:p14="http://schemas.microsoft.com/office/powerpoint/2010/main" xmlns="" val="393161825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TW" altLang="en-US" smtClean="0"/>
              <a:t>按一下以編輯母片文字樣式</a:t>
            </a:r>
          </a:p>
        </p:txBody>
      </p:sp>
      <p:sp>
        <p:nvSpPr>
          <p:cNvPr id="4" name="日期版面配置區 3"/>
          <p:cNvSpPr>
            <a:spLocks noGrp="1"/>
          </p:cNvSpPr>
          <p:nvPr>
            <p:ph type="dt" sz="half" idx="10"/>
          </p:nvPr>
        </p:nvSpPr>
        <p:spPr/>
        <p:txBody>
          <a:bodyPr/>
          <a:lstStyle>
            <a:lvl1pPr>
              <a:defRPr>
                <a:latin typeface="Arial" charset="0"/>
              </a:defRPr>
            </a:lvl1pPr>
          </a:lstStyle>
          <a:p>
            <a:pPr>
              <a:defRPr/>
            </a:pPr>
            <a:fld id="{D77D6B73-94C6-42DB-87A5-1960FD4D8133}" type="datetime1">
              <a:rPr lang="en-US" altLang="zh-TW"/>
              <a:pPr>
                <a:defRPr/>
              </a:pPr>
              <a:t>10/23/2012</a:t>
            </a:fld>
            <a:endParaRPr lang="en-US" altLang="zh-TW"/>
          </a:p>
        </p:txBody>
      </p:sp>
      <p:sp>
        <p:nvSpPr>
          <p:cNvPr id="5" name="頁尾版面配置區 4"/>
          <p:cNvSpPr>
            <a:spLocks noGrp="1"/>
          </p:cNvSpPr>
          <p:nvPr>
            <p:ph type="ftr" sz="quarter" idx="11"/>
          </p:nvPr>
        </p:nvSpPr>
        <p:spPr/>
        <p:txBody>
          <a:bodyPr/>
          <a:lstStyle>
            <a:lvl1pPr>
              <a:defRPr>
                <a:latin typeface="Arial" charset="0"/>
              </a:defRPr>
            </a:lvl1pPr>
          </a:lstStyle>
          <a:p>
            <a:pPr>
              <a:defRPr/>
            </a:pPr>
            <a:r>
              <a:rPr lang="en-US" altLang="zh-TW"/>
              <a:t>Free Template from www.brainybetty.com</a:t>
            </a:r>
          </a:p>
        </p:txBody>
      </p:sp>
      <p:sp>
        <p:nvSpPr>
          <p:cNvPr id="6" name="投影片編號版面配置區 5"/>
          <p:cNvSpPr>
            <a:spLocks noGrp="1"/>
          </p:cNvSpPr>
          <p:nvPr>
            <p:ph type="sldNum" sz="quarter" idx="12"/>
          </p:nvPr>
        </p:nvSpPr>
        <p:spPr/>
        <p:txBody>
          <a:bodyPr/>
          <a:lstStyle>
            <a:lvl1pPr>
              <a:defRPr>
                <a:latin typeface="Arial" charset="0"/>
              </a:defRPr>
            </a:lvl1pPr>
          </a:lstStyle>
          <a:p>
            <a:pPr>
              <a:defRPr/>
            </a:pPr>
            <a:fld id="{8B4E0E55-579F-487F-829B-105271D9FC55}" type="slidenum">
              <a:rPr lang="en-US" altLang="zh-TW"/>
              <a:pPr>
                <a:defRPr/>
              </a:pPr>
              <a:t>‹#›</a:t>
            </a:fld>
            <a:endParaRPr lang="en-US" altLang="zh-TW"/>
          </a:p>
        </p:txBody>
      </p:sp>
    </p:spTree>
    <p:extLst>
      <p:ext uri="{BB962C8B-B14F-4D97-AF65-F5344CB8AC3E}">
        <p14:creationId xmlns:p14="http://schemas.microsoft.com/office/powerpoint/2010/main" xmlns="" val="292500312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sz="half" idx="1"/>
          </p:nvPr>
        </p:nvSpPr>
        <p:spPr>
          <a:xfrm>
            <a:off x="6858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half" idx="2"/>
          </p:nvPr>
        </p:nvSpPr>
        <p:spPr>
          <a:xfrm>
            <a:off x="4648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日期版面配置區 4"/>
          <p:cNvSpPr>
            <a:spLocks noGrp="1"/>
          </p:cNvSpPr>
          <p:nvPr>
            <p:ph type="dt" sz="half" idx="10"/>
          </p:nvPr>
        </p:nvSpPr>
        <p:spPr/>
        <p:txBody>
          <a:bodyPr/>
          <a:lstStyle>
            <a:lvl1pPr>
              <a:defRPr>
                <a:latin typeface="Arial" charset="0"/>
              </a:defRPr>
            </a:lvl1pPr>
          </a:lstStyle>
          <a:p>
            <a:pPr>
              <a:defRPr/>
            </a:pPr>
            <a:fld id="{9CEB5E3C-392F-4F16-ABA2-A2EE5EE065E1}" type="datetime1">
              <a:rPr lang="en-US" altLang="zh-TW"/>
              <a:pPr>
                <a:defRPr/>
              </a:pPr>
              <a:t>10/23/2012</a:t>
            </a:fld>
            <a:endParaRPr lang="en-US" altLang="zh-TW"/>
          </a:p>
        </p:txBody>
      </p:sp>
      <p:sp>
        <p:nvSpPr>
          <p:cNvPr id="6" name="頁尾版面配置區 5"/>
          <p:cNvSpPr>
            <a:spLocks noGrp="1"/>
          </p:cNvSpPr>
          <p:nvPr>
            <p:ph type="ftr" sz="quarter" idx="11"/>
          </p:nvPr>
        </p:nvSpPr>
        <p:spPr/>
        <p:txBody>
          <a:bodyPr/>
          <a:lstStyle>
            <a:lvl1pPr>
              <a:defRPr>
                <a:latin typeface="Arial" charset="0"/>
              </a:defRPr>
            </a:lvl1pPr>
          </a:lstStyle>
          <a:p>
            <a:pPr>
              <a:defRPr/>
            </a:pPr>
            <a:r>
              <a:rPr lang="en-US" altLang="zh-TW"/>
              <a:t>Free Template from www.brainybetty.com</a:t>
            </a:r>
          </a:p>
        </p:txBody>
      </p:sp>
      <p:sp>
        <p:nvSpPr>
          <p:cNvPr id="7" name="投影片編號版面配置區 6"/>
          <p:cNvSpPr>
            <a:spLocks noGrp="1"/>
          </p:cNvSpPr>
          <p:nvPr>
            <p:ph type="sldNum" sz="quarter" idx="12"/>
          </p:nvPr>
        </p:nvSpPr>
        <p:spPr/>
        <p:txBody>
          <a:bodyPr/>
          <a:lstStyle>
            <a:lvl1pPr>
              <a:defRPr>
                <a:latin typeface="Arial" charset="0"/>
              </a:defRPr>
            </a:lvl1pPr>
          </a:lstStyle>
          <a:p>
            <a:pPr>
              <a:defRPr/>
            </a:pPr>
            <a:fld id="{B4E35E2B-1412-49D9-81A0-037D6958F20E}" type="slidenum">
              <a:rPr lang="en-US" altLang="zh-TW"/>
              <a:pPr>
                <a:defRPr/>
              </a:pPr>
              <a:t>‹#›</a:t>
            </a:fld>
            <a:endParaRPr lang="en-US" altLang="zh-TW"/>
          </a:p>
        </p:txBody>
      </p:sp>
    </p:spTree>
    <p:extLst>
      <p:ext uri="{BB962C8B-B14F-4D97-AF65-F5344CB8AC3E}">
        <p14:creationId xmlns:p14="http://schemas.microsoft.com/office/powerpoint/2010/main" xmlns="" val="42156993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a:xfrm>
            <a:off x="457200" y="274638"/>
            <a:ext cx="8229600" cy="1143000"/>
          </a:xfrm>
        </p:spPr>
        <p:txBody>
          <a:bodyPr/>
          <a:lstStyle>
            <a:lvl1pPr>
              <a:defRPr/>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7" name="日期版面配置區 6"/>
          <p:cNvSpPr>
            <a:spLocks noGrp="1"/>
          </p:cNvSpPr>
          <p:nvPr>
            <p:ph type="dt" sz="half" idx="10"/>
          </p:nvPr>
        </p:nvSpPr>
        <p:spPr/>
        <p:txBody>
          <a:bodyPr/>
          <a:lstStyle>
            <a:lvl1pPr>
              <a:defRPr>
                <a:latin typeface="Arial" charset="0"/>
              </a:defRPr>
            </a:lvl1pPr>
          </a:lstStyle>
          <a:p>
            <a:pPr>
              <a:defRPr/>
            </a:pPr>
            <a:fld id="{61B8A45A-0F39-4C74-9391-9C760EFBEF92}" type="datetime1">
              <a:rPr lang="en-US" altLang="zh-TW"/>
              <a:pPr>
                <a:defRPr/>
              </a:pPr>
              <a:t>10/23/2012</a:t>
            </a:fld>
            <a:endParaRPr lang="en-US" altLang="zh-TW"/>
          </a:p>
        </p:txBody>
      </p:sp>
      <p:sp>
        <p:nvSpPr>
          <p:cNvPr id="8" name="頁尾版面配置區 7"/>
          <p:cNvSpPr>
            <a:spLocks noGrp="1"/>
          </p:cNvSpPr>
          <p:nvPr>
            <p:ph type="ftr" sz="quarter" idx="11"/>
          </p:nvPr>
        </p:nvSpPr>
        <p:spPr/>
        <p:txBody>
          <a:bodyPr/>
          <a:lstStyle>
            <a:lvl1pPr>
              <a:defRPr>
                <a:latin typeface="Arial" charset="0"/>
              </a:defRPr>
            </a:lvl1pPr>
          </a:lstStyle>
          <a:p>
            <a:pPr>
              <a:defRPr/>
            </a:pPr>
            <a:r>
              <a:rPr lang="en-US" altLang="zh-TW"/>
              <a:t>Free Template from www.brainybetty.com</a:t>
            </a:r>
          </a:p>
        </p:txBody>
      </p:sp>
      <p:sp>
        <p:nvSpPr>
          <p:cNvPr id="9" name="投影片編號版面配置區 8"/>
          <p:cNvSpPr>
            <a:spLocks noGrp="1"/>
          </p:cNvSpPr>
          <p:nvPr>
            <p:ph type="sldNum" sz="quarter" idx="12"/>
          </p:nvPr>
        </p:nvSpPr>
        <p:spPr/>
        <p:txBody>
          <a:bodyPr/>
          <a:lstStyle>
            <a:lvl1pPr>
              <a:defRPr>
                <a:latin typeface="Arial" charset="0"/>
              </a:defRPr>
            </a:lvl1pPr>
          </a:lstStyle>
          <a:p>
            <a:pPr>
              <a:defRPr/>
            </a:pPr>
            <a:fld id="{DF28EC2F-8C1D-4977-B5A2-57F5D28B8A98}" type="slidenum">
              <a:rPr lang="en-US" altLang="zh-TW"/>
              <a:pPr>
                <a:defRPr/>
              </a:pPr>
              <a:t>‹#›</a:t>
            </a:fld>
            <a:endParaRPr lang="en-US" altLang="zh-TW"/>
          </a:p>
        </p:txBody>
      </p:sp>
    </p:spTree>
    <p:extLst>
      <p:ext uri="{BB962C8B-B14F-4D97-AF65-F5344CB8AC3E}">
        <p14:creationId xmlns:p14="http://schemas.microsoft.com/office/powerpoint/2010/main" xmlns="" val="315471636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日期版面配置區 2"/>
          <p:cNvSpPr>
            <a:spLocks noGrp="1"/>
          </p:cNvSpPr>
          <p:nvPr>
            <p:ph type="dt" sz="half" idx="10"/>
          </p:nvPr>
        </p:nvSpPr>
        <p:spPr/>
        <p:txBody>
          <a:bodyPr/>
          <a:lstStyle>
            <a:lvl1pPr>
              <a:defRPr>
                <a:latin typeface="Arial" charset="0"/>
              </a:defRPr>
            </a:lvl1pPr>
          </a:lstStyle>
          <a:p>
            <a:pPr>
              <a:defRPr/>
            </a:pPr>
            <a:fld id="{12542ED4-101F-49E8-85FC-265DB5FDE85D}" type="datetime1">
              <a:rPr lang="en-US" altLang="zh-TW"/>
              <a:pPr>
                <a:defRPr/>
              </a:pPr>
              <a:t>10/23/2012</a:t>
            </a:fld>
            <a:endParaRPr lang="en-US" altLang="zh-TW"/>
          </a:p>
        </p:txBody>
      </p:sp>
      <p:sp>
        <p:nvSpPr>
          <p:cNvPr id="4" name="頁尾版面配置區 3"/>
          <p:cNvSpPr>
            <a:spLocks noGrp="1"/>
          </p:cNvSpPr>
          <p:nvPr>
            <p:ph type="ftr" sz="quarter" idx="11"/>
          </p:nvPr>
        </p:nvSpPr>
        <p:spPr/>
        <p:txBody>
          <a:bodyPr/>
          <a:lstStyle>
            <a:lvl1pPr>
              <a:defRPr>
                <a:latin typeface="Arial" charset="0"/>
              </a:defRPr>
            </a:lvl1pPr>
          </a:lstStyle>
          <a:p>
            <a:pPr>
              <a:defRPr/>
            </a:pPr>
            <a:r>
              <a:rPr lang="en-US" altLang="zh-TW"/>
              <a:t>Free Template from www.brainybetty.com</a:t>
            </a:r>
          </a:p>
        </p:txBody>
      </p:sp>
      <p:sp>
        <p:nvSpPr>
          <p:cNvPr id="5" name="投影片編號版面配置區 4"/>
          <p:cNvSpPr>
            <a:spLocks noGrp="1"/>
          </p:cNvSpPr>
          <p:nvPr>
            <p:ph type="sldNum" sz="quarter" idx="12"/>
          </p:nvPr>
        </p:nvSpPr>
        <p:spPr/>
        <p:txBody>
          <a:bodyPr/>
          <a:lstStyle>
            <a:lvl1pPr>
              <a:defRPr>
                <a:latin typeface="Arial" charset="0"/>
              </a:defRPr>
            </a:lvl1pPr>
          </a:lstStyle>
          <a:p>
            <a:pPr>
              <a:defRPr/>
            </a:pPr>
            <a:fld id="{59407448-6CCE-454E-A1EF-D395B3F1818B}" type="slidenum">
              <a:rPr lang="en-US" altLang="zh-TW"/>
              <a:pPr>
                <a:defRPr/>
              </a:pPr>
              <a:t>‹#›</a:t>
            </a:fld>
            <a:endParaRPr lang="en-US" altLang="zh-TW"/>
          </a:p>
        </p:txBody>
      </p:sp>
    </p:spTree>
    <p:extLst>
      <p:ext uri="{BB962C8B-B14F-4D97-AF65-F5344CB8AC3E}">
        <p14:creationId xmlns:p14="http://schemas.microsoft.com/office/powerpoint/2010/main" xmlns="" val="156031454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lvl1pPr>
              <a:defRPr>
                <a:latin typeface="Arial" charset="0"/>
              </a:defRPr>
            </a:lvl1pPr>
          </a:lstStyle>
          <a:p>
            <a:pPr>
              <a:defRPr/>
            </a:pPr>
            <a:fld id="{26FD06F8-FBB7-489F-B335-971CA893911F}" type="datetime1">
              <a:rPr lang="en-US" altLang="zh-TW"/>
              <a:pPr>
                <a:defRPr/>
              </a:pPr>
              <a:t>10/23/2012</a:t>
            </a:fld>
            <a:endParaRPr lang="en-US" altLang="zh-TW"/>
          </a:p>
        </p:txBody>
      </p:sp>
      <p:sp>
        <p:nvSpPr>
          <p:cNvPr id="3" name="頁尾版面配置區 2"/>
          <p:cNvSpPr>
            <a:spLocks noGrp="1"/>
          </p:cNvSpPr>
          <p:nvPr>
            <p:ph type="ftr" sz="quarter" idx="11"/>
          </p:nvPr>
        </p:nvSpPr>
        <p:spPr/>
        <p:txBody>
          <a:bodyPr/>
          <a:lstStyle>
            <a:lvl1pPr>
              <a:defRPr>
                <a:latin typeface="Arial" charset="0"/>
              </a:defRPr>
            </a:lvl1pPr>
          </a:lstStyle>
          <a:p>
            <a:pPr>
              <a:defRPr/>
            </a:pPr>
            <a:r>
              <a:rPr lang="en-US" altLang="zh-TW"/>
              <a:t>Free Template from www.brainybetty.com</a:t>
            </a:r>
          </a:p>
        </p:txBody>
      </p:sp>
      <p:sp>
        <p:nvSpPr>
          <p:cNvPr id="4" name="投影片編號版面配置區 3"/>
          <p:cNvSpPr>
            <a:spLocks noGrp="1"/>
          </p:cNvSpPr>
          <p:nvPr>
            <p:ph type="sldNum" sz="quarter" idx="12"/>
          </p:nvPr>
        </p:nvSpPr>
        <p:spPr/>
        <p:txBody>
          <a:bodyPr/>
          <a:lstStyle>
            <a:lvl1pPr>
              <a:defRPr>
                <a:latin typeface="Arial" charset="0"/>
              </a:defRPr>
            </a:lvl1pPr>
          </a:lstStyle>
          <a:p>
            <a:pPr>
              <a:defRPr/>
            </a:pPr>
            <a:fld id="{3B1DF214-F0DE-4FA7-8705-2572F8FA84B8}" type="slidenum">
              <a:rPr lang="en-US" altLang="zh-TW"/>
              <a:pPr>
                <a:defRPr/>
              </a:pPr>
              <a:t>‹#›</a:t>
            </a:fld>
            <a:endParaRPr lang="en-US" altLang="zh-TW"/>
          </a:p>
        </p:txBody>
      </p:sp>
    </p:spTree>
    <p:extLst>
      <p:ext uri="{BB962C8B-B14F-4D97-AF65-F5344CB8AC3E}">
        <p14:creationId xmlns:p14="http://schemas.microsoft.com/office/powerpoint/2010/main" xmlns="" val="320837975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smtClean="0"/>
              <a:t>按一下以編輯母片標題樣式</a:t>
            </a:r>
            <a:endParaRPr lang="zh-TW" altLang="en-US"/>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日期版面配置區 4"/>
          <p:cNvSpPr>
            <a:spLocks noGrp="1"/>
          </p:cNvSpPr>
          <p:nvPr>
            <p:ph type="dt" sz="half" idx="10"/>
          </p:nvPr>
        </p:nvSpPr>
        <p:spPr/>
        <p:txBody>
          <a:bodyPr/>
          <a:lstStyle>
            <a:lvl1pPr>
              <a:defRPr>
                <a:latin typeface="Arial" charset="0"/>
              </a:defRPr>
            </a:lvl1pPr>
          </a:lstStyle>
          <a:p>
            <a:pPr>
              <a:defRPr/>
            </a:pPr>
            <a:fld id="{2B7C374F-3E04-430F-A264-8B9260724A5B}" type="datetime1">
              <a:rPr lang="en-US" altLang="zh-TW"/>
              <a:pPr>
                <a:defRPr/>
              </a:pPr>
              <a:t>10/23/2012</a:t>
            </a:fld>
            <a:endParaRPr lang="en-US" altLang="zh-TW"/>
          </a:p>
        </p:txBody>
      </p:sp>
      <p:sp>
        <p:nvSpPr>
          <p:cNvPr id="6" name="頁尾版面配置區 5"/>
          <p:cNvSpPr>
            <a:spLocks noGrp="1"/>
          </p:cNvSpPr>
          <p:nvPr>
            <p:ph type="ftr" sz="quarter" idx="11"/>
          </p:nvPr>
        </p:nvSpPr>
        <p:spPr/>
        <p:txBody>
          <a:bodyPr/>
          <a:lstStyle>
            <a:lvl1pPr>
              <a:defRPr>
                <a:latin typeface="Arial" charset="0"/>
              </a:defRPr>
            </a:lvl1pPr>
          </a:lstStyle>
          <a:p>
            <a:pPr>
              <a:defRPr/>
            </a:pPr>
            <a:r>
              <a:rPr lang="en-US" altLang="zh-TW"/>
              <a:t>Free Template from www.brainybetty.com</a:t>
            </a:r>
          </a:p>
        </p:txBody>
      </p:sp>
      <p:sp>
        <p:nvSpPr>
          <p:cNvPr id="7" name="投影片編號版面配置區 6"/>
          <p:cNvSpPr>
            <a:spLocks noGrp="1"/>
          </p:cNvSpPr>
          <p:nvPr>
            <p:ph type="sldNum" sz="quarter" idx="12"/>
          </p:nvPr>
        </p:nvSpPr>
        <p:spPr/>
        <p:txBody>
          <a:bodyPr/>
          <a:lstStyle>
            <a:lvl1pPr>
              <a:defRPr>
                <a:latin typeface="Arial" charset="0"/>
              </a:defRPr>
            </a:lvl1pPr>
          </a:lstStyle>
          <a:p>
            <a:pPr>
              <a:defRPr/>
            </a:pPr>
            <a:fld id="{492B476E-33B9-4112-9522-0510CD0BAD55}" type="slidenum">
              <a:rPr lang="en-US" altLang="zh-TW"/>
              <a:pPr>
                <a:defRPr/>
              </a:pPr>
              <a:t>‹#›</a:t>
            </a:fld>
            <a:endParaRPr lang="en-US" altLang="zh-TW"/>
          </a:p>
        </p:txBody>
      </p:sp>
    </p:spTree>
    <p:extLst>
      <p:ext uri="{BB962C8B-B14F-4D97-AF65-F5344CB8AC3E}">
        <p14:creationId xmlns:p14="http://schemas.microsoft.com/office/powerpoint/2010/main" xmlns="" val="197443938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smtClean="0"/>
              <a:t>按一下以編輯母片標題樣式</a:t>
            </a:r>
            <a:endParaRPr lang="zh-TW" altLang="en-US"/>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zh-TW" altLang="en-US" noProof="0" smtClean="0"/>
              <a:t>按一下圖示以新增圖片</a:t>
            </a:r>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日期版面配置區 4"/>
          <p:cNvSpPr>
            <a:spLocks noGrp="1"/>
          </p:cNvSpPr>
          <p:nvPr>
            <p:ph type="dt" sz="half" idx="10"/>
          </p:nvPr>
        </p:nvSpPr>
        <p:spPr/>
        <p:txBody>
          <a:bodyPr/>
          <a:lstStyle>
            <a:lvl1pPr>
              <a:defRPr>
                <a:latin typeface="Arial" charset="0"/>
              </a:defRPr>
            </a:lvl1pPr>
          </a:lstStyle>
          <a:p>
            <a:pPr>
              <a:defRPr/>
            </a:pPr>
            <a:fld id="{DD1230D6-606C-49F0-98C7-31BD1731B41A}" type="datetime1">
              <a:rPr lang="en-US" altLang="zh-TW"/>
              <a:pPr>
                <a:defRPr/>
              </a:pPr>
              <a:t>10/23/2012</a:t>
            </a:fld>
            <a:endParaRPr lang="en-US" altLang="zh-TW"/>
          </a:p>
        </p:txBody>
      </p:sp>
      <p:sp>
        <p:nvSpPr>
          <p:cNvPr id="6" name="頁尾版面配置區 5"/>
          <p:cNvSpPr>
            <a:spLocks noGrp="1"/>
          </p:cNvSpPr>
          <p:nvPr>
            <p:ph type="ftr" sz="quarter" idx="11"/>
          </p:nvPr>
        </p:nvSpPr>
        <p:spPr/>
        <p:txBody>
          <a:bodyPr/>
          <a:lstStyle>
            <a:lvl1pPr>
              <a:defRPr>
                <a:latin typeface="Arial" charset="0"/>
              </a:defRPr>
            </a:lvl1pPr>
          </a:lstStyle>
          <a:p>
            <a:pPr>
              <a:defRPr/>
            </a:pPr>
            <a:r>
              <a:rPr lang="en-US" altLang="zh-TW"/>
              <a:t>Free Template from www.brainybetty.com</a:t>
            </a:r>
          </a:p>
        </p:txBody>
      </p:sp>
      <p:sp>
        <p:nvSpPr>
          <p:cNvPr id="7" name="投影片編號版面配置區 6"/>
          <p:cNvSpPr>
            <a:spLocks noGrp="1"/>
          </p:cNvSpPr>
          <p:nvPr>
            <p:ph type="sldNum" sz="quarter" idx="12"/>
          </p:nvPr>
        </p:nvSpPr>
        <p:spPr/>
        <p:txBody>
          <a:bodyPr/>
          <a:lstStyle>
            <a:lvl1pPr>
              <a:defRPr>
                <a:latin typeface="Arial" charset="0"/>
              </a:defRPr>
            </a:lvl1pPr>
          </a:lstStyle>
          <a:p>
            <a:pPr>
              <a:defRPr/>
            </a:pPr>
            <a:fld id="{635A53F7-0E4F-4A60-807D-3B9529A9C864}" type="slidenum">
              <a:rPr lang="en-US" altLang="zh-TW"/>
              <a:pPr>
                <a:defRPr/>
              </a:pPr>
              <a:t>‹#›</a:t>
            </a:fld>
            <a:endParaRPr lang="en-US" altLang="zh-TW"/>
          </a:p>
        </p:txBody>
      </p:sp>
    </p:spTree>
    <p:extLst>
      <p:ext uri="{BB962C8B-B14F-4D97-AF65-F5344CB8AC3E}">
        <p14:creationId xmlns:p14="http://schemas.microsoft.com/office/powerpoint/2010/main" xmlns="" val="38741381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lvl1pPr>
              <a:defRPr>
                <a:latin typeface="Arial" charset="0"/>
              </a:defRPr>
            </a:lvl1pPr>
          </a:lstStyle>
          <a:p>
            <a:pPr>
              <a:defRPr/>
            </a:pPr>
            <a:fld id="{0F87ABD5-CB34-477E-8AE4-3637B0F33B61}" type="datetime1">
              <a:rPr lang="en-US" altLang="zh-TW"/>
              <a:pPr>
                <a:defRPr/>
              </a:pPr>
              <a:t>10/23/2012</a:t>
            </a:fld>
            <a:endParaRPr lang="en-US" altLang="zh-TW"/>
          </a:p>
        </p:txBody>
      </p:sp>
      <p:sp>
        <p:nvSpPr>
          <p:cNvPr id="5" name="頁尾版面配置區 4"/>
          <p:cNvSpPr>
            <a:spLocks noGrp="1"/>
          </p:cNvSpPr>
          <p:nvPr>
            <p:ph type="ftr" sz="quarter" idx="11"/>
          </p:nvPr>
        </p:nvSpPr>
        <p:spPr/>
        <p:txBody>
          <a:bodyPr/>
          <a:lstStyle>
            <a:lvl1pPr>
              <a:defRPr>
                <a:latin typeface="Arial" charset="0"/>
              </a:defRPr>
            </a:lvl1pPr>
          </a:lstStyle>
          <a:p>
            <a:pPr>
              <a:defRPr/>
            </a:pPr>
            <a:r>
              <a:rPr lang="en-US" altLang="zh-TW"/>
              <a:t>Free Template from www.brainybetty.com</a:t>
            </a:r>
          </a:p>
        </p:txBody>
      </p:sp>
      <p:sp>
        <p:nvSpPr>
          <p:cNvPr id="6" name="投影片編號版面配置區 5"/>
          <p:cNvSpPr>
            <a:spLocks noGrp="1"/>
          </p:cNvSpPr>
          <p:nvPr>
            <p:ph type="sldNum" sz="quarter" idx="12"/>
          </p:nvPr>
        </p:nvSpPr>
        <p:spPr/>
        <p:txBody>
          <a:bodyPr/>
          <a:lstStyle>
            <a:lvl1pPr>
              <a:defRPr>
                <a:latin typeface="Arial" charset="0"/>
              </a:defRPr>
            </a:lvl1pPr>
          </a:lstStyle>
          <a:p>
            <a:pPr>
              <a:defRPr/>
            </a:pPr>
            <a:fld id="{DC8D3E32-BF65-4680-A673-FAE86FB72933}" type="slidenum">
              <a:rPr lang="en-US" altLang="zh-TW"/>
              <a:pPr>
                <a:defRPr/>
              </a:pPr>
              <a:t>‹#›</a:t>
            </a:fld>
            <a:endParaRPr lang="en-US" altLang="zh-TW"/>
          </a:p>
        </p:txBody>
      </p:sp>
    </p:spTree>
    <p:extLst>
      <p:ext uri="{BB962C8B-B14F-4D97-AF65-F5344CB8AC3E}">
        <p14:creationId xmlns:p14="http://schemas.microsoft.com/office/powerpoint/2010/main" xmlns="" val="349659796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515100" y="609600"/>
            <a:ext cx="1943100" cy="5486400"/>
          </a:xfrm>
        </p:spPr>
        <p:txBody>
          <a:bodyPr vert="eaVert"/>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a:xfrm>
            <a:off x="685800" y="609600"/>
            <a:ext cx="5676900" cy="5486400"/>
          </a:xfrm>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lvl1pPr>
              <a:defRPr>
                <a:latin typeface="Arial" charset="0"/>
              </a:defRPr>
            </a:lvl1pPr>
          </a:lstStyle>
          <a:p>
            <a:pPr>
              <a:defRPr/>
            </a:pPr>
            <a:fld id="{227A63EE-699C-4D2A-BA70-DE9274498C66}" type="datetime1">
              <a:rPr lang="en-US" altLang="zh-TW"/>
              <a:pPr>
                <a:defRPr/>
              </a:pPr>
              <a:t>10/23/2012</a:t>
            </a:fld>
            <a:endParaRPr lang="en-US" altLang="zh-TW"/>
          </a:p>
        </p:txBody>
      </p:sp>
      <p:sp>
        <p:nvSpPr>
          <p:cNvPr id="5" name="頁尾版面配置區 4"/>
          <p:cNvSpPr>
            <a:spLocks noGrp="1"/>
          </p:cNvSpPr>
          <p:nvPr>
            <p:ph type="ftr" sz="quarter" idx="11"/>
          </p:nvPr>
        </p:nvSpPr>
        <p:spPr/>
        <p:txBody>
          <a:bodyPr/>
          <a:lstStyle>
            <a:lvl1pPr>
              <a:defRPr>
                <a:latin typeface="Arial" charset="0"/>
              </a:defRPr>
            </a:lvl1pPr>
          </a:lstStyle>
          <a:p>
            <a:pPr>
              <a:defRPr/>
            </a:pPr>
            <a:r>
              <a:rPr lang="en-US" altLang="zh-TW"/>
              <a:t>Free Template from www.brainybetty.com</a:t>
            </a:r>
          </a:p>
        </p:txBody>
      </p:sp>
      <p:sp>
        <p:nvSpPr>
          <p:cNvPr id="6" name="投影片編號版面配置區 5"/>
          <p:cNvSpPr>
            <a:spLocks noGrp="1"/>
          </p:cNvSpPr>
          <p:nvPr>
            <p:ph type="sldNum" sz="quarter" idx="12"/>
          </p:nvPr>
        </p:nvSpPr>
        <p:spPr/>
        <p:txBody>
          <a:bodyPr/>
          <a:lstStyle>
            <a:lvl1pPr>
              <a:defRPr>
                <a:latin typeface="Arial" charset="0"/>
              </a:defRPr>
            </a:lvl1pPr>
          </a:lstStyle>
          <a:p>
            <a:pPr>
              <a:defRPr/>
            </a:pPr>
            <a:fld id="{C646BB37-0ADF-4EFB-8EEA-3668AC822615}" type="slidenum">
              <a:rPr lang="en-US" altLang="zh-TW"/>
              <a:pPr>
                <a:defRPr/>
              </a:pPr>
              <a:t>‹#›</a:t>
            </a:fld>
            <a:endParaRPr lang="en-US" altLang="zh-TW"/>
          </a:p>
        </p:txBody>
      </p:sp>
    </p:spTree>
    <p:extLst>
      <p:ext uri="{BB962C8B-B14F-4D97-AF65-F5344CB8AC3E}">
        <p14:creationId xmlns:p14="http://schemas.microsoft.com/office/powerpoint/2010/main" xmlns="" val="217137774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txAndClipArt" preserve="1">
  <p:cSld name="標題，文字及美工圖案">
    <p:spTree>
      <p:nvGrpSpPr>
        <p:cNvPr id="1" name=""/>
        <p:cNvGrpSpPr/>
        <p:nvPr/>
      </p:nvGrpSpPr>
      <p:grpSpPr>
        <a:xfrm>
          <a:off x="0" y="0"/>
          <a:ext cx="0" cy="0"/>
          <a:chOff x="0" y="0"/>
          <a:chExt cx="0" cy="0"/>
        </a:xfrm>
      </p:grpSpPr>
      <p:sp>
        <p:nvSpPr>
          <p:cNvPr id="2" name="標題 1"/>
          <p:cNvSpPr>
            <a:spLocks noGrp="1"/>
          </p:cNvSpPr>
          <p:nvPr>
            <p:ph type="title"/>
          </p:nvPr>
        </p:nvSpPr>
        <p:spPr>
          <a:xfrm>
            <a:off x="685800" y="609600"/>
            <a:ext cx="7772400" cy="1143000"/>
          </a:xfrm>
        </p:spPr>
        <p:txBody>
          <a:bodyPr/>
          <a:lstStyle/>
          <a:p>
            <a:r>
              <a:rPr lang="zh-TW" altLang="en-US" smtClean="0"/>
              <a:t>按一下以編輯母片標題樣式</a:t>
            </a:r>
            <a:endParaRPr lang="zh-TW" altLang="en-US"/>
          </a:p>
        </p:txBody>
      </p:sp>
      <p:sp>
        <p:nvSpPr>
          <p:cNvPr id="3" name="文字版面配置區 2"/>
          <p:cNvSpPr>
            <a:spLocks noGrp="1"/>
          </p:cNvSpPr>
          <p:nvPr>
            <p:ph type="body" sz="half" idx="1"/>
          </p:nvPr>
        </p:nvSpPr>
        <p:spPr>
          <a:xfrm>
            <a:off x="685800" y="1981200"/>
            <a:ext cx="3810000" cy="4114800"/>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美工圖案版面配置區 3"/>
          <p:cNvSpPr>
            <a:spLocks noGrp="1"/>
          </p:cNvSpPr>
          <p:nvPr>
            <p:ph type="clipArt" sz="half" idx="2"/>
          </p:nvPr>
        </p:nvSpPr>
        <p:spPr>
          <a:xfrm>
            <a:off x="4648200" y="1981200"/>
            <a:ext cx="3810000" cy="4114800"/>
          </a:xfrm>
        </p:spPr>
        <p:txBody>
          <a:bodyPr/>
          <a:lstStyle/>
          <a:p>
            <a:pPr lvl="0"/>
            <a:r>
              <a:rPr lang="zh-TW" altLang="en-US" noProof="0" smtClean="0"/>
              <a:t>按一下圖示以新增美工 圖案</a:t>
            </a:r>
          </a:p>
        </p:txBody>
      </p:sp>
      <p:sp>
        <p:nvSpPr>
          <p:cNvPr id="5" name="日期版面配置區 4"/>
          <p:cNvSpPr>
            <a:spLocks noGrp="1"/>
          </p:cNvSpPr>
          <p:nvPr>
            <p:ph type="dt" sz="half" idx="10"/>
          </p:nvPr>
        </p:nvSpPr>
        <p:spPr/>
        <p:txBody>
          <a:bodyPr/>
          <a:lstStyle>
            <a:lvl1pPr>
              <a:defRPr>
                <a:latin typeface="Arial" charset="0"/>
              </a:defRPr>
            </a:lvl1pPr>
          </a:lstStyle>
          <a:p>
            <a:pPr>
              <a:defRPr/>
            </a:pPr>
            <a:fld id="{63FF5286-856B-4F5D-A02C-842E8087DFBC}" type="datetime1">
              <a:rPr lang="en-US" altLang="zh-TW"/>
              <a:pPr>
                <a:defRPr/>
              </a:pPr>
              <a:t>10/23/2012</a:t>
            </a:fld>
            <a:endParaRPr lang="en-US" altLang="zh-TW"/>
          </a:p>
        </p:txBody>
      </p:sp>
      <p:sp>
        <p:nvSpPr>
          <p:cNvPr id="6" name="頁尾版面配置區 5"/>
          <p:cNvSpPr>
            <a:spLocks noGrp="1"/>
          </p:cNvSpPr>
          <p:nvPr>
            <p:ph type="ftr" sz="quarter" idx="11"/>
          </p:nvPr>
        </p:nvSpPr>
        <p:spPr/>
        <p:txBody>
          <a:bodyPr/>
          <a:lstStyle>
            <a:lvl1pPr>
              <a:defRPr>
                <a:latin typeface="Arial" charset="0"/>
              </a:defRPr>
            </a:lvl1pPr>
          </a:lstStyle>
          <a:p>
            <a:pPr>
              <a:defRPr/>
            </a:pPr>
            <a:r>
              <a:rPr lang="en-US" altLang="zh-TW"/>
              <a:t>Free Template from www.brainybetty.com</a:t>
            </a:r>
          </a:p>
        </p:txBody>
      </p:sp>
      <p:sp>
        <p:nvSpPr>
          <p:cNvPr id="7" name="投影片編號版面配置區 6"/>
          <p:cNvSpPr>
            <a:spLocks noGrp="1"/>
          </p:cNvSpPr>
          <p:nvPr>
            <p:ph type="sldNum" sz="quarter" idx="12"/>
          </p:nvPr>
        </p:nvSpPr>
        <p:spPr/>
        <p:txBody>
          <a:bodyPr/>
          <a:lstStyle>
            <a:lvl1pPr>
              <a:defRPr>
                <a:latin typeface="Arial" charset="0"/>
              </a:defRPr>
            </a:lvl1pPr>
          </a:lstStyle>
          <a:p>
            <a:pPr>
              <a:defRPr/>
            </a:pPr>
            <a:fld id="{812672DA-38D1-4BDD-8F09-4551119149CC}" type="slidenum">
              <a:rPr lang="en-US" altLang="zh-TW"/>
              <a:pPr>
                <a:defRPr/>
              </a:pPr>
              <a:t>‹#›</a:t>
            </a:fld>
            <a:endParaRPr lang="en-US" altLang="zh-TW"/>
          </a:p>
        </p:txBody>
      </p:sp>
    </p:spTree>
    <p:extLst>
      <p:ext uri="{BB962C8B-B14F-4D97-AF65-F5344CB8AC3E}">
        <p14:creationId xmlns:p14="http://schemas.microsoft.com/office/powerpoint/2010/main" xmlns="" val="152472141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itle" preserve="1">
  <p:cSld name="標題投影片">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4" name="Rectangle 3"/>
          <p:cNvSpPr>
            <a:spLocks noChangeArrowheads="1"/>
          </p:cNvSpPr>
          <p:nvPr/>
        </p:nvSpPr>
        <p:spPr bwMode="auto">
          <a:xfrm>
            <a:off x="0" y="1676400"/>
            <a:ext cx="9148763" cy="1320800"/>
          </a:xfrm>
          <a:prstGeom prst="rect">
            <a:avLst/>
          </a:prstGeom>
          <a:noFill/>
          <a:ln>
            <a:noFill/>
          </a:ln>
          <a:effectLst/>
          <a:extLst>
            <a:ext uri="{909E8E84-426E-40DD-AFC4-6F175D3DCCD1}">
              <a14:hiddenFill xmlns:a14="http://schemas.microsoft.com/office/drawing/2010/main" xmlns="">
                <a:gradFill rotWithShape="0">
                  <a:gsLst>
                    <a:gs pos="0">
                      <a:srgbClr val="185E5E"/>
                    </a:gs>
                    <a:gs pos="50000">
                      <a:srgbClr val="33CCCC"/>
                    </a:gs>
                    <a:gs pos="100000">
                      <a:srgbClr val="185E5E"/>
                    </a:gs>
                  </a:gsLst>
                  <a:lin ang="0" scaled="1"/>
                </a:gra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rgbClr val="808080"/>
                  </a:outerShdw>
                </a:effectLst>
              </a14:hiddenEffects>
            </a:ext>
          </a:extLst>
        </p:spPr>
        <p:txBody>
          <a:bodyPr/>
          <a:lstStyle/>
          <a:p>
            <a:pPr eaLnBrk="0" hangingPunct="0"/>
            <a:endParaRPr kumimoji="1" lang="zh-TW" altLang="en-US" sz="2400">
              <a:solidFill>
                <a:srgbClr val="000099"/>
              </a:solidFill>
              <a:ea typeface="新細明體" pitchFamily="18" charset="-120"/>
            </a:endParaRPr>
          </a:p>
        </p:txBody>
      </p:sp>
      <p:sp>
        <p:nvSpPr>
          <p:cNvPr id="14338" name="Rectangle 2"/>
          <p:cNvSpPr>
            <a:spLocks noGrp="1" noChangeArrowheads="1"/>
          </p:cNvSpPr>
          <p:nvPr>
            <p:ph type="subTitle" sz="quarter" idx="1"/>
          </p:nvPr>
        </p:nvSpPr>
        <p:spPr>
          <a:xfrm>
            <a:off x="3200400" y="3352800"/>
            <a:ext cx="5543550" cy="414338"/>
          </a:xfrm>
        </p:spPr>
        <p:txBody>
          <a:bodyPr lIns="0" tIns="0" rIns="0" bIns="0">
            <a:spAutoFit/>
          </a:bodyPr>
          <a:lstStyle>
            <a:lvl1pPr marL="0" indent="0">
              <a:lnSpc>
                <a:spcPct val="85000"/>
              </a:lnSpc>
              <a:buFont typeface="Wingdings" pitchFamily="2" charset="2"/>
              <a:buNone/>
              <a:defRPr b="1">
                <a:solidFill>
                  <a:srgbClr val="FFFFFF"/>
                </a:solidFill>
              </a:defRPr>
            </a:lvl1pPr>
          </a:lstStyle>
          <a:p>
            <a:pPr lvl="0"/>
            <a:r>
              <a:rPr lang="zh-TW" altLang="en-US" noProof="0" smtClean="0"/>
              <a:t>按一下以編輯母片副標題樣式</a:t>
            </a:r>
            <a:endParaRPr lang="en-US" altLang="zh-TW" noProof="0" smtClean="0"/>
          </a:p>
        </p:txBody>
      </p:sp>
      <p:sp>
        <p:nvSpPr>
          <p:cNvPr id="14340" name="Rectangle 4"/>
          <p:cNvSpPr>
            <a:spLocks noGrp="1" noChangeArrowheads="1"/>
          </p:cNvSpPr>
          <p:nvPr>
            <p:ph type="ctrTitle" sz="quarter"/>
          </p:nvPr>
        </p:nvSpPr>
        <p:spPr>
          <a:xfrm>
            <a:off x="1524000" y="2401888"/>
            <a:ext cx="6705600" cy="569912"/>
          </a:xfrm>
        </p:spPr>
        <p:txBody>
          <a:bodyPr anchor="b"/>
          <a:lstStyle>
            <a:lvl1pPr>
              <a:defRPr sz="4400"/>
            </a:lvl1pPr>
          </a:lstStyle>
          <a:p>
            <a:pPr lvl="0"/>
            <a:r>
              <a:rPr lang="zh-TW" altLang="en-US" noProof="0" smtClean="0"/>
              <a:t>按一下以編輯母片標題樣式</a:t>
            </a:r>
            <a:endParaRPr lang="en-US" altLang="zh-TW" noProof="0" smtClean="0"/>
          </a:p>
        </p:txBody>
      </p:sp>
    </p:spTree>
    <p:extLst>
      <p:ext uri="{BB962C8B-B14F-4D97-AF65-F5344CB8AC3E}">
        <p14:creationId xmlns:p14="http://schemas.microsoft.com/office/powerpoint/2010/main" xmlns="" val="4249647733"/>
      </p:ext>
    </p:extLst>
  </p:cSld>
  <p:clrMapOvr>
    <a:masterClrMapping/>
  </p:clrMapOvr>
  <p:transition spd="med">
    <p:wipe dir="r"/>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idx="1"/>
          </p:nvPr>
        </p:nvSpPr>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Tree>
    <p:extLst>
      <p:ext uri="{BB962C8B-B14F-4D97-AF65-F5344CB8AC3E}">
        <p14:creationId xmlns:p14="http://schemas.microsoft.com/office/powerpoint/2010/main" xmlns="" val="3190962349"/>
      </p:ext>
    </p:extLst>
  </p:cSld>
  <p:clrMapOvr>
    <a:masterClrMapping/>
  </p:clrMapOvr>
  <p:transition spd="med">
    <p:wipe dir="r"/>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TW" altLang="en-US" smtClean="0"/>
              <a:t>按一下以編輯母片文字樣式</a:t>
            </a:r>
          </a:p>
        </p:txBody>
      </p:sp>
    </p:spTree>
    <p:extLst>
      <p:ext uri="{BB962C8B-B14F-4D97-AF65-F5344CB8AC3E}">
        <p14:creationId xmlns:p14="http://schemas.microsoft.com/office/powerpoint/2010/main" xmlns="" val="1063883037"/>
      </p:ext>
    </p:extLst>
  </p:cSld>
  <p:clrMapOvr>
    <a:masterClrMapping/>
  </p:clrMapOvr>
  <p:transition spd="med">
    <p:wipe dir="r"/>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sz="half" idx="1"/>
          </p:nvPr>
        </p:nvSpPr>
        <p:spPr>
          <a:xfrm>
            <a:off x="2362200" y="2209800"/>
            <a:ext cx="31242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half" idx="2"/>
          </p:nvPr>
        </p:nvSpPr>
        <p:spPr>
          <a:xfrm>
            <a:off x="5638800" y="2209800"/>
            <a:ext cx="31242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Tree>
    <p:extLst>
      <p:ext uri="{BB962C8B-B14F-4D97-AF65-F5344CB8AC3E}">
        <p14:creationId xmlns:p14="http://schemas.microsoft.com/office/powerpoint/2010/main" xmlns="" val="1711170614"/>
      </p:ext>
    </p:extLst>
  </p:cSld>
  <p:clrMapOvr>
    <a:masterClrMapping/>
  </p:clrMapOvr>
  <p:transition spd="med">
    <p:wipe dir="r"/>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a:xfrm>
            <a:off x="457200" y="274638"/>
            <a:ext cx="8229600" cy="1143000"/>
          </a:xfrm>
        </p:spPr>
        <p:txBody>
          <a:bodyPr/>
          <a:lstStyle>
            <a:lvl1pPr>
              <a:defRPr/>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Tree>
    <p:extLst>
      <p:ext uri="{BB962C8B-B14F-4D97-AF65-F5344CB8AC3E}">
        <p14:creationId xmlns:p14="http://schemas.microsoft.com/office/powerpoint/2010/main" xmlns="" val="2298716417"/>
      </p:ext>
    </p:extLst>
  </p:cSld>
  <p:clrMapOvr>
    <a:masterClrMapping/>
  </p:clrMapOvr>
  <p:transition spd="med">
    <p:wipe dir="r"/>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Tree>
    <p:extLst>
      <p:ext uri="{BB962C8B-B14F-4D97-AF65-F5344CB8AC3E}">
        <p14:creationId xmlns:p14="http://schemas.microsoft.com/office/powerpoint/2010/main" xmlns="" val="1787287665"/>
      </p:ext>
    </p:extLst>
  </p:cSld>
  <p:clrMapOvr>
    <a:masterClrMapping/>
  </p:clrMapOvr>
  <p:transition spd="med">
    <p:wipe dir="r"/>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4286225919"/>
      </p:ext>
    </p:extLst>
  </p:cSld>
  <p:clrMapOvr>
    <a:masterClrMapping/>
  </p:clrMapOvr>
  <p:transition spd="med">
    <p:wipe dir="r"/>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smtClean="0"/>
              <a:t>按一下以編輯母片標題樣式</a:t>
            </a:r>
            <a:endParaRPr lang="zh-TW" altLang="en-US"/>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Tree>
    <p:extLst>
      <p:ext uri="{BB962C8B-B14F-4D97-AF65-F5344CB8AC3E}">
        <p14:creationId xmlns:p14="http://schemas.microsoft.com/office/powerpoint/2010/main" xmlns="" val="1892124091"/>
      </p:ext>
    </p:extLst>
  </p:cSld>
  <p:clrMapOvr>
    <a:masterClrMapping/>
  </p:clrMapOvr>
  <p:transition spd="med">
    <p:wipe dir="r"/>
  </p:transition>
</p:sldLayout>
</file>

<file path=ppt/slideLayouts/slideLayout34.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smtClean="0"/>
              <a:t>按一下以編輯母片標題樣式</a:t>
            </a:r>
            <a:endParaRPr lang="zh-TW" altLang="en-US"/>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zh-TW" altLang="en-US" noProof="0" smtClean="0"/>
              <a:t>按一下圖示以新增圖片</a:t>
            </a:r>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Tree>
    <p:extLst>
      <p:ext uri="{BB962C8B-B14F-4D97-AF65-F5344CB8AC3E}">
        <p14:creationId xmlns:p14="http://schemas.microsoft.com/office/powerpoint/2010/main" xmlns="" val="4268756322"/>
      </p:ext>
    </p:extLst>
  </p:cSld>
  <p:clrMapOvr>
    <a:masterClrMapping/>
  </p:clrMapOvr>
  <p:transition spd="med">
    <p:wipe dir="r"/>
  </p:transition>
</p:sldLayout>
</file>

<file path=ppt/slideLayouts/slideLayout35.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Tree>
    <p:extLst>
      <p:ext uri="{BB962C8B-B14F-4D97-AF65-F5344CB8AC3E}">
        <p14:creationId xmlns:p14="http://schemas.microsoft.com/office/powerpoint/2010/main" xmlns="" val="1219341671"/>
      </p:ext>
    </p:extLst>
  </p:cSld>
  <p:clrMapOvr>
    <a:masterClrMapping/>
  </p:clrMapOvr>
  <p:transition spd="med">
    <p:wipe dir="r"/>
  </p:transition>
</p:sldLayout>
</file>

<file path=ppt/slideLayouts/slideLayout36.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724650" y="1147763"/>
            <a:ext cx="2038350" cy="5176837"/>
          </a:xfrm>
        </p:spPr>
        <p:txBody>
          <a:bodyPr vert="eaVert"/>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a:xfrm>
            <a:off x="609600" y="1147763"/>
            <a:ext cx="5962650" cy="5176837"/>
          </a:xfrm>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Tree>
    <p:extLst>
      <p:ext uri="{BB962C8B-B14F-4D97-AF65-F5344CB8AC3E}">
        <p14:creationId xmlns:p14="http://schemas.microsoft.com/office/powerpoint/2010/main" xmlns="" val="2783577467"/>
      </p:ext>
    </p:extLst>
  </p:cSld>
  <p:clrMapOvr>
    <a:masterClrMapping/>
  </p:clrMapOvr>
  <p:transition spd="med">
    <p:wipe dir="r"/>
  </p:transition>
</p:sldLayout>
</file>

<file path=ppt/slideLayouts/slideLayout37.xml><?xml version="1.0" encoding="utf-8"?>
<p:sldLayout xmlns:a="http://schemas.openxmlformats.org/drawingml/2006/main" xmlns:r="http://schemas.openxmlformats.org/officeDocument/2006/relationships" xmlns:p="http://schemas.openxmlformats.org/presentationml/2006/main" type="chart" preserve="1">
  <p:cSld name="標題及圖表">
    <p:spTree>
      <p:nvGrpSpPr>
        <p:cNvPr id="1" name=""/>
        <p:cNvGrpSpPr/>
        <p:nvPr/>
      </p:nvGrpSpPr>
      <p:grpSpPr>
        <a:xfrm>
          <a:off x="0" y="0"/>
          <a:ext cx="0" cy="0"/>
          <a:chOff x="0" y="0"/>
          <a:chExt cx="0" cy="0"/>
        </a:xfrm>
      </p:grpSpPr>
      <p:sp>
        <p:nvSpPr>
          <p:cNvPr id="2" name="標題 1"/>
          <p:cNvSpPr>
            <a:spLocks noGrp="1"/>
          </p:cNvSpPr>
          <p:nvPr>
            <p:ph type="title"/>
          </p:nvPr>
        </p:nvSpPr>
        <p:spPr>
          <a:xfrm>
            <a:off x="609600" y="1147763"/>
            <a:ext cx="6324600" cy="466725"/>
          </a:xfrm>
        </p:spPr>
        <p:txBody>
          <a:bodyPr/>
          <a:lstStyle/>
          <a:p>
            <a:r>
              <a:rPr lang="zh-TW" altLang="en-US" smtClean="0"/>
              <a:t>按一下以編輯母片標題樣式</a:t>
            </a:r>
            <a:endParaRPr lang="zh-TW" altLang="en-US"/>
          </a:p>
        </p:txBody>
      </p:sp>
      <p:sp>
        <p:nvSpPr>
          <p:cNvPr id="3" name="圖表版面配置區 2"/>
          <p:cNvSpPr>
            <a:spLocks noGrp="1"/>
          </p:cNvSpPr>
          <p:nvPr>
            <p:ph type="chart" idx="1"/>
          </p:nvPr>
        </p:nvSpPr>
        <p:spPr>
          <a:xfrm>
            <a:off x="2362200" y="2209800"/>
            <a:ext cx="6400800" cy="4114800"/>
          </a:xfrm>
        </p:spPr>
        <p:txBody>
          <a:bodyPr/>
          <a:lstStyle/>
          <a:p>
            <a:pPr lvl="0"/>
            <a:r>
              <a:rPr lang="zh-TW" altLang="en-US" noProof="0" smtClean="0"/>
              <a:t>按一下圖示以新增圖表</a:t>
            </a:r>
          </a:p>
        </p:txBody>
      </p:sp>
    </p:spTree>
    <p:extLst>
      <p:ext uri="{BB962C8B-B14F-4D97-AF65-F5344CB8AC3E}">
        <p14:creationId xmlns:p14="http://schemas.microsoft.com/office/powerpoint/2010/main" xmlns="" val="1471359921"/>
      </p:ext>
    </p:extLst>
  </p:cSld>
  <p:clrMapOvr>
    <a:masterClrMapping/>
  </p:clrMapOvr>
  <p:transition spd="med">
    <p:wipe dir="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theme" Target="../theme/theme2.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slideLayout" Target="../slideLayouts/slideLayout25.xml"/><Relationship Id="rId2" Type="http://schemas.openxmlformats.org/officeDocument/2006/relationships/slideLayout" Target="../slideLayouts/slideLayout15.xml"/><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 Id="rId14" Type="http://schemas.openxmlformats.org/officeDocument/2006/relationships/image" Target="../media/image1.jpeg"/></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3.xml"/><Relationship Id="rId13" Type="http://schemas.openxmlformats.org/officeDocument/2006/relationships/theme" Target="../theme/theme3.xml"/><Relationship Id="rId3" Type="http://schemas.openxmlformats.org/officeDocument/2006/relationships/slideLayout" Target="../slideLayouts/slideLayout28.xml"/><Relationship Id="rId7" Type="http://schemas.openxmlformats.org/officeDocument/2006/relationships/slideLayout" Target="../slideLayouts/slideLayout32.xml"/><Relationship Id="rId12" Type="http://schemas.openxmlformats.org/officeDocument/2006/relationships/slideLayout" Target="../slideLayouts/slideLayout37.xml"/><Relationship Id="rId2" Type="http://schemas.openxmlformats.org/officeDocument/2006/relationships/slideLayout" Target="../slideLayouts/slideLayout27.xml"/><Relationship Id="rId1" Type="http://schemas.openxmlformats.org/officeDocument/2006/relationships/slideLayout" Target="../slideLayouts/slideLayout26.xml"/><Relationship Id="rId6" Type="http://schemas.openxmlformats.org/officeDocument/2006/relationships/slideLayout" Target="../slideLayouts/slideLayout31.xml"/><Relationship Id="rId11" Type="http://schemas.openxmlformats.org/officeDocument/2006/relationships/slideLayout" Target="../slideLayouts/slideLayout36.xml"/><Relationship Id="rId5" Type="http://schemas.openxmlformats.org/officeDocument/2006/relationships/slideLayout" Target="../slideLayouts/slideLayout30.xml"/><Relationship Id="rId10" Type="http://schemas.openxmlformats.org/officeDocument/2006/relationships/slideLayout" Target="../slideLayouts/slideLayout35.xml"/><Relationship Id="rId4" Type="http://schemas.openxmlformats.org/officeDocument/2006/relationships/slideLayout" Target="../slideLayouts/slideLayout29.xml"/><Relationship Id="rId9" Type="http://schemas.openxmlformats.org/officeDocument/2006/relationships/slideLayout" Target="../slideLayouts/slideLayout34.xml"/><Relationship Id="rId14" Type="http://schemas.openxmlformats.org/officeDocument/2006/relationships/image" Target="../media/image2.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altLang="zh-TW" smtClean="0"/>
              <a:t>Click to edit Master title style</a:t>
            </a:r>
          </a:p>
        </p:txBody>
      </p:sp>
      <p:sp>
        <p:nvSpPr>
          <p:cNvPr id="1027" name="Rectangle 3"/>
          <p:cNvSpPr>
            <a:spLocks noGrp="1" noChangeArrowheads="1"/>
          </p:cNvSpPr>
          <p:nvPr>
            <p:ph type="body" idx="1"/>
          </p:nvPr>
        </p:nvSpPr>
        <p:spPr bwMode="auto">
          <a:xfrm>
            <a:off x="457200" y="1066800"/>
            <a:ext cx="8229600" cy="370046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zh-TW" smtClean="0"/>
              <a:t>Click to edit Master text styles</a:t>
            </a:r>
          </a:p>
          <a:p>
            <a:pPr lvl="1"/>
            <a:r>
              <a:rPr lang="en-US" altLang="zh-TW" smtClean="0"/>
              <a:t>Second level</a:t>
            </a:r>
          </a:p>
          <a:p>
            <a:pPr lvl="2"/>
            <a:r>
              <a:rPr lang="en-US" altLang="zh-TW" smtClean="0"/>
              <a:t>Third level</a:t>
            </a:r>
          </a:p>
          <a:p>
            <a:pPr lvl="3"/>
            <a:r>
              <a:rPr lang="en-US" altLang="zh-TW" smtClean="0"/>
              <a:t>Fourth level</a:t>
            </a:r>
          </a:p>
          <a:p>
            <a:pPr lvl="4"/>
            <a:r>
              <a:rPr lang="en-US" altLang="zh-TW" smtClean="0"/>
              <a:t>Fifth level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atin typeface="Arial" charset="0"/>
                <a:ea typeface="新細明體" charset="-120"/>
              </a:defRPr>
            </a:lvl1pPr>
          </a:lstStyle>
          <a:p>
            <a:pPr>
              <a:defRPr/>
            </a:pPr>
            <a:endParaRPr lang="en-US" altLang="zh-TW"/>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atin typeface="Arial" charset="0"/>
                <a:ea typeface="新細明體" charset="-120"/>
              </a:defRPr>
            </a:lvl1pPr>
          </a:lstStyle>
          <a:p>
            <a:pPr>
              <a:defRPr/>
            </a:pPr>
            <a:endParaRPr lang="en-US" altLang="zh-TW"/>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atin typeface="Arial" charset="0"/>
                <a:ea typeface="新細明體" charset="-120"/>
              </a:defRPr>
            </a:lvl1pPr>
          </a:lstStyle>
          <a:p>
            <a:pPr>
              <a:defRPr/>
            </a:pPr>
            <a:fld id="{9F429875-1827-46E3-B90F-B3BC42FFC810}" type="slidenum">
              <a:rPr lang="en-US" altLang="zh-TW"/>
              <a:pPr>
                <a:defRPr/>
              </a:pPr>
              <a:t>‹#›</a:t>
            </a:fld>
            <a:endParaRPr lang="en-US" altLang="zh-TW"/>
          </a:p>
        </p:txBody>
      </p:sp>
    </p:spTree>
  </p:cSld>
  <p:clrMap bg1="lt1" tx1="dk1" bg2="lt2" tx2="dk2" accent1="accent1" accent2="accent2" accent3="accent3" accent4="accent4" accent5="accent5" accent6="accent6" hlink="hlink" folHlink="folHlink"/>
  <p:sldLayoutIdLst>
    <p:sldLayoutId id="2147485690" r:id="rId1"/>
    <p:sldLayoutId id="2147485667" r:id="rId2"/>
    <p:sldLayoutId id="2147485668" r:id="rId3"/>
    <p:sldLayoutId id="2147485669" r:id="rId4"/>
    <p:sldLayoutId id="2147485670" r:id="rId5"/>
    <p:sldLayoutId id="2147485671" r:id="rId6"/>
    <p:sldLayoutId id="2147485672" r:id="rId7"/>
    <p:sldLayoutId id="2147485673" r:id="rId8"/>
    <p:sldLayoutId id="2147485674" r:id="rId9"/>
    <p:sldLayoutId id="2147485675" r:id="rId10"/>
    <p:sldLayoutId id="2147485676" r:id="rId11"/>
    <p:sldLayoutId id="2147485677" r:id="rId12"/>
    <p:sldLayoutId id="2147485678" r:id="rId13"/>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0">
          <a:blip r:embed="rId14" cstate="print"/>
          <a:srcRect/>
          <a:stretch>
            <a:fillRect/>
          </a:stretch>
        </a:blip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bwMode="auto">
          <a:xfrm>
            <a:off x="685800" y="609600"/>
            <a:ext cx="7772400" cy="11430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zh-TW" altLang="en-US" smtClean="0"/>
              <a:t>按一下以編輯母片標題樣式</a:t>
            </a:r>
            <a:endParaRPr lang="en-US" altLang="zh-TW" smtClean="0"/>
          </a:p>
        </p:txBody>
      </p:sp>
      <p:sp>
        <p:nvSpPr>
          <p:cNvPr id="2051" name="Rectangle 3"/>
          <p:cNvSpPr>
            <a:spLocks noGrp="1" noChangeArrowheads="1"/>
          </p:cNvSpPr>
          <p:nvPr>
            <p:ph type="body" idx="1"/>
          </p:nvPr>
        </p:nvSpPr>
        <p:spPr bwMode="auto">
          <a:xfrm>
            <a:off x="685800" y="1981200"/>
            <a:ext cx="7772400" cy="41148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altLang="zh-TW" smtClean="0"/>
          </a:p>
        </p:txBody>
      </p:sp>
      <p:sp>
        <p:nvSpPr>
          <p:cNvPr id="1028" name="Rectangle 4"/>
          <p:cNvSpPr>
            <a:spLocks noGrp="1" noChangeArrowheads="1"/>
          </p:cNvSpPr>
          <p:nvPr>
            <p:ph type="dt" sz="half" idx="2"/>
          </p:nvPr>
        </p:nvSpPr>
        <p:spPr bwMode="auto">
          <a:xfrm>
            <a:off x="685800" y="6248400"/>
            <a:ext cx="19050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solidFill>
                  <a:srgbClr val="FFFFFF"/>
                </a:solidFill>
                <a:latin typeface="Times New Roman" charset="0"/>
                <a:ea typeface="新細明體" charset="-120"/>
              </a:defRPr>
            </a:lvl1pPr>
          </a:lstStyle>
          <a:p>
            <a:pPr>
              <a:defRPr/>
            </a:pPr>
            <a:fld id="{F3618AB6-91F5-4FEC-BE56-94689DE4D175}" type="datetime1">
              <a:rPr lang="en-US" altLang="zh-TW"/>
              <a:pPr>
                <a:defRPr/>
              </a:pPr>
              <a:t>10/23/2012</a:t>
            </a:fld>
            <a:endParaRPr lang="en-US" altLang="zh-TW"/>
          </a:p>
        </p:txBody>
      </p:sp>
      <p:sp>
        <p:nvSpPr>
          <p:cNvPr id="1029" name="Rectangle 5"/>
          <p:cNvSpPr>
            <a:spLocks noGrp="1" noChangeArrowheads="1"/>
          </p:cNvSpPr>
          <p:nvPr>
            <p:ph type="ftr" sz="quarter" idx="3"/>
          </p:nvPr>
        </p:nvSpPr>
        <p:spPr bwMode="auto">
          <a:xfrm>
            <a:off x="3124200" y="6248400"/>
            <a:ext cx="28956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solidFill>
                  <a:srgbClr val="FFFFFF"/>
                </a:solidFill>
                <a:latin typeface="Times New Roman" charset="0"/>
                <a:ea typeface="新細明體" charset="-120"/>
              </a:defRPr>
            </a:lvl1pPr>
          </a:lstStyle>
          <a:p>
            <a:pPr>
              <a:defRPr/>
            </a:pPr>
            <a:r>
              <a:rPr lang="en-US" altLang="zh-TW"/>
              <a:t>Free Template from www.brainybetty.com</a:t>
            </a:r>
          </a:p>
        </p:txBody>
      </p:sp>
      <p:sp>
        <p:nvSpPr>
          <p:cNvPr id="1030" name="Rectangle 6"/>
          <p:cNvSpPr>
            <a:spLocks noGrp="1" noChangeArrowheads="1"/>
          </p:cNvSpPr>
          <p:nvPr>
            <p:ph type="sldNum" sz="quarter" idx="4"/>
          </p:nvPr>
        </p:nvSpPr>
        <p:spPr bwMode="auto">
          <a:xfrm>
            <a:off x="6553200" y="6248400"/>
            <a:ext cx="19050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solidFill>
                  <a:srgbClr val="FFFFFF"/>
                </a:solidFill>
                <a:latin typeface="Times New Roman" charset="0"/>
                <a:ea typeface="新細明體" charset="-120"/>
              </a:defRPr>
            </a:lvl1pPr>
          </a:lstStyle>
          <a:p>
            <a:pPr>
              <a:defRPr/>
            </a:pPr>
            <a:fld id="{692F6093-298E-411B-A2C7-39A6567086E5}" type="slidenum">
              <a:rPr lang="en-US" altLang="zh-TW"/>
              <a:pPr>
                <a:defRPr/>
              </a:pPr>
              <a:t>‹#›</a:t>
            </a:fld>
            <a:endParaRPr lang="en-US" altLang="zh-TW"/>
          </a:p>
        </p:txBody>
      </p:sp>
    </p:spTree>
  </p:cSld>
  <p:clrMap bg1="dk2" tx1="lt1" bg2="dk1" tx2="lt2" accent1="accent1" accent2="accent2" accent3="accent3" accent4="accent4" accent5="accent5" accent6="accent6" hlink="hlink" folHlink="folHlink"/>
  <p:sldLayoutIdLst>
    <p:sldLayoutId id="2147485691" r:id="rId1"/>
    <p:sldLayoutId id="2147485692" r:id="rId2"/>
    <p:sldLayoutId id="2147485693" r:id="rId3"/>
    <p:sldLayoutId id="2147485694" r:id="rId4"/>
    <p:sldLayoutId id="2147485695" r:id="rId5"/>
    <p:sldLayoutId id="2147485696" r:id="rId6"/>
    <p:sldLayoutId id="2147485697" r:id="rId7"/>
    <p:sldLayoutId id="2147485698" r:id="rId8"/>
    <p:sldLayoutId id="2147485699" r:id="rId9"/>
    <p:sldLayoutId id="2147485700" r:id="rId10"/>
    <p:sldLayoutId id="2147485701" r:id="rId11"/>
    <p:sldLayoutId id="2147485702" r:id="rId12"/>
  </p:sldLayoutIdLst>
  <p:hf hdr="0"/>
  <p:txStyles>
    <p:titleStyle>
      <a:lvl1pPr algn="ctr" rtl="0" eaLnBrk="0" fontAlgn="base" hangingPunct="0">
        <a:spcBef>
          <a:spcPct val="0"/>
        </a:spcBef>
        <a:spcAft>
          <a:spcPct val="0"/>
        </a:spcAft>
        <a:defRPr sz="44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Overexposed" pitchFamily="34" charset="0"/>
        </a:defRPr>
      </a:lvl2pPr>
      <a:lvl3pPr algn="ctr" rtl="0" eaLnBrk="0" fontAlgn="base" hangingPunct="0">
        <a:spcBef>
          <a:spcPct val="0"/>
        </a:spcBef>
        <a:spcAft>
          <a:spcPct val="0"/>
        </a:spcAft>
        <a:defRPr sz="4400">
          <a:solidFill>
            <a:schemeClr val="tx1"/>
          </a:solidFill>
          <a:latin typeface="Overexposed" pitchFamily="34" charset="0"/>
        </a:defRPr>
      </a:lvl3pPr>
      <a:lvl4pPr algn="ctr" rtl="0" eaLnBrk="0" fontAlgn="base" hangingPunct="0">
        <a:spcBef>
          <a:spcPct val="0"/>
        </a:spcBef>
        <a:spcAft>
          <a:spcPct val="0"/>
        </a:spcAft>
        <a:defRPr sz="4400">
          <a:solidFill>
            <a:schemeClr val="tx1"/>
          </a:solidFill>
          <a:latin typeface="Overexposed" pitchFamily="34" charset="0"/>
        </a:defRPr>
      </a:lvl4pPr>
      <a:lvl5pPr algn="ctr" rtl="0" eaLnBrk="0" fontAlgn="base" hangingPunct="0">
        <a:spcBef>
          <a:spcPct val="0"/>
        </a:spcBef>
        <a:spcAft>
          <a:spcPct val="0"/>
        </a:spcAft>
        <a:defRPr sz="4400">
          <a:solidFill>
            <a:schemeClr val="tx1"/>
          </a:solidFill>
          <a:latin typeface="Overexposed" pitchFamily="34" charset="0"/>
        </a:defRPr>
      </a:lvl5pPr>
      <a:lvl6pPr marL="457200" algn="ctr" rtl="0" eaLnBrk="1" fontAlgn="base" hangingPunct="1">
        <a:spcBef>
          <a:spcPct val="0"/>
        </a:spcBef>
        <a:spcAft>
          <a:spcPct val="0"/>
        </a:spcAft>
        <a:defRPr sz="4400">
          <a:solidFill>
            <a:schemeClr val="tx1"/>
          </a:solidFill>
          <a:latin typeface="Overexposed" pitchFamily="34" charset="0"/>
        </a:defRPr>
      </a:lvl6pPr>
      <a:lvl7pPr marL="914400" algn="ctr" rtl="0" eaLnBrk="1" fontAlgn="base" hangingPunct="1">
        <a:spcBef>
          <a:spcPct val="0"/>
        </a:spcBef>
        <a:spcAft>
          <a:spcPct val="0"/>
        </a:spcAft>
        <a:defRPr sz="4400">
          <a:solidFill>
            <a:schemeClr val="tx1"/>
          </a:solidFill>
          <a:latin typeface="Overexposed" pitchFamily="34" charset="0"/>
        </a:defRPr>
      </a:lvl7pPr>
      <a:lvl8pPr marL="1371600" algn="ctr" rtl="0" eaLnBrk="1" fontAlgn="base" hangingPunct="1">
        <a:spcBef>
          <a:spcPct val="0"/>
        </a:spcBef>
        <a:spcAft>
          <a:spcPct val="0"/>
        </a:spcAft>
        <a:defRPr sz="4400">
          <a:solidFill>
            <a:schemeClr val="tx1"/>
          </a:solidFill>
          <a:latin typeface="Overexposed" pitchFamily="34" charset="0"/>
        </a:defRPr>
      </a:lvl8pPr>
      <a:lvl9pPr marL="1828800" algn="ctr" rtl="0" eaLnBrk="1" fontAlgn="base" hangingPunct="1">
        <a:spcBef>
          <a:spcPct val="0"/>
        </a:spcBef>
        <a:spcAft>
          <a:spcPct val="0"/>
        </a:spcAft>
        <a:defRPr sz="4400">
          <a:solidFill>
            <a:schemeClr val="tx1"/>
          </a:solidFill>
          <a:latin typeface="Overexposed" pitchFamily="34"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0">
          <a:blip r:embed="rId14" cstate="print"/>
          <a:srcRect/>
          <a:stretch>
            <a:fillRect/>
          </a:stretch>
        </a:blip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title"/>
          </p:nvPr>
        </p:nvSpPr>
        <p:spPr bwMode="auto">
          <a:xfrm>
            <a:off x="609600" y="1147763"/>
            <a:ext cx="6324600" cy="46672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rgbClr val="808080"/>
                  </a:outerShdw>
                </a:effectLst>
              </a14:hiddenEffects>
            </a:ext>
          </a:extLst>
        </p:spPr>
        <p:txBody>
          <a:bodyPr vert="horz" wrap="square" lIns="0" tIns="0" rIns="0" bIns="0" numCol="1" anchor="ctr" anchorCtr="0" compatLnSpc="1">
            <a:prstTxWarp prst="textNoShape">
              <a:avLst/>
            </a:prstTxWarp>
            <a:spAutoFit/>
          </a:bodyPr>
          <a:lstStyle/>
          <a:p>
            <a:pPr lvl="0"/>
            <a:r>
              <a:rPr lang="zh-TW" altLang="en-US" smtClean="0"/>
              <a:t>按一下以編輯母片標題樣式</a:t>
            </a:r>
            <a:endParaRPr lang="en-US" altLang="zh-TW" smtClean="0"/>
          </a:p>
        </p:txBody>
      </p:sp>
      <p:sp>
        <p:nvSpPr>
          <p:cNvPr id="3075" name="Rectangle 3"/>
          <p:cNvSpPr>
            <a:spLocks noGrp="1" noChangeArrowheads="1"/>
          </p:cNvSpPr>
          <p:nvPr>
            <p:ph type="body" idx="1"/>
          </p:nvPr>
        </p:nvSpPr>
        <p:spPr bwMode="auto">
          <a:xfrm>
            <a:off x="2362200" y="2209800"/>
            <a:ext cx="6400800" cy="41148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rgbClr val="003366"/>
                  </a:outerShdw>
                </a:effectLst>
              </a14:hiddenEffects>
            </a:ext>
          </a:extLst>
        </p:spPr>
        <p:txBody>
          <a:bodyPr vert="horz" wrap="square" lIns="92075" tIns="46038" rIns="92075" bIns="46038" numCol="1" anchor="t" anchorCtr="0" compatLnSpc="1">
            <a:prstTxWarp prst="textNoShape">
              <a:avLst/>
            </a:prstTxWarp>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altLang="zh-TW" smtClean="0"/>
          </a:p>
        </p:txBody>
      </p:sp>
    </p:spTree>
  </p:cSld>
  <p:clrMap bg1="lt1" tx1="dk1" bg2="lt2" tx2="dk2" accent1="accent1" accent2="accent2" accent3="accent3" accent4="accent4" accent5="accent5" accent6="accent6" hlink="hlink" folHlink="folHlink"/>
  <p:sldLayoutIdLst>
    <p:sldLayoutId id="2147485703" r:id="rId1"/>
    <p:sldLayoutId id="2147485679" r:id="rId2"/>
    <p:sldLayoutId id="2147485680" r:id="rId3"/>
    <p:sldLayoutId id="2147485681" r:id="rId4"/>
    <p:sldLayoutId id="2147485682" r:id="rId5"/>
    <p:sldLayoutId id="2147485683" r:id="rId6"/>
    <p:sldLayoutId id="2147485684" r:id="rId7"/>
    <p:sldLayoutId id="2147485685" r:id="rId8"/>
    <p:sldLayoutId id="2147485686" r:id="rId9"/>
    <p:sldLayoutId id="2147485687" r:id="rId10"/>
    <p:sldLayoutId id="2147485688" r:id="rId11"/>
    <p:sldLayoutId id="2147485689" r:id="rId12"/>
  </p:sldLayoutIdLst>
  <p:transition spd="med">
    <p:wipe dir="r"/>
  </p:transition>
  <p:txStyles>
    <p:titleStyle>
      <a:lvl1pPr algn="l" rtl="0" eaLnBrk="0" fontAlgn="base" hangingPunct="0">
        <a:lnSpc>
          <a:spcPct val="85000"/>
        </a:lnSpc>
        <a:spcBef>
          <a:spcPct val="0"/>
        </a:spcBef>
        <a:spcAft>
          <a:spcPct val="0"/>
        </a:spcAft>
        <a:defRPr kumimoji="1" sz="3600" b="1">
          <a:solidFill>
            <a:srgbClr val="003399"/>
          </a:solidFill>
          <a:latin typeface="+mj-lt"/>
          <a:ea typeface="+mj-ea"/>
          <a:cs typeface="+mj-cs"/>
        </a:defRPr>
      </a:lvl1pPr>
      <a:lvl2pPr algn="l" rtl="0" eaLnBrk="0" fontAlgn="base" hangingPunct="0">
        <a:lnSpc>
          <a:spcPct val="85000"/>
        </a:lnSpc>
        <a:spcBef>
          <a:spcPct val="0"/>
        </a:spcBef>
        <a:spcAft>
          <a:spcPct val="0"/>
        </a:spcAft>
        <a:defRPr kumimoji="1" sz="3600" b="1">
          <a:solidFill>
            <a:srgbClr val="003399"/>
          </a:solidFill>
          <a:latin typeface="Arial Narrow" pitchFamily="34" charset="0"/>
        </a:defRPr>
      </a:lvl2pPr>
      <a:lvl3pPr algn="l" rtl="0" eaLnBrk="0" fontAlgn="base" hangingPunct="0">
        <a:lnSpc>
          <a:spcPct val="85000"/>
        </a:lnSpc>
        <a:spcBef>
          <a:spcPct val="0"/>
        </a:spcBef>
        <a:spcAft>
          <a:spcPct val="0"/>
        </a:spcAft>
        <a:defRPr kumimoji="1" sz="3600" b="1">
          <a:solidFill>
            <a:srgbClr val="003399"/>
          </a:solidFill>
          <a:latin typeface="Arial Narrow" pitchFamily="34" charset="0"/>
        </a:defRPr>
      </a:lvl3pPr>
      <a:lvl4pPr algn="l" rtl="0" eaLnBrk="0" fontAlgn="base" hangingPunct="0">
        <a:lnSpc>
          <a:spcPct val="85000"/>
        </a:lnSpc>
        <a:spcBef>
          <a:spcPct val="0"/>
        </a:spcBef>
        <a:spcAft>
          <a:spcPct val="0"/>
        </a:spcAft>
        <a:defRPr kumimoji="1" sz="3600" b="1">
          <a:solidFill>
            <a:srgbClr val="003399"/>
          </a:solidFill>
          <a:latin typeface="Arial Narrow" pitchFamily="34" charset="0"/>
        </a:defRPr>
      </a:lvl4pPr>
      <a:lvl5pPr algn="l" rtl="0" eaLnBrk="0" fontAlgn="base" hangingPunct="0">
        <a:lnSpc>
          <a:spcPct val="85000"/>
        </a:lnSpc>
        <a:spcBef>
          <a:spcPct val="0"/>
        </a:spcBef>
        <a:spcAft>
          <a:spcPct val="0"/>
        </a:spcAft>
        <a:defRPr kumimoji="1" sz="3600" b="1">
          <a:solidFill>
            <a:srgbClr val="003399"/>
          </a:solidFill>
          <a:latin typeface="Arial Narrow" pitchFamily="34" charset="0"/>
        </a:defRPr>
      </a:lvl5pPr>
      <a:lvl6pPr marL="457200" algn="l" rtl="0" eaLnBrk="1" fontAlgn="base" hangingPunct="1">
        <a:lnSpc>
          <a:spcPct val="85000"/>
        </a:lnSpc>
        <a:spcBef>
          <a:spcPct val="0"/>
        </a:spcBef>
        <a:spcAft>
          <a:spcPct val="0"/>
        </a:spcAft>
        <a:defRPr kumimoji="1" sz="3600" b="1">
          <a:solidFill>
            <a:srgbClr val="003399"/>
          </a:solidFill>
          <a:latin typeface="Arial Narrow" pitchFamily="34" charset="0"/>
        </a:defRPr>
      </a:lvl6pPr>
      <a:lvl7pPr marL="914400" algn="l" rtl="0" eaLnBrk="1" fontAlgn="base" hangingPunct="1">
        <a:lnSpc>
          <a:spcPct val="85000"/>
        </a:lnSpc>
        <a:spcBef>
          <a:spcPct val="0"/>
        </a:spcBef>
        <a:spcAft>
          <a:spcPct val="0"/>
        </a:spcAft>
        <a:defRPr kumimoji="1" sz="3600" b="1">
          <a:solidFill>
            <a:srgbClr val="003399"/>
          </a:solidFill>
          <a:latin typeface="Arial Narrow" pitchFamily="34" charset="0"/>
        </a:defRPr>
      </a:lvl7pPr>
      <a:lvl8pPr marL="1371600" algn="l" rtl="0" eaLnBrk="1" fontAlgn="base" hangingPunct="1">
        <a:lnSpc>
          <a:spcPct val="85000"/>
        </a:lnSpc>
        <a:spcBef>
          <a:spcPct val="0"/>
        </a:spcBef>
        <a:spcAft>
          <a:spcPct val="0"/>
        </a:spcAft>
        <a:defRPr kumimoji="1" sz="3600" b="1">
          <a:solidFill>
            <a:srgbClr val="003399"/>
          </a:solidFill>
          <a:latin typeface="Arial Narrow" pitchFamily="34" charset="0"/>
        </a:defRPr>
      </a:lvl8pPr>
      <a:lvl9pPr marL="1828800" algn="l" rtl="0" eaLnBrk="1" fontAlgn="base" hangingPunct="1">
        <a:lnSpc>
          <a:spcPct val="85000"/>
        </a:lnSpc>
        <a:spcBef>
          <a:spcPct val="0"/>
        </a:spcBef>
        <a:spcAft>
          <a:spcPct val="0"/>
        </a:spcAft>
        <a:defRPr kumimoji="1" sz="3600" b="1">
          <a:solidFill>
            <a:srgbClr val="003399"/>
          </a:solidFill>
          <a:latin typeface="Arial Narrow" pitchFamily="34" charset="0"/>
        </a:defRPr>
      </a:lvl9pPr>
    </p:titleStyle>
    <p:bodyStyle>
      <a:lvl1pPr marL="342900" indent="-342900" algn="l" rtl="0" eaLnBrk="0" fontAlgn="base" hangingPunct="0">
        <a:spcBef>
          <a:spcPct val="20000"/>
        </a:spcBef>
        <a:spcAft>
          <a:spcPct val="0"/>
        </a:spcAft>
        <a:buClr>
          <a:srgbClr val="3399FF"/>
        </a:buClr>
        <a:buSzPct val="70000"/>
        <a:buFont typeface="Wingdings" pitchFamily="2" charset="2"/>
        <a:buChar char="u"/>
        <a:defRPr kumimoji="1" sz="3200">
          <a:solidFill>
            <a:srgbClr val="000099"/>
          </a:solidFill>
          <a:latin typeface="+mn-lt"/>
          <a:ea typeface="+mn-ea"/>
          <a:cs typeface="+mn-cs"/>
        </a:defRPr>
      </a:lvl1pPr>
      <a:lvl2pPr marL="742950" indent="-285750" algn="l" rtl="0" eaLnBrk="0" fontAlgn="base" hangingPunct="0">
        <a:spcBef>
          <a:spcPct val="20000"/>
        </a:spcBef>
        <a:spcAft>
          <a:spcPct val="0"/>
        </a:spcAft>
        <a:buClr>
          <a:srgbClr val="009999"/>
        </a:buClr>
        <a:buSzPct val="70000"/>
        <a:buFont typeface="Symbol" pitchFamily="18" charset="2"/>
        <a:buChar char="·"/>
        <a:defRPr kumimoji="1" sz="2800">
          <a:solidFill>
            <a:srgbClr val="000099"/>
          </a:solidFill>
          <a:latin typeface="+mn-lt"/>
        </a:defRPr>
      </a:lvl2pPr>
      <a:lvl3pPr marL="1143000" indent="-228600" algn="l" rtl="0" eaLnBrk="0" fontAlgn="base" hangingPunct="0">
        <a:spcBef>
          <a:spcPct val="20000"/>
        </a:spcBef>
        <a:spcAft>
          <a:spcPct val="0"/>
        </a:spcAft>
        <a:buClr>
          <a:srgbClr val="009999"/>
        </a:buClr>
        <a:buSzPct val="70000"/>
        <a:buFont typeface="Symbol" pitchFamily="18" charset="2"/>
        <a:buChar char="·"/>
        <a:defRPr kumimoji="1" sz="2400">
          <a:solidFill>
            <a:srgbClr val="000099"/>
          </a:solidFill>
          <a:latin typeface="+mn-lt"/>
        </a:defRPr>
      </a:lvl3pPr>
      <a:lvl4pPr marL="1600200" indent="-228600" algn="l" rtl="0" eaLnBrk="0" fontAlgn="base" hangingPunct="0">
        <a:spcBef>
          <a:spcPct val="20000"/>
        </a:spcBef>
        <a:spcAft>
          <a:spcPct val="0"/>
        </a:spcAft>
        <a:buClr>
          <a:srgbClr val="009999"/>
        </a:buClr>
        <a:buSzPct val="70000"/>
        <a:buFont typeface="Symbol" pitchFamily="18" charset="2"/>
        <a:buChar char="·"/>
        <a:defRPr kumimoji="1" sz="2400">
          <a:solidFill>
            <a:srgbClr val="000099"/>
          </a:solidFill>
          <a:latin typeface="+mn-lt"/>
        </a:defRPr>
      </a:lvl4pPr>
      <a:lvl5pPr marL="2057400" indent="-228600" algn="l" rtl="0" eaLnBrk="0" fontAlgn="base" hangingPunct="0">
        <a:spcBef>
          <a:spcPct val="20000"/>
        </a:spcBef>
        <a:spcAft>
          <a:spcPct val="0"/>
        </a:spcAft>
        <a:buClr>
          <a:srgbClr val="009999"/>
        </a:buClr>
        <a:buSzPct val="70000"/>
        <a:buFont typeface="Symbol" pitchFamily="18" charset="2"/>
        <a:buChar char="·"/>
        <a:defRPr kumimoji="1" sz="2000">
          <a:solidFill>
            <a:srgbClr val="000099"/>
          </a:solidFill>
          <a:latin typeface="+mn-lt"/>
        </a:defRPr>
      </a:lvl5pPr>
      <a:lvl6pPr marL="2514600" indent="-228600" algn="l" rtl="0" eaLnBrk="1" fontAlgn="base" hangingPunct="1">
        <a:spcBef>
          <a:spcPct val="20000"/>
        </a:spcBef>
        <a:spcAft>
          <a:spcPct val="0"/>
        </a:spcAft>
        <a:buClr>
          <a:srgbClr val="009999"/>
        </a:buClr>
        <a:buSzPct val="70000"/>
        <a:buFont typeface="Symbol" pitchFamily="18" charset="2"/>
        <a:buChar char="·"/>
        <a:defRPr kumimoji="1" sz="2000">
          <a:solidFill>
            <a:srgbClr val="000099"/>
          </a:solidFill>
          <a:latin typeface="+mn-lt"/>
        </a:defRPr>
      </a:lvl6pPr>
      <a:lvl7pPr marL="2971800" indent="-228600" algn="l" rtl="0" eaLnBrk="1" fontAlgn="base" hangingPunct="1">
        <a:spcBef>
          <a:spcPct val="20000"/>
        </a:spcBef>
        <a:spcAft>
          <a:spcPct val="0"/>
        </a:spcAft>
        <a:buClr>
          <a:srgbClr val="009999"/>
        </a:buClr>
        <a:buSzPct val="70000"/>
        <a:buFont typeface="Symbol" pitchFamily="18" charset="2"/>
        <a:buChar char="·"/>
        <a:defRPr kumimoji="1" sz="2000">
          <a:solidFill>
            <a:srgbClr val="000099"/>
          </a:solidFill>
          <a:latin typeface="+mn-lt"/>
        </a:defRPr>
      </a:lvl7pPr>
      <a:lvl8pPr marL="3429000" indent="-228600" algn="l" rtl="0" eaLnBrk="1" fontAlgn="base" hangingPunct="1">
        <a:spcBef>
          <a:spcPct val="20000"/>
        </a:spcBef>
        <a:spcAft>
          <a:spcPct val="0"/>
        </a:spcAft>
        <a:buClr>
          <a:srgbClr val="009999"/>
        </a:buClr>
        <a:buSzPct val="70000"/>
        <a:buFont typeface="Symbol" pitchFamily="18" charset="2"/>
        <a:buChar char="·"/>
        <a:defRPr kumimoji="1" sz="2000">
          <a:solidFill>
            <a:srgbClr val="000099"/>
          </a:solidFill>
          <a:latin typeface="+mn-lt"/>
        </a:defRPr>
      </a:lvl8pPr>
      <a:lvl9pPr marL="3886200" indent="-228600" algn="l" rtl="0" eaLnBrk="1" fontAlgn="base" hangingPunct="1">
        <a:spcBef>
          <a:spcPct val="20000"/>
        </a:spcBef>
        <a:spcAft>
          <a:spcPct val="0"/>
        </a:spcAft>
        <a:buClr>
          <a:srgbClr val="009999"/>
        </a:buClr>
        <a:buSzPct val="70000"/>
        <a:buFont typeface="Symbol" pitchFamily="18" charset="2"/>
        <a:buChar char="·"/>
        <a:defRPr kumimoji="1" sz="2000">
          <a:solidFill>
            <a:srgbClr val="000099"/>
          </a:solidFill>
          <a:latin typeface="+mn-lt"/>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9.jpeg"/><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 Id="rId9" Type="http://schemas.openxmlformats.org/officeDocument/2006/relationships/image" Target="../media/image10.jpe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12.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notesSlide" Target="../notesSlides/notesSlide3.xml"/><Relationship Id="rId1" Type="http://schemas.openxmlformats.org/officeDocument/2006/relationships/slideLayout" Target="../slideLayouts/slideLayout4.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 Id="rId9" Type="http://schemas.openxmlformats.org/officeDocument/2006/relationships/image" Target="../media/image12.jpe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7.xml"/></Relationships>
</file>

<file path=ppt/slides/_rels/slide1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7.xml"/></Relationships>
</file>

<file path=ppt/slides/_rels/slide11.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7.xml"/></Relationships>
</file>

<file path=ppt/slides/_rels/slide13.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27.xml"/><Relationship Id="rId4" Type="http://schemas.openxmlformats.org/officeDocument/2006/relationships/image" Target="../media/image17.jpeg"/></Relationships>
</file>

<file path=ppt/slides/_rels/slide14.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7.xml"/></Relationships>
</file>

<file path=ppt/slides/_rels/slide17.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7.xml"/></Relationships>
</file>

<file path=ppt/slides/_rels/slide18.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7.xml"/></Relationships>
</file>

<file path=ppt/slides/_rels/slide19.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2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7.xml"/></Relationships>
</file>

<file path=ppt/slides/_rels/slide21.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png"/><Relationship Id="rId1" Type="http://schemas.openxmlformats.org/officeDocument/2006/relationships/slideLayout" Target="../slideLayouts/slideLayout27.xml"/></Relationships>
</file>

<file path=ppt/slides/_rels/slide22.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7.xml"/></Relationships>
</file>

<file path=ppt/slides/_rels/slide26.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102" descr="Untitled-6"/>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19050" y="-28575"/>
            <a:ext cx="9182100" cy="68865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18435" name="Picture 101" descr="card5"/>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19050" y="-28575"/>
            <a:ext cx="9182100" cy="68865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18436" name="Picture 100" descr="card4"/>
          <p:cNvPicPr>
            <a:picLocks noChangeAspect="1" noChangeArrowheads="1"/>
          </p:cNvPicPr>
          <p:nvPr/>
        </p:nvPicPr>
        <p:blipFill>
          <a:blip r:embed="rId5" cstate="print">
            <a:extLst>
              <a:ext uri="{28A0092B-C50C-407E-A947-70E740481C1C}">
                <a14:useLocalDpi xmlns:a14="http://schemas.microsoft.com/office/drawing/2010/main" xmlns="" val="0"/>
              </a:ext>
            </a:extLst>
          </a:blip>
          <a:srcRect/>
          <a:stretch>
            <a:fillRect/>
          </a:stretch>
        </p:blipFill>
        <p:spPr bwMode="auto">
          <a:xfrm>
            <a:off x="-19050" y="-28575"/>
            <a:ext cx="9182100" cy="68865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18437" name="Picture 99" descr="card2"/>
          <p:cNvPicPr>
            <a:picLocks noChangeAspect="1" noChangeArrowheads="1"/>
          </p:cNvPicPr>
          <p:nvPr/>
        </p:nvPicPr>
        <p:blipFill>
          <a:blip r:embed="rId6" cstate="print">
            <a:extLst>
              <a:ext uri="{28A0092B-C50C-407E-A947-70E740481C1C}">
                <a14:useLocalDpi xmlns:a14="http://schemas.microsoft.com/office/drawing/2010/main" xmlns="" val="0"/>
              </a:ext>
            </a:extLst>
          </a:blip>
          <a:srcRect/>
          <a:stretch>
            <a:fillRect/>
          </a:stretch>
        </p:blipFill>
        <p:spPr bwMode="auto">
          <a:xfrm>
            <a:off x="-19050" y="-28575"/>
            <a:ext cx="9182100" cy="68865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18438" name="Text Box 93"/>
          <p:cNvSpPr txBox="1">
            <a:spLocks noChangeArrowheads="1"/>
          </p:cNvSpPr>
          <p:nvPr/>
        </p:nvSpPr>
        <p:spPr bwMode="auto">
          <a:xfrm>
            <a:off x="3124200" y="442913"/>
            <a:ext cx="5105400" cy="15557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spcBef>
                <a:spcPct val="50000"/>
              </a:spcBef>
            </a:pPr>
            <a:r>
              <a:rPr lang="en-US" altLang="zh-TW" sz="9600" b="1">
                <a:solidFill>
                  <a:srgbClr val="FF0080"/>
                </a:solidFill>
                <a:ea typeface="新細明體" pitchFamily="18" charset="-120"/>
              </a:rPr>
              <a:t>WINTER</a:t>
            </a:r>
            <a:endParaRPr lang="en-US" altLang="zh-TW" sz="9600">
              <a:solidFill>
                <a:srgbClr val="FF0080"/>
              </a:solidFill>
              <a:ea typeface="新細明體" pitchFamily="18" charset="-120"/>
            </a:endParaRPr>
          </a:p>
        </p:txBody>
      </p:sp>
      <p:sp>
        <p:nvSpPr>
          <p:cNvPr id="18439" name="Text Box 90"/>
          <p:cNvSpPr txBox="1">
            <a:spLocks noChangeArrowheads="1"/>
          </p:cNvSpPr>
          <p:nvPr/>
        </p:nvSpPr>
        <p:spPr bwMode="auto">
          <a:xfrm>
            <a:off x="3352800" y="1677988"/>
            <a:ext cx="2133600" cy="6413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spcBef>
                <a:spcPct val="50000"/>
              </a:spcBef>
            </a:pPr>
            <a:r>
              <a:rPr lang="en-US" altLang="zh-TW" sz="3600">
                <a:solidFill>
                  <a:schemeClr val="bg2"/>
                </a:solidFill>
                <a:ea typeface="新細明體" pitchFamily="18" charset="-120"/>
              </a:rPr>
              <a:t>Template</a:t>
            </a:r>
            <a:endParaRPr lang="en-US" altLang="zh-TW">
              <a:ea typeface="新細明體" pitchFamily="18" charset="-120"/>
            </a:endParaRPr>
          </a:p>
        </p:txBody>
      </p:sp>
      <p:pic>
        <p:nvPicPr>
          <p:cNvPr id="18440" name="Picture 98" descr="card1"/>
          <p:cNvPicPr>
            <a:picLocks noChangeAspect="1" noChangeArrowheads="1"/>
          </p:cNvPicPr>
          <p:nvPr/>
        </p:nvPicPr>
        <p:blipFill>
          <a:blip r:embed="rId7" cstate="print">
            <a:extLst>
              <a:ext uri="{28A0092B-C50C-407E-A947-70E740481C1C}">
                <a14:useLocalDpi xmlns:a14="http://schemas.microsoft.com/office/drawing/2010/main" xmlns="" val="0"/>
              </a:ext>
            </a:extLst>
          </a:blip>
          <a:srcRect/>
          <a:stretch>
            <a:fillRect/>
          </a:stretch>
        </p:blipFill>
        <p:spPr bwMode="auto">
          <a:xfrm>
            <a:off x="-19050" y="-44450"/>
            <a:ext cx="9182100" cy="68865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18441" name="Text Box 103"/>
          <p:cNvSpPr txBox="1">
            <a:spLocks noChangeArrowheads="1"/>
          </p:cNvSpPr>
          <p:nvPr/>
        </p:nvSpPr>
        <p:spPr bwMode="auto">
          <a:xfrm>
            <a:off x="577552" y="1573632"/>
            <a:ext cx="7162800" cy="52322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square">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eaLnBrk="1" hangingPunct="1">
              <a:spcBef>
                <a:spcPct val="50000"/>
              </a:spcBef>
            </a:pPr>
            <a:r>
              <a:rPr lang="en-US" altLang="zh-TW" sz="2800" b="1" dirty="0" smtClean="0">
                <a:solidFill>
                  <a:schemeClr val="tx2"/>
                </a:solidFill>
                <a:latin typeface="微軟正黑體" pitchFamily="34" charset="-120"/>
                <a:ea typeface="微軟正黑體" pitchFamily="34" charset="-120"/>
              </a:rPr>
              <a:t>3D</a:t>
            </a:r>
            <a:r>
              <a:rPr lang="zh-TW" altLang="zh-TW" sz="2800" b="1" dirty="0" smtClean="0">
                <a:solidFill>
                  <a:schemeClr val="tx2"/>
                </a:solidFill>
                <a:latin typeface="微軟正黑體" pitchFamily="34" charset="-120"/>
                <a:ea typeface="微軟正黑體" pitchFamily="34" charset="-120"/>
              </a:rPr>
              <a:t>遊戲應用於國小等高線學習之發展與設計</a:t>
            </a:r>
            <a:endParaRPr lang="en-US" altLang="zh-TW" sz="2800" b="1" dirty="0" smtClean="0">
              <a:solidFill>
                <a:schemeClr val="tx2"/>
              </a:solidFill>
              <a:latin typeface="微軟正黑體" pitchFamily="34" charset="-120"/>
              <a:ea typeface="微軟正黑體" pitchFamily="34" charset="-120"/>
            </a:endParaRPr>
          </a:p>
        </p:txBody>
      </p:sp>
      <p:sp>
        <p:nvSpPr>
          <p:cNvPr id="18442" name="Rectangle 105"/>
          <p:cNvSpPr>
            <a:spLocks noChangeArrowheads="1"/>
          </p:cNvSpPr>
          <p:nvPr/>
        </p:nvSpPr>
        <p:spPr bwMode="auto">
          <a:xfrm>
            <a:off x="5715000" y="166688"/>
            <a:ext cx="1447800" cy="100647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pPr algn="ctr"/>
            <a:endParaRPr lang="en-GB" altLang="zh-TW">
              <a:ea typeface="新細明體" pitchFamily="18" charset="-120"/>
            </a:endParaRPr>
          </a:p>
        </p:txBody>
      </p:sp>
      <p:sp>
        <p:nvSpPr>
          <p:cNvPr id="18443" name="Text Box 108"/>
          <p:cNvSpPr txBox="1">
            <a:spLocks noChangeArrowheads="1"/>
          </p:cNvSpPr>
          <p:nvPr/>
        </p:nvSpPr>
        <p:spPr bwMode="auto">
          <a:xfrm>
            <a:off x="6629400" y="166688"/>
            <a:ext cx="1066800" cy="100647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spcBef>
                <a:spcPct val="50000"/>
              </a:spcBef>
            </a:pPr>
            <a:r>
              <a:rPr lang="en-US" altLang="zh-TW" sz="6000">
                <a:solidFill>
                  <a:srgbClr val="F2FDF7"/>
                </a:solidFill>
                <a:ea typeface="新細明體" pitchFamily="18" charset="-120"/>
              </a:rPr>
              <a:t>01</a:t>
            </a:r>
            <a:endParaRPr lang="en-US" altLang="zh-TW">
              <a:ea typeface="新細明體" pitchFamily="18" charset="-120"/>
            </a:endParaRPr>
          </a:p>
        </p:txBody>
      </p:sp>
      <p:sp>
        <p:nvSpPr>
          <p:cNvPr id="18444" name="Text Box 110"/>
          <p:cNvSpPr txBox="1">
            <a:spLocks noChangeArrowheads="1"/>
          </p:cNvSpPr>
          <p:nvPr/>
        </p:nvSpPr>
        <p:spPr bwMode="auto">
          <a:xfrm>
            <a:off x="4141626" y="4790762"/>
            <a:ext cx="3554574" cy="14465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square">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spcBef>
                <a:spcPct val="50000"/>
              </a:spcBef>
            </a:pPr>
            <a:r>
              <a:rPr lang="zh-TW" altLang="zh-TW" sz="2200" b="1" dirty="0" smtClean="0">
                <a:latin typeface="微軟正黑體" pitchFamily="34" charset="-120"/>
                <a:ea typeface="微軟正黑體" pitchFamily="34" charset="-120"/>
              </a:rPr>
              <a:t>淡江大學教育科技研究所</a:t>
            </a:r>
            <a:endParaRPr lang="en-US" altLang="zh-TW" sz="2200" b="1" dirty="0" smtClean="0">
              <a:latin typeface="微軟正黑體" pitchFamily="34" charset="-120"/>
              <a:ea typeface="微軟正黑體" pitchFamily="34" charset="-120"/>
            </a:endParaRPr>
          </a:p>
          <a:p>
            <a:pPr eaLnBrk="1" hangingPunct="1">
              <a:spcBef>
                <a:spcPct val="50000"/>
              </a:spcBef>
            </a:pPr>
            <a:r>
              <a:rPr lang="zh-TW" altLang="en-US" sz="2200" b="1" dirty="0" smtClean="0">
                <a:latin typeface="微軟正黑體" pitchFamily="34" charset="-120"/>
                <a:ea typeface="微軟正黑體" pitchFamily="34" charset="-120"/>
              </a:rPr>
              <a:t>指導教授  陳慶帆 博士</a:t>
            </a:r>
            <a:endParaRPr lang="en-US" altLang="zh-TW" sz="2200" b="1" dirty="0" smtClean="0">
              <a:latin typeface="微軟正黑體" pitchFamily="34" charset="-120"/>
              <a:ea typeface="微軟正黑體" pitchFamily="34" charset="-120"/>
            </a:endParaRPr>
          </a:p>
          <a:p>
            <a:pPr eaLnBrk="1" hangingPunct="1">
              <a:spcBef>
                <a:spcPct val="50000"/>
              </a:spcBef>
            </a:pPr>
            <a:r>
              <a:rPr lang="zh-TW" altLang="zh-TW" sz="2200" b="1" dirty="0" smtClean="0">
                <a:latin typeface="微軟正黑體" pitchFamily="34" charset="-120"/>
                <a:ea typeface="微軟正黑體" pitchFamily="34" charset="-120"/>
              </a:rPr>
              <a:t>研究生</a:t>
            </a:r>
            <a:r>
              <a:rPr lang="en-US" altLang="zh-TW" sz="2200" b="1" dirty="0" smtClean="0">
                <a:latin typeface="微軟正黑體" pitchFamily="34" charset="-120"/>
                <a:ea typeface="微軟正黑體" pitchFamily="34" charset="-120"/>
              </a:rPr>
              <a:t>  </a:t>
            </a:r>
            <a:r>
              <a:rPr lang="zh-TW" altLang="en-US" sz="2200" b="1" dirty="0" smtClean="0">
                <a:latin typeface="微軟正黑體" pitchFamily="34" charset="-120"/>
                <a:ea typeface="微軟正黑體" pitchFamily="34" charset="-120"/>
              </a:rPr>
              <a:t>黃健哲</a:t>
            </a:r>
            <a:endParaRPr lang="en-US" altLang="zh-TW" sz="2200" b="1" dirty="0" smtClean="0">
              <a:latin typeface="微軟正黑體" pitchFamily="34" charset="-120"/>
              <a:ea typeface="微軟正黑體" pitchFamily="34" charset="-120"/>
            </a:endParaRPr>
          </a:p>
        </p:txBody>
      </p:sp>
      <p:pic>
        <p:nvPicPr>
          <p:cNvPr id="13" name="Picture 73" descr="D:\1華興\1行政\1資訊\科技校園.jpg"/>
          <p:cNvPicPr>
            <a:picLocks noChangeAspect="1" noChangeArrowheads="1"/>
          </p:cNvPicPr>
          <p:nvPr/>
        </p:nvPicPr>
        <p:blipFill>
          <a:blip r:embed="rId8" cstate="print">
            <a:extLst>
              <a:ext uri="{28A0092B-C50C-407E-A947-70E740481C1C}">
                <a14:useLocalDpi xmlns:a14="http://schemas.microsoft.com/office/drawing/2010/main" xmlns="" val="0"/>
              </a:ext>
            </a:extLst>
          </a:blip>
          <a:srcRect/>
          <a:stretch>
            <a:fillRect/>
          </a:stretch>
        </p:blipFill>
        <p:spPr bwMode="auto">
          <a:xfrm>
            <a:off x="1403648" y="2441575"/>
            <a:ext cx="2716212" cy="203676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14" name="Picture 73"/>
          <p:cNvPicPr>
            <a:picLocks noChangeAspect="1" noChangeArrowheads="1"/>
          </p:cNvPicPr>
          <p:nvPr/>
        </p:nvPicPr>
        <p:blipFill>
          <a:blip r:embed="rId9" cstate="print">
            <a:extLst>
              <a:ext uri="{28A0092B-C50C-407E-A947-70E740481C1C}">
                <a14:useLocalDpi xmlns:a14="http://schemas.microsoft.com/office/drawing/2010/main" xmlns="" val="0"/>
              </a:ext>
            </a:extLst>
          </a:blip>
          <a:stretch>
            <a:fillRect/>
          </a:stretch>
        </p:blipFill>
        <p:spPr bwMode="auto">
          <a:xfrm>
            <a:off x="4356894" y="2664572"/>
            <a:ext cx="2716212" cy="180854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cSld>
  <p:clrMapOvr>
    <a:masterClrMapping/>
  </p:clrMapOvr>
  <p:transition spd="slow">
    <p:wip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54" descr="Untitled-6"/>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0" y="0"/>
            <a:ext cx="9182100" cy="68865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19459" name="Picture 55" descr="card5"/>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0" y="0"/>
            <a:ext cx="9182100" cy="68865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19460" name="Picture 56" descr="card4"/>
          <p:cNvPicPr>
            <a:picLocks noChangeAspect="1" noChangeArrowheads="1"/>
          </p:cNvPicPr>
          <p:nvPr/>
        </p:nvPicPr>
        <p:blipFill>
          <a:blip r:embed="rId5" cstate="print">
            <a:extLst>
              <a:ext uri="{28A0092B-C50C-407E-A947-70E740481C1C}">
                <a14:useLocalDpi xmlns:a14="http://schemas.microsoft.com/office/drawing/2010/main" xmlns="" val="0"/>
              </a:ext>
            </a:extLst>
          </a:blip>
          <a:srcRect/>
          <a:stretch>
            <a:fillRect/>
          </a:stretch>
        </p:blipFill>
        <p:spPr bwMode="auto">
          <a:xfrm>
            <a:off x="0" y="0"/>
            <a:ext cx="9182100" cy="68865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19461" name="Picture 57" descr="card2"/>
          <p:cNvPicPr>
            <a:picLocks noChangeAspect="1" noChangeArrowheads="1"/>
          </p:cNvPicPr>
          <p:nvPr/>
        </p:nvPicPr>
        <p:blipFill>
          <a:blip r:embed="rId6" cstate="print">
            <a:extLst>
              <a:ext uri="{28A0092B-C50C-407E-A947-70E740481C1C}">
                <a14:useLocalDpi xmlns:a14="http://schemas.microsoft.com/office/drawing/2010/main" xmlns="" val="0"/>
              </a:ext>
            </a:extLst>
          </a:blip>
          <a:srcRect/>
          <a:stretch>
            <a:fillRect/>
          </a:stretch>
        </p:blipFill>
        <p:spPr bwMode="auto">
          <a:xfrm>
            <a:off x="87313" y="-46038"/>
            <a:ext cx="9182100" cy="688657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19462" name="Picture 58" descr="card1"/>
          <p:cNvPicPr>
            <a:picLocks noChangeAspect="1" noChangeArrowheads="1"/>
          </p:cNvPicPr>
          <p:nvPr/>
        </p:nvPicPr>
        <p:blipFill>
          <a:blip r:embed="rId7" cstate="print">
            <a:extLst>
              <a:ext uri="{28A0092B-C50C-407E-A947-70E740481C1C}">
                <a14:useLocalDpi xmlns:a14="http://schemas.microsoft.com/office/drawing/2010/main" xmlns="" val="0"/>
              </a:ext>
            </a:extLst>
          </a:blip>
          <a:srcRect l="78838"/>
          <a:stretch>
            <a:fillRect/>
          </a:stretch>
        </p:blipFill>
        <p:spPr bwMode="auto">
          <a:xfrm>
            <a:off x="0" y="0"/>
            <a:ext cx="1943100" cy="68865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19464" name="Text Box 60"/>
          <p:cNvSpPr txBox="1">
            <a:spLocks noChangeArrowheads="1"/>
          </p:cNvSpPr>
          <p:nvPr/>
        </p:nvSpPr>
        <p:spPr bwMode="auto">
          <a:xfrm>
            <a:off x="6705600" y="166688"/>
            <a:ext cx="1066800" cy="100647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spcBef>
                <a:spcPct val="50000"/>
              </a:spcBef>
            </a:pPr>
            <a:r>
              <a:rPr lang="en-US" altLang="zh-TW" sz="6000">
                <a:solidFill>
                  <a:srgbClr val="F2FDF7"/>
                </a:solidFill>
                <a:ea typeface="新細明體" pitchFamily="18" charset="-120"/>
              </a:rPr>
              <a:t>02</a:t>
            </a:r>
            <a:endParaRPr lang="en-US" altLang="zh-TW">
              <a:ea typeface="新細明體" pitchFamily="18" charset="-120"/>
            </a:endParaRPr>
          </a:p>
        </p:txBody>
      </p:sp>
      <p:sp>
        <p:nvSpPr>
          <p:cNvPr id="8" name="TextBox 7"/>
          <p:cNvSpPr txBox="1"/>
          <p:nvPr/>
        </p:nvSpPr>
        <p:spPr>
          <a:xfrm>
            <a:off x="1198049" y="483059"/>
            <a:ext cx="800219" cy="461665"/>
          </a:xfrm>
          <a:prstGeom prst="rect">
            <a:avLst/>
          </a:prstGeom>
          <a:noFill/>
        </p:spPr>
        <p:txBody>
          <a:bodyPr wrap="none" rtlCol="0">
            <a:spAutoFit/>
          </a:bodyPr>
          <a:lstStyle/>
          <a:p>
            <a:r>
              <a:rPr lang="zh-TW" altLang="en-US" sz="2400" dirty="0" smtClean="0">
                <a:solidFill>
                  <a:srgbClr val="F2FDF7"/>
                </a:solidFill>
                <a:latin typeface="微軟正黑體" pitchFamily="34" charset="-120"/>
                <a:ea typeface="微軟正黑體" pitchFamily="34" charset="-120"/>
              </a:rPr>
              <a:t>摘要</a:t>
            </a:r>
            <a:endParaRPr lang="zh-TW" altLang="en-US" sz="2400" dirty="0">
              <a:solidFill>
                <a:srgbClr val="F2FDF7"/>
              </a:solidFill>
              <a:latin typeface="微軟正黑體" pitchFamily="34" charset="-120"/>
              <a:ea typeface="微軟正黑體" pitchFamily="34" charset="-120"/>
            </a:endParaRPr>
          </a:p>
        </p:txBody>
      </p:sp>
      <p:sp>
        <p:nvSpPr>
          <p:cNvPr id="9" name="TextBox 8"/>
          <p:cNvSpPr txBox="1"/>
          <p:nvPr/>
        </p:nvSpPr>
        <p:spPr>
          <a:xfrm>
            <a:off x="1547664" y="1592796"/>
            <a:ext cx="6878806" cy="2308324"/>
          </a:xfrm>
          <a:prstGeom prst="rect">
            <a:avLst/>
          </a:prstGeom>
          <a:noFill/>
        </p:spPr>
        <p:txBody>
          <a:bodyPr wrap="none" rtlCol="0">
            <a:spAutoFit/>
          </a:bodyPr>
          <a:lstStyle/>
          <a:p>
            <a:endParaRPr lang="en-US" altLang="zh-TW" dirty="0" smtClean="0">
              <a:latin typeface="微軟正黑體" pitchFamily="34" charset="-120"/>
              <a:ea typeface="微軟正黑體" pitchFamily="34" charset="-120"/>
            </a:endParaRPr>
          </a:p>
          <a:p>
            <a:r>
              <a:rPr lang="zh-TW" altLang="zh-TW" dirty="0" smtClean="0">
                <a:latin typeface="微軟正黑體" pitchFamily="34" charset="-120"/>
                <a:ea typeface="微軟正黑體" pitchFamily="34" charset="-120"/>
              </a:rPr>
              <a:t>本研究探討</a:t>
            </a:r>
            <a:r>
              <a:rPr lang="zh-TW" altLang="zh-TW" dirty="0" smtClean="0">
                <a:solidFill>
                  <a:srgbClr val="FF0000"/>
                </a:solidFill>
                <a:effectLst>
                  <a:outerShdw blurRad="38100" dist="38100" dir="2700000" algn="tl">
                    <a:srgbClr val="000000">
                      <a:alpha val="43137"/>
                    </a:srgbClr>
                  </a:outerShdw>
                </a:effectLst>
                <a:latin typeface="微軟正黑體" pitchFamily="34" charset="-120"/>
                <a:ea typeface="微軟正黑體" pitchFamily="34" charset="-120"/>
              </a:rPr>
              <a:t>三維</a:t>
            </a:r>
            <a:r>
              <a:rPr lang="zh-TW" altLang="zh-TW" dirty="0" smtClean="0">
                <a:latin typeface="微軟正黑體" pitchFamily="34" charset="-120"/>
                <a:ea typeface="微軟正黑體" pitchFamily="34" charset="-120"/>
              </a:rPr>
              <a:t>多媒體教材取代</a:t>
            </a:r>
            <a:r>
              <a:rPr lang="zh-TW" altLang="zh-TW" dirty="0" smtClean="0">
                <a:solidFill>
                  <a:srgbClr val="FF0000"/>
                </a:solidFill>
                <a:effectLst>
                  <a:outerShdw blurRad="38100" dist="38100" dir="2700000" algn="tl">
                    <a:srgbClr val="000000">
                      <a:alpha val="43137"/>
                    </a:srgbClr>
                  </a:outerShdw>
                </a:effectLst>
                <a:latin typeface="微軟正黑體" pitchFamily="34" charset="-120"/>
                <a:ea typeface="微軟正黑體" pitchFamily="34" charset="-120"/>
              </a:rPr>
              <a:t>二維</a:t>
            </a:r>
            <a:r>
              <a:rPr lang="zh-TW" altLang="zh-TW" dirty="0" smtClean="0">
                <a:latin typeface="微軟正黑體" pitchFamily="34" charset="-120"/>
                <a:ea typeface="微軟正黑體" pitchFamily="34" charset="-120"/>
              </a:rPr>
              <a:t>教材，</a:t>
            </a:r>
            <a:endParaRPr lang="en-US" altLang="zh-TW" dirty="0" smtClean="0">
              <a:latin typeface="微軟正黑體" pitchFamily="34" charset="-120"/>
              <a:ea typeface="微軟正黑體" pitchFamily="34" charset="-120"/>
            </a:endParaRPr>
          </a:p>
          <a:p>
            <a:r>
              <a:rPr lang="zh-TW" altLang="zh-TW" dirty="0" smtClean="0">
                <a:latin typeface="微軟正黑體" pitchFamily="34" charset="-120"/>
                <a:ea typeface="微軟正黑體" pitchFamily="34" charset="-120"/>
              </a:rPr>
              <a:t>進行國小</a:t>
            </a:r>
            <a:r>
              <a:rPr lang="zh-TW" altLang="zh-TW" dirty="0" smtClean="0">
                <a:solidFill>
                  <a:srgbClr val="FF0000"/>
                </a:solidFill>
                <a:effectLst>
                  <a:outerShdw blurRad="38100" dist="38100" dir="2700000" algn="tl">
                    <a:srgbClr val="000000">
                      <a:alpha val="43137"/>
                    </a:srgbClr>
                  </a:outerShdw>
                </a:effectLst>
                <a:latin typeface="微軟正黑體" pitchFamily="34" charset="-120"/>
                <a:ea typeface="微軟正黑體" pitchFamily="34" charset="-120"/>
              </a:rPr>
              <a:t>等高線地圖教學</a:t>
            </a:r>
            <a:r>
              <a:rPr lang="zh-TW" altLang="zh-TW" dirty="0" smtClean="0">
                <a:latin typeface="微軟正黑體" pitchFamily="34" charset="-120"/>
                <a:ea typeface="微軟正黑體" pitchFamily="34" charset="-120"/>
              </a:rPr>
              <a:t>之可行性。</a:t>
            </a:r>
            <a:endParaRPr lang="en-US" altLang="zh-TW" dirty="0" smtClean="0">
              <a:latin typeface="微軟正黑體" pitchFamily="34" charset="-120"/>
              <a:ea typeface="微軟正黑體" pitchFamily="34" charset="-120"/>
            </a:endParaRPr>
          </a:p>
          <a:p>
            <a:r>
              <a:rPr lang="zh-TW" altLang="zh-TW" dirty="0" smtClean="0">
                <a:latin typeface="微軟正黑體" pitchFamily="34" charset="-120"/>
                <a:ea typeface="微軟正黑體" pitchFamily="34" charset="-120"/>
              </a:rPr>
              <a:t>以發展研究研究遊戲式學習，</a:t>
            </a:r>
            <a:endParaRPr lang="en-US" altLang="zh-TW" dirty="0" smtClean="0">
              <a:latin typeface="微軟正黑體" pitchFamily="34" charset="-120"/>
              <a:ea typeface="微軟正黑體" pitchFamily="34" charset="-120"/>
            </a:endParaRPr>
          </a:p>
          <a:p>
            <a:r>
              <a:rPr lang="zh-TW" altLang="zh-TW" dirty="0" smtClean="0">
                <a:latin typeface="微軟正黑體" pitchFamily="34" charset="-120"/>
                <a:ea typeface="微軟正黑體" pitchFamily="34" charset="-120"/>
              </a:rPr>
              <a:t>進行等高線地圖與指北針的互動式三維多媒體教學，</a:t>
            </a:r>
            <a:endParaRPr lang="en-US" altLang="zh-TW" dirty="0" smtClean="0">
              <a:latin typeface="微軟正黑體" pitchFamily="34" charset="-120"/>
              <a:ea typeface="微軟正黑體" pitchFamily="34" charset="-120"/>
            </a:endParaRPr>
          </a:p>
          <a:p>
            <a:r>
              <a:rPr lang="zh-TW" altLang="zh-TW" dirty="0" smtClean="0">
                <a:latin typeface="微軟正黑體" pitchFamily="34" charset="-120"/>
                <a:ea typeface="微軟正黑體" pitchFamily="34" charset="-120"/>
              </a:rPr>
              <a:t>並且因為課程的實施，發現學生因為遊戲式學習而影響學習動機，</a:t>
            </a:r>
            <a:endParaRPr lang="en-US" altLang="zh-TW" dirty="0" smtClean="0">
              <a:latin typeface="微軟正黑體" pitchFamily="34" charset="-120"/>
              <a:ea typeface="微軟正黑體" pitchFamily="34" charset="-120"/>
            </a:endParaRPr>
          </a:p>
          <a:p>
            <a:r>
              <a:rPr lang="zh-TW" altLang="zh-TW" dirty="0" smtClean="0">
                <a:latin typeface="微軟正黑體" pitchFamily="34" charset="-120"/>
                <a:ea typeface="微軟正黑體" pitchFamily="34" charset="-120"/>
              </a:rPr>
              <a:t>並對旁觀的學生造成更深刻的影響。</a:t>
            </a:r>
          </a:p>
          <a:p>
            <a:endParaRPr lang="zh-TW" altLang="en-US" dirty="0">
              <a:latin typeface="微軟正黑體" pitchFamily="34" charset="-120"/>
              <a:ea typeface="微軟正黑體" pitchFamily="34" charset="-120"/>
            </a:endParaRPr>
          </a:p>
        </p:txBody>
      </p:sp>
      <p:sp>
        <p:nvSpPr>
          <p:cNvPr id="12" name="TextBox 11"/>
          <p:cNvSpPr txBox="1"/>
          <p:nvPr/>
        </p:nvSpPr>
        <p:spPr>
          <a:xfrm>
            <a:off x="1547664" y="4302966"/>
            <a:ext cx="3057184" cy="1754326"/>
          </a:xfrm>
          <a:prstGeom prst="rect">
            <a:avLst/>
          </a:prstGeom>
          <a:noFill/>
        </p:spPr>
        <p:txBody>
          <a:bodyPr wrap="none" rtlCol="0">
            <a:spAutoFit/>
          </a:bodyPr>
          <a:lstStyle/>
          <a:p>
            <a:r>
              <a:rPr lang="zh-TW" altLang="zh-TW" dirty="0" smtClean="0">
                <a:latin typeface="微軟正黑體" pitchFamily="34" charset="-120"/>
                <a:ea typeface="微軟正黑體" pitchFamily="34" charset="-120"/>
              </a:rPr>
              <a:t>關鍵字：</a:t>
            </a:r>
            <a:r>
              <a:rPr lang="en-US" altLang="zh-TW" dirty="0" err="1" smtClean="0">
                <a:latin typeface="微軟正黑體" pitchFamily="34" charset="-120"/>
                <a:ea typeface="微軟正黑體" pitchFamily="34" charset="-120"/>
              </a:rPr>
              <a:t>Kodu</a:t>
            </a:r>
            <a:r>
              <a:rPr lang="en-US" altLang="zh-TW" dirty="0" smtClean="0">
                <a:latin typeface="微軟正黑體" pitchFamily="34" charset="-120"/>
                <a:ea typeface="微軟正黑體" pitchFamily="34" charset="-120"/>
              </a:rPr>
              <a:t> Game Lab</a:t>
            </a:r>
            <a:r>
              <a:rPr lang="zh-TW" altLang="zh-TW" dirty="0" smtClean="0">
                <a:latin typeface="微軟正黑體" pitchFamily="34" charset="-120"/>
                <a:ea typeface="微軟正黑體" pitchFamily="34" charset="-120"/>
              </a:rPr>
              <a:t>、</a:t>
            </a:r>
            <a:endParaRPr lang="en-US" altLang="zh-TW" dirty="0" smtClean="0">
              <a:latin typeface="微軟正黑體" pitchFamily="34" charset="-120"/>
              <a:ea typeface="微軟正黑體" pitchFamily="34" charset="-120"/>
            </a:endParaRPr>
          </a:p>
          <a:p>
            <a:r>
              <a:rPr lang="en-US" altLang="zh-TW" dirty="0" smtClean="0">
                <a:latin typeface="微軟正黑體" pitchFamily="34" charset="-120"/>
                <a:ea typeface="微軟正黑體" pitchFamily="34" charset="-120"/>
              </a:rPr>
              <a:t>	</a:t>
            </a:r>
            <a:r>
              <a:rPr lang="zh-TW" altLang="zh-TW" dirty="0" smtClean="0">
                <a:latin typeface="微軟正黑體" pitchFamily="34" charset="-120"/>
                <a:ea typeface="微軟正黑體" pitchFamily="34" charset="-120"/>
              </a:rPr>
              <a:t>遊戲式學習、</a:t>
            </a:r>
            <a:endParaRPr lang="en-US" altLang="zh-TW" dirty="0" smtClean="0">
              <a:latin typeface="微軟正黑體" pitchFamily="34" charset="-120"/>
              <a:ea typeface="微軟正黑體" pitchFamily="34" charset="-120"/>
            </a:endParaRPr>
          </a:p>
          <a:p>
            <a:r>
              <a:rPr lang="en-US" altLang="zh-TW" dirty="0" smtClean="0">
                <a:latin typeface="微軟正黑體" pitchFamily="34" charset="-120"/>
                <a:ea typeface="微軟正黑體" pitchFamily="34" charset="-120"/>
              </a:rPr>
              <a:t>	</a:t>
            </a:r>
            <a:r>
              <a:rPr lang="zh-TW" altLang="zh-TW" dirty="0" smtClean="0">
                <a:latin typeface="微軟正黑體" pitchFamily="34" charset="-120"/>
                <a:ea typeface="微軟正黑體" pitchFamily="34" charset="-120"/>
              </a:rPr>
              <a:t>等高線地圖、</a:t>
            </a:r>
            <a:endParaRPr lang="en-US" altLang="zh-TW" dirty="0" smtClean="0">
              <a:latin typeface="微軟正黑體" pitchFamily="34" charset="-120"/>
              <a:ea typeface="微軟正黑體" pitchFamily="34" charset="-120"/>
            </a:endParaRPr>
          </a:p>
          <a:p>
            <a:r>
              <a:rPr lang="en-US" altLang="zh-TW" dirty="0" smtClean="0">
                <a:latin typeface="微軟正黑體" pitchFamily="34" charset="-120"/>
                <a:ea typeface="微軟正黑體" pitchFamily="34" charset="-120"/>
              </a:rPr>
              <a:t>	</a:t>
            </a:r>
            <a:r>
              <a:rPr lang="zh-TW" altLang="zh-TW" dirty="0" smtClean="0">
                <a:latin typeface="微軟正黑體" pitchFamily="34" charset="-120"/>
                <a:ea typeface="微軟正黑體" pitchFamily="34" charset="-120"/>
              </a:rPr>
              <a:t>地形、</a:t>
            </a:r>
            <a:endParaRPr lang="en-US" altLang="zh-TW" dirty="0" smtClean="0">
              <a:latin typeface="微軟正黑體" pitchFamily="34" charset="-120"/>
              <a:ea typeface="微軟正黑體" pitchFamily="34" charset="-120"/>
            </a:endParaRPr>
          </a:p>
          <a:p>
            <a:r>
              <a:rPr lang="en-US" altLang="zh-TW" dirty="0" smtClean="0">
                <a:latin typeface="微軟正黑體" pitchFamily="34" charset="-120"/>
                <a:ea typeface="微軟正黑體" pitchFamily="34" charset="-120"/>
              </a:rPr>
              <a:t>	3D</a:t>
            </a:r>
            <a:r>
              <a:rPr lang="zh-TW" altLang="zh-TW" dirty="0" smtClean="0">
                <a:latin typeface="微軟正黑體" pitchFamily="34" charset="-120"/>
                <a:ea typeface="微軟正黑體" pitchFamily="34" charset="-120"/>
              </a:rPr>
              <a:t>遊戲</a:t>
            </a:r>
          </a:p>
          <a:p>
            <a:endParaRPr lang="zh-TW" altLang="en-US" dirty="0" smtClean="0">
              <a:latin typeface="微軟正黑體" pitchFamily="34" charset="-120"/>
              <a:ea typeface="微軟正黑體" pitchFamily="34" charset="-120"/>
            </a:endParaRPr>
          </a:p>
        </p:txBody>
      </p:sp>
    </p:spTree>
  </p:cSld>
  <p:clrMapOvr>
    <a:masterClrMapping/>
  </p:clrMapOvr>
  <p:transition spd="slow">
    <p:wip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58" descr="Untitled-6"/>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0" y="0"/>
            <a:ext cx="9182100" cy="68865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20483" name="Picture 59" descr="card5"/>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0" y="0"/>
            <a:ext cx="9182100" cy="68865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20484" name="Picture 60" descr="card4"/>
          <p:cNvPicPr>
            <a:picLocks noChangeAspect="1" noChangeArrowheads="1"/>
          </p:cNvPicPr>
          <p:nvPr/>
        </p:nvPicPr>
        <p:blipFill>
          <a:blip r:embed="rId5" cstate="print">
            <a:extLst>
              <a:ext uri="{28A0092B-C50C-407E-A947-70E740481C1C}">
                <a14:useLocalDpi xmlns:a14="http://schemas.microsoft.com/office/drawing/2010/main" xmlns="" val="0"/>
              </a:ext>
            </a:extLst>
          </a:blip>
          <a:srcRect/>
          <a:stretch>
            <a:fillRect/>
          </a:stretch>
        </p:blipFill>
        <p:spPr bwMode="auto">
          <a:xfrm>
            <a:off x="0" y="0"/>
            <a:ext cx="9182100" cy="68865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20485" name="Picture 61" descr="card2"/>
          <p:cNvPicPr>
            <a:picLocks noChangeAspect="1" noChangeArrowheads="1"/>
          </p:cNvPicPr>
          <p:nvPr/>
        </p:nvPicPr>
        <p:blipFill>
          <a:blip r:embed="rId6" cstate="print">
            <a:extLst>
              <a:ext uri="{28A0092B-C50C-407E-A947-70E740481C1C}">
                <a14:useLocalDpi xmlns:a14="http://schemas.microsoft.com/office/drawing/2010/main" xmlns="" val="0"/>
              </a:ext>
            </a:extLst>
          </a:blip>
          <a:srcRect l="79668"/>
          <a:stretch>
            <a:fillRect/>
          </a:stretch>
        </p:blipFill>
        <p:spPr bwMode="auto">
          <a:xfrm>
            <a:off x="0" y="0"/>
            <a:ext cx="1866900" cy="68865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20486" name="Picture 62" descr="card1"/>
          <p:cNvPicPr>
            <a:picLocks noChangeAspect="1" noChangeArrowheads="1"/>
          </p:cNvPicPr>
          <p:nvPr/>
        </p:nvPicPr>
        <p:blipFill>
          <a:blip r:embed="rId7" cstate="print">
            <a:extLst>
              <a:ext uri="{28A0092B-C50C-407E-A947-70E740481C1C}">
                <a14:useLocalDpi xmlns:a14="http://schemas.microsoft.com/office/drawing/2010/main" xmlns="" val="0"/>
              </a:ext>
            </a:extLst>
          </a:blip>
          <a:srcRect l="80498"/>
          <a:stretch>
            <a:fillRect/>
          </a:stretch>
        </p:blipFill>
        <p:spPr bwMode="auto">
          <a:xfrm>
            <a:off x="0" y="0"/>
            <a:ext cx="1790700" cy="68865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20487" name="Rectangle 37"/>
          <p:cNvSpPr>
            <a:spLocks noChangeArrowheads="1"/>
          </p:cNvSpPr>
          <p:nvPr/>
        </p:nvSpPr>
        <p:spPr bwMode="auto">
          <a:xfrm>
            <a:off x="1366838" y="5445125"/>
            <a:ext cx="4665662" cy="10160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p>
            <a:pPr>
              <a:spcBef>
                <a:spcPct val="50000"/>
              </a:spcBef>
            </a:pPr>
            <a:r>
              <a:rPr lang="en-US" altLang="zh-TW" sz="6000" b="1">
                <a:ea typeface="新細明體" pitchFamily="18" charset="-120"/>
              </a:rPr>
              <a:t>T</a:t>
            </a:r>
            <a:r>
              <a:rPr lang="en-US" altLang="zh-TW" sz="2400" b="1">
                <a:ea typeface="新細明體" pitchFamily="18" charset="-120"/>
              </a:rPr>
              <a:t>KU</a:t>
            </a:r>
            <a:r>
              <a:rPr lang="en-US" altLang="zh-TW" sz="2400">
                <a:ea typeface="新細明體" pitchFamily="18" charset="-120"/>
              </a:rPr>
              <a:t> Department </a:t>
            </a:r>
            <a:r>
              <a:rPr lang="en-US" altLang="zh-TW" sz="1200">
                <a:ea typeface="新細明體" pitchFamily="18" charset="-120"/>
              </a:rPr>
              <a:t>of Educational Technology</a:t>
            </a:r>
            <a:endParaRPr lang="en-US" altLang="zh-TW" sz="2400">
              <a:ea typeface="新細明體" pitchFamily="18" charset="-120"/>
            </a:endParaRPr>
          </a:p>
        </p:txBody>
      </p:sp>
      <p:sp>
        <p:nvSpPr>
          <p:cNvPr id="20488" name="Text Box 72"/>
          <p:cNvSpPr txBox="1">
            <a:spLocks noChangeArrowheads="1"/>
          </p:cNvSpPr>
          <p:nvPr/>
        </p:nvSpPr>
        <p:spPr bwMode="auto">
          <a:xfrm>
            <a:off x="6934200" y="166688"/>
            <a:ext cx="1066800" cy="100647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spcBef>
                <a:spcPct val="50000"/>
              </a:spcBef>
            </a:pPr>
            <a:r>
              <a:rPr lang="en-US" altLang="zh-TW" sz="6000">
                <a:solidFill>
                  <a:srgbClr val="F2FDF7"/>
                </a:solidFill>
                <a:ea typeface="新細明體" pitchFamily="18" charset="-120"/>
              </a:rPr>
              <a:t>03</a:t>
            </a:r>
            <a:endParaRPr lang="en-US" altLang="zh-TW">
              <a:ea typeface="新細明體" pitchFamily="18" charset="-120"/>
            </a:endParaRPr>
          </a:p>
        </p:txBody>
      </p:sp>
      <p:sp>
        <p:nvSpPr>
          <p:cNvPr id="10" name="TextBox 9"/>
          <p:cNvSpPr txBox="1"/>
          <p:nvPr/>
        </p:nvSpPr>
        <p:spPr>
          <a:xfrm>
            <a:off x="1198049" y="483059"/>
            <a:ext cx="800219" cy="461665"/>
          </a:xfrm>
          <a:prstGeom prst="rect">
            <a:avLst/>
          </a:prstGeom>
          <a:noFill/>
        </p:spPr>
        <p:txBody>
          <a:bodyPr wrap="none" rtlCol="0">
            <a:spAutoFit/>
          </a:bodyPr>
          <a:lstStyle/>
          <a:p>
            <a:r>
              <a:rPr lang="zh-TW" altLang="en-US" sz="2400" dirty="0" smtClean="0">
                <a:solidFill>
                  <a:srgbClr val="F2FDF7"/>
                </a:solidFill>
                <a:latin typeface="微軟正黑體" pitchFamily="34" charset="-120"/>
                <a:ea typeface="微軟正黑體" pitchFamily="34" charset="-120"/>
              </a:rPr>
              <a:t>前言</a:t>
            </a:r>
            <a:endParaRPr lang="zh-TW" altLang="en-US" sz="2400" dirty="0">
              <a:solidFill>
                <a:srgbClr val="F2FDF7"/>
              </a:solidFill>
              <a:latin typeface="微軟正黑體" pitchFamily="34" charset="-120"/>
              <a:ea typeface="微軟正黑體" pitchFamily="34" charset="-120"/>
            </a:endParaRPr>
          </a:p>
        </p:txBody>
      </p:sp>
      <p:sp>
        <p:nvSpPr>
          <p:cNvPr id="11" name="TextBox 10"/>
          <p:cNvSpPr txBox="1"/>
          <p:nvPr/>
        </p:nvSpPr>
        <p:spPr>
          <a:xfrm>
            <a:off x="1547664" y="1592796"/>
            <a:ext cx="6453336" cy="4247317"/>
          </a:xfrm>
          <a:prstGeom prst="rect">
            <a:avLst/>
          </a:prstGeom>
          <a:noFill/>
        </p:spPr>
        <p:txBody>
          <a:bodyPr wrap="square" rtlCol="0">
            <a:spAutoFit/>
          </a:bodyPr>
          <a:lstStyle/>
          <a:p>
            <a:endParaRPr lang="en-US" altLang="zh-TW" dirty="0" smtClean="0">
              <a:latin typeface="微軟正黑體" pitchFamily="34" charset="-120"/>
              <a:ea typeface="微軟正黑體" pitchFamily="34" charset="-120"/>
            </a:endParaRPr>
          </a:p>
          <a:p>
            <a:pPr marL="342900" indent="-342900"/>
            <a:r>
              <a:rPr lang="zh-TW" altLang="en-US" dirty="0" smtClean="0">
                <a:latin typeface="微軟正黑體" pitchFamily="34" charset="-120"/>
                <a:ea typeface="微軟正黑體" pitchFamily="34" charset="-120"/>
              </a:rPr>
              <a:t>小學社會單元「用地圖認識環境」</a:t>
            </a:r>
            <a:endParaRPr lang="en-US" altLang="zh-TW" dirty="0" smtClean="0">
              <a:latin typeface="微軟正黑體" pitchFamily="34" charset="-120"/>
              <a:ea typeface="微軟正黑體" pitchFamily="34" charset="-120"/>
            </a:endParaRPr>
          </a:p>
          <a:p>
            <a:pPr marL="342900" indent="-342900"/>
            <a:endParaRPr lang="en-US" altLang="zh-TW" dirty="0" smtClean="0">
              <a:latin typeface="微軟正黑體" pitchFamily="34" charset="-120"/>
              <a:ea typeface="微軟正黑體" pitchFamily="34" charset="-120"/>
            </a:endParaRPr>
          </a:p>
          <a:p>
            <a:pPr marL="342900" indent="-342900">
              <a:buFont typeface="+mj-lt"/>
              <a:buAutoNum type="arabicPeriod"/>
            </a:pPr>
            <a:r>
              <a:rPr lang="zh-TW" altLang="en-US" dirty="0" smtClean="0">
                <a:latin typeface="微軟正黑體" pitchFamily="34" charset="-120"/>
                <a:ea typeface="微軟正黑體" pitchFamily="34" charset="-120"/>
              </a:rPr>
              <a:t>杜威：實踐中學習，</a:t>
            </a:r>
            <a:r>
              <a:rPr lang="zh-TW" altLang="en-US" dirty="0" smtClean="0">
                <a:solidFill>
                  <a:srgbClr val="FF0000"/>
                </a:solidFill>
                <a:effectLst>
                  <a:outerShdw blurRad="38100" dist="38100" dir="2700000" algn="tl">
                    <a:srgbClr val="000000">
                      <a:alpha val="43137"/>
                    </a:srgbClr>
                  </a:outerShdw>
                </a:effectLst>
                <a:latin typeface="微軟正黑體" pitchFamily="34" charset="-120"/>
                <a:ea typeface="微軟正黑體" pitchFamily="34" charset="-120"/>
              </a:rPr>
              <a:t>教育即生活</a:t>
            </a:r>
            <a:r>
              <a:rPr lang="zh-TW" altLang="en-US" dirty="0" smtClean="0">
                <a:latin typeface="微軟正黑體" pitchFamily="34" charset="-120"/>
                <a:ea typeface="微軟正黑體" pitchFamily="34" charset="-120"/>
              </a:rPr>
              <a:t>，學校即社會。</a:t>
            </a:r>
            <a:endParaRPr lang="en-US" altLang="zh-TW" dirty="0" smtClean="0">
              <a:latin typeface="微軟正黑體" pitchFamily="34" charset="-120"/>
              <a:ea typeface="微軟正黑體" pitchFamily="34" charset="-120"/>
            </a:endParaRPr>
          </a:p>
          <a:p>
            <a:pPr marL="342900" indent="-342900">
              <a:buFont typeface="+mj-lt"/>
              <a:buAutoNum type="arabicPeriod"/>
            </a:pPr>
            <a:r>
              <a:rPr lang="zh-TW" altLang="zh-TW" dirty="0" smtClean="0">
                <a:latin typeface="微軟正黑體" pitchFamily="34" charset="-120"/>
                <a:ea typeface="微軟正黑體" pitchFamily="34" charset="-120"/>
              </a:rPr>
              <a:t>地圖使用能力為學童增進空間知能，解決生活實際問題不可或缺的基本能力，應從小學階段即可以重視</a:t>
            </a:r>
            <a:r>
              <a:rPr lang="zh-TW" altLang="en-US" dirty="0" smtClean="0">
                <a:latin typeface="微軟正黑體" pitchFamily="34" charset="-120"/>
                <a:ea typeface="微軟正黑體" pitchFamily="34" charset="-120"/>
              </a:rPr>
              <a:t>。</a:t>
            </a:r>
            <a:endParaRPr lang="en-US" altLang="zh-TW" dirty="0" smtClean="0">
              <a:latin typeface="微軟正黑體" pitchFamily="34" charset="-120"/>
              <a:ea typeface="微軟正黑體" pitchFamily="34" charset="-120"/>
            </a:endParaRPr>
          </a:p>
          <a:p>
            <a:pPr marL="342900" indent="-342900">
              <a:buFont typeface="+mj-lt"/>
              <a:buAutoNum type="arabicPeriod"/>
            </a:pPr>
            <a:r>
              <a:rPr lang="zh-TW" altLang="en-US" dirty="0" smtClean="0">
                <a:latin typeface="微軟正黑體" pitchFamily="34" charset="-120"/>
                <a:ea typeface="微軟正黑體" pitchFamily="34" charset="-120"/>
              </a:rPr>
              <a:t>只有</a:t>
            </a:r>
            <a:r>
              <a:rPr lang="en-US" altLang="zh-TW" dirty="0" smtClean="0">
                <a:latin typeface="微軟正黑體" pitchFamily="34" charset="-120"/>
                <a:ea typeface="微軟正黑體" pitchFamily="34" charset="-120"/>
              </a:rPr>
              <a:t>48.2%</a:t>
            </a:r>
            <a:r>
              <a:rPr lang="zh-TW" altLang="en-US" dirty="0" smtClean="0">
                <a:latin typeface="微軟正黑體" pitchFamily="34" charset="-120"/>
                <a:ea typeface="微軟正黑體" pitchFamily="34" charset="-120"/>
              </a:rPr>
              <a:t>的學生能畫出正確的方位圖。</a:t>
            </a:r>
            <a:endParaRPr lang="en-US" altLang="zh-TW" dirty="0" smtClean="0">
              <a:latin typeface="微軟正黑體" pitchFamily="34" charset="-120"/>
              <a:ea typeface="微軟正黑體" pitchFamily="34" charset="-120"/>
            </a:endParaRPr>
          </a:p>
          <a:p>
            <a:pPr marL="342900" indent="-342900">
              <a:buFont typeface="+mj-lt"/>
              <a:buAutoNum type="arabicPeriod"/>
            </a:pPr>
            <a:r>
              <a:rPr lang="zh-TW" altLang="zh-TW" dirty="0" smtClean="0">
                <a:latin typeface="微軟正黑體" pitchFamily="34" charset="-120"/>
                <a:ea typeface="微軟正黑體" pitchFamily="34" charset="-120"/>
              </a:rPr>
              <a:t>皮亞傑認為</a:t>
            </a:r>
            <a:r>
              <a:rPr lang="en-US" altLang="zh-TW" dirty="0" smtClean="0">
                <a:latin typeface="微軟正黑體" pitchFamily="34" charset="-120"/>
                <a:ea typeface="微軟正黑體" pitchFamily="34" charset="-120"/>
              </a:rPr>
              <a:t>7-11</a:t>
            </a:r>
            <a:r>
              <a:rPr lang="zh-TW" altLang="zh-TW" dirty="0" smtClean="0">
                <a:latin typeface="微軟正黑體" pitchFamily="34" charset="-120"/>
                <a:ea typeface="微軟正黑體" pitchFamily="34" charset="-120"/>
              </a:rPr>
              <a:t>歲的孩童處於</a:t>
            </a:r>
            <a:r>
              <a:rPr lang="zh-TW" altLang="zh-TW" dirty="0" smtClean="0">
                <a:solidFill>
                  <a:srgbClr val="FF0000"/>
                </a:solidFill>
                <a:effectLst>
                  <a:outerShdw blurRad="38100" dist="38100" dir="2700000" algn="tl">
                    <a:srgbClr val="000000">
                      <a:alpha val="43137"/>
                    </a:srgbClr>
                  </a:outerShdw>
                </a:effectLst>
                <a:latin typeface="微軟正黑體" pitchFamily="34" charset="-120"/>
                <a:ea typeface="微軟正黑體" pitchFamily="34" charset="-120"/>
              </a:rPr>
              <a:t>具體運思期</a:t>
            </a:r>
            <a:r>
              <a:rPr lang="en-US" altLang="zh-TW" dirty="0" smtClean="0">
                <a:latin typeface="微軟正黑體" pitchFamily="34" charset="-120"/>
                <a:ea typeface="微軟正黑體" pitchFamily="34" charset="-120"/>
              </a:rPr>
              <a:t>(Concrete Operational)</a:t>
            </a:r>
            <a:r>
              <a:rPr lang="zh-TW" altLang="zh-TW" dirty="0" smtClean="0">
                <a:latin typeface="微軟正黑體" pitchFamily="34" charset="-120"/>
                <a:ea typeface="微軟正黑體" pitchFamily="34" charset="-120"/>
              </a:rPr>
              <a:t>階段，以具體方式協助抽象思考。</a:t>
            </a:r>
            <a:endParaRPr lang="en-US" altLang="zh-TW" dirty="0" smtClean="0">
              <a:latin typeface="微軟正黑體" pitchFamily="34" charset="-120"/>
              <a:ea typeface="微軟正黑體" pitchFamily="34" charset="-120"/>
            </a:endParaRPr>
          </a:p>
          <a:p>
            <a:pPr marL="342900" indent="-342900">
              <a:buFont typeface="+mj-lt"/>
              <a:buAutoNum type="arabicPeriod"/>
            </a:pPr>
            <a:r>
              <a:rPr lang="zh-TW" altLang="zh-TW" dirty="0" smtClean="0">
                <a:latin typeface="微軟正黑體" pitchFamily="34" charset="-120"/>
                <a:ea typeface="微軟正黑體" pitchFamily="34" charset="-120"/>
              </a:rPr>
              <a:t>基於安全管理原則，</a:t>
            </a:r>
            <a:r>
              <a:rPr lang="zh-TW" altLang="en-US" dirty="0" smtClean="0">
                <a:latin typeface="微軟正黑體" pitchFamily="34" charset="-120"/>
                <a:ea typeface="微軟正黑體" pitchFamily="34" charset="-120"/>
              </a:rPr>
              <a:t>學習地圖</a:t>
            </a:r>
            <a:r>
              <a:rPr lang="zh-TW" altLang="zh-TW" dirty="0" smtClean="0">
                <a:latin typeface="微軟正黑體" pitchFamily="34" charset="-120"/>
                <a:ea typeface="微軟正黑體" pitchFamily="34" charset="-120"/>
              </a:rPr>
              <a:t>不容易帶學生逐一現場勘查，依自由意志行走及運用指北針。</a:t>
            </a:r>
            <a:endParaRPr lang="en-US" altLang="zh-TW" dirty="0" smtClean="0">
              <a:latin typeface="微軟正黑體" pitchFamily="34" charset="-120"/>
              <a:ea typeface="微軟正黑體" pitchFamily="34" charset="-120"/>
            </a:endParaRPr>
          </a:p>
          <a:p>
            <a:pPr marL="342900" indent="-342900">
              <a:buFont typeface="+mj-lt"/>
              <a:buAutoNum type="arabicPeriod"/>
            </a:pPr>
            <a:r>
              <a:rPr lang="zh-TW" altLang="zh-TW" dirty="0" smtClean="0">
                <a:latin typeface="微軟正黑體" pitchFamily="34" charset="-120"/>
                <a:ea typeface="微軟正黑體" pitchFamily="34" charset="-120"/>
              </a:rPr>
              <a:t>近代模擬類遊戲技術成熟。</a:t>
            </a:r>
            <a:endParaRPr lang="en-US" altLang="zh-TW" dirty="0" smtClean="0">
              <a:latin typeface="微軟正黑體" pitchFamily="34" charset="-120"/>
              <a:ea typeface="微軟正黑體" pitchFamily="34" charset="-120"/>
            </a:endParaRPr>
          </a:p>
          <a:p>
            <a:pPr marL="342900" indent="-342900">
              <a:buFont typeface="+mj-lt"/>
              <a:buAutoNum type="arabicPeriod"/>
            </a:pPr>
            <a:r>
              <a:rPr lang="en-US" altLang="zh-TW" dirty="0" smtClean="0">
                <a:latin typeface="微軟正黑體" pitchFamily="34" charset="-120"/>
                <a:ea typeface="微軟正黑體" pitchFamily="34" charset="-120"/>
              </a:rPr>
              <a:t>Game-Based Learning </a:t>
            </a:r>
            <a:r>
              <a:rPr lang="zh-TW" altLang="zh-TW" dirty="0" smtClean="0">
                <a:latin typeface="微軟正黑體" pitchFamily="34" charset="-120"/>
                <a:ea typeface="微軟正黑體" pitchFamily="34" charset="-120"/>
              </a:rPr>
              <a:t>不管在研究或是教學領域甚至於在應用的層面上，都是以相當快速在不斷發展著</a:t>
            </a:r>
            <a:endParaRPr lang="en-US" altLang="zh-TW" dirty="0" smtClean="0">
              <a:latin typeface="微軟正黑體" pitchFamily="34" charset="-120"/>
              <a:ea typeface="微軟正黑體" pitchFamily="34" charset="-120"/>
            </a:endParaRPr>
          </a:p>
          <a:p>
            <a:endParaRPr lang="zh-TW" altLang="en-US" dirty="0">
              <a:latin typeface="微軟正黑體" pitchFamily="34" charset="-120"/>
              <a:ea typeface="微軟正黑體" pitchFamily="34" charset="-120"/>
            </a:endParaRPr>
          </a:p>
        </p:txBody>
      </p:sp>
    </p:spTree>
  </p:cSld>
  <p:clrMapOvr>
    <a:masterClrMapping/>
  </p:clrMapOvr>
  <p:transition spd="slow">
    <p:wip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ctrTitle"/>
          </p:nvPr>
        </p:nvSpPr>
        <p:spPr>
          <a:xfrm>
            <a:off x="685800" y="2286000"/>
            <a:ext cx="7772400" cy="1143000"/>
          </a:xfrm>
        </p:spPr>
        <p:txBody>
          <a:bodyPr/>
          <a:lstStyle/>
          <a:p>
            <a:pPr eaLnBrk="1" hangingPunct="1">
              <a:defRPr/>
            </a:pPr>
            <a:r>
              <a:rPr lang="zh-TW" altLang="en-US" b="1" dirty="0" smtClean="0">
                <a:effectLst>
                  <a:outerShdw blurRad="38100" dist="38100" dir="2700000" algn="tl">
                    <a:srgbClr val="000000">
                      <a:alpha val="43137"/>
                    </a:srgbClr>
                  </a:outerShdw>
                </a:effectLst>
                <a:latin typeface="標楷體" pitchFamily="65" charset="-120"/>
                <a:ea typeface="標楷體" pitchFamily="65" charset="-120"/>
              </a:rPr>
              <a:t>第貳章</a:t>
            </a:r>
            <a:endParaRPr lang="en-US" altLang="zh-TW" b="1" dirty="0" smtClean="0">
              <a:effectLst>
                <a:outerShdw blurRad="38100" dist="38100" dir="2700000" algn="tl">
                  <a:srgbClr val="000000">
                    <a:alpha val="43137"/>
                  </a:srgbClr>
                </a:outerShdw>
              </a:effectLst>
              <a:latin typeface="標楷體" pitchFamily="65" charset="-120"/>
              <a:ea typeface="標楷體" pitchFamily="65" charset="-120"/>
            </a:endParaRPr>
          </a:p>
        </p:txBody>
      </p:sp>
      <p:sp>
        <p:nvSpPr>
          <p:cNvPr id="23555" name="Rectangle 3"/>
          <p:cNvSpPr>
            <a:spLocks noGrp="1" noChangeArrowheads="1"/>
          </p:cNvSpPr>
          <p:nvPr>
            <p:ph type="subTitle" idx="1"/>
          </p:nvPr>
        </p:nvSpPr>
        <p:spPr/>
        <p:txBody>
          <a:bodyPr/>
          <a:lstStyle/>
          <a:p>
            <a:pPr eaLnBrk="1" hangingPunct="1">
              <a:defRPr/>
            </a:pPr>
            <a:r>
              <a:rPr lang="zh-TW" altLang="en-US" b="1" dirty="0" smtClean="0">
                <a:effectLst>
                  <a:outerShdw blurRad="38100" dist="38100" dir="2700000" algn="tl">
                    <a:srgbClr val="000000">
                      <a:alpha val="43137"/>
                    </a:srgbClr>
                  </a:outerShdw>
                </a:effectLst>
                <a:latin typeface="標楷體" pitchFamily="65" charset="-120"/>
                <a:ea typeface="標楷體" pitchFamily="65" charset="-120"/>
              </a:rPr>
              <a:t>文獻探討</a:t>
            </a:r>
            <a:endParaRPr lang="en-US" altLang="zh-TW" b="1" dirty="0" smtClean="0">
              <a:effectLst>
                <a:outerShdw blurRad="38100" dist="38100" dir="2700000" algn="tl">
                  <a:srgbClr val="000000">
                    <a:alpha val="43137"/>
                  </a:srgbClr>
                </a:outerShdw>
              </a:effectLst>
              <a:latin typeface="標楷體" pitchFamily="65" charset="-120"/>
              <a:ea typeface="標楷體" pitchFamily="65" charset="-120"/>
            </a:endParaRPr>
          </a:p>
        </p:txBody>
      </p:sp>
    </p:spTree>
  </p:cSld>
  <p:clrMapOvr>
    <a:masterClrMapping/>
  </p:clrMapOvr>
  <p:transition spd="slow">
    <p:wip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59" descr="Untitled-6"/>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0" y="0"/>
            <a:ext cx="9182100" cy="68865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21507" name="Picture 60" descr="card5"/>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0" y="0"/>
            <a:ext cx="9182100" cy="68865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21508" name="Picture 61" descr="card4"/>
          <p:cNvPicPr>
            <a:picLocks noChangeAspect="1" noChangeArrowheads="1"/>
          </p:cNvPicPr>
          <p:nvPr/>
        </p:nvPicPr>
        <p:blipFill>
          <a:blip r:embed="rId5" cstate="print">
            <a:extLst>
              <a:ext uri="{28A0092B-C50C-407E-A947-70E740481C1C}">
                <a14:useLocalDpi xmlns:a14="http://schemas.microsoft.com/office/drawing/2010/main" xmlns="" val="0"/>
              </a:ext>
            </a:extLst>
          </a:blip>
          <a:srcRect l="80498"/>
          <a:stretch>
            <a:fillRect/>
          </a:stretch>
        </p:blipFill>
        <p:spPr bwMode="auto">
          <a:xfrm>
            <a:off x="0" y="0"/>
            <a:ext cx="1790700" cy="68865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21509" name="Picture 62" descr="card2"/>
          <p:cNvPicPr>
            <a:picLocks noChangeAspect="1" noChangeArrowheads="1"/>
          </p:cNvPicPr>
          <p:nvPr/>
        </p:nvPicPr>
        <p:blipFill>
          <a:blip r:embed="rId6" cstate="print">
            <a:extLst>
              <a:ext uri="{28A0092B-C50C-407E-A947-70E740481C1C}">
                <a14:useLocalDpi xmlns:a14="http://schemas.microsoft.com/office/drawing/2010/main" xmlns="" val="0"/>
              </a:ext>
            </a:extLst>
          </a:blip>
          <a:srcRect l="81328" r="6224"/>
          <a:stretch>
            <a:fillRect/>
          </a:stretch>
        </p:blipFill>
        <p:spPr bwMode="auto">
          <a:xfrm>
            <a:off x="0" y="0"/>
            <a:ext cx="1143000" cy="68865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21510" name="Picture 63" descr="card1"/>
          <p:cNvPicPr>
            <a:picLocks noChangeAspect="1" noChangeArrowheads="1"/>
          </p:cNvPicPr>
          <p:nvPr/>
        </p:nvPicPr>
        <p:blipFill>
          <a:blip r:embed="rId7" cstate="print">
            <a:extLst>
              <a:ext uri="{28A0092B-C50C-407E-A947-70E740481C1C}">
                <a14:useLocalDpi xmlns:a14="http://schemas.microsoft.com/office/drawing/2010/main" xmlns="" val="0"/>
              </a:ext>
            </a:extLst>
          </a:blip>
          <a:srcRect l="82158" r="8714"/>
          <a:stretch>
            <a:fillRect/>
          </a:stretch>
        </p:blipFill>
        <p:spPr bwMode="auto">
          <a:xfrm>
            <a:off x="0" y="0"/>
            <a:ext cx="838200" cy="68865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21511" name="Text Box 66"/>
          <p:cNvSpPr txBox="1">
            <a:spLocks noChangeArrowheads="1"/>
          </p:cNvSpPr>
          <p:nvPr/>
        </p:nvSpPr>
        <p:spPr bwMode="auto">
          <a:xfrm>
            <a:off x="7162800" y="166688"/>
            <a:ext cx="1066800" cy="100647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spcBef>
                <a:spcPct val="50000"/>
              </a:spcBef>
            </a:pPr>
            <a:r>
              <a:rPr lang="en-US" altLang="zh-TW" sz="6000">
                <a:solidFill>
                  <a:srgbClr val="F2FDF7"/>
                </a:solidFill>
                <a:ea typeface="新細明體" pitchFamily="18" charset="-120"/>
              </a:rPr>
              <a:t>04</a:t>
            </a:r>
            <a:endParaRPr lang="en-US" altLang="zh-TW">
              <a:ea typeface="新細明體" pitchFamily="18" charset="-120"/>
            </a:endParaRPr>
          </a:p>
        </p:txBody>
      </p:sp>
      <p:sp>
        <p:nvSpPr>
          <p:cNvPr id="21513" name="Rectangle 37"/>
          <p:cNvSpPr>
            <a:spLocks noChangeArrowheads="1"/>
          </p:cNvSpPr>
          <p:nvPr/>
        </p:nvSpPr>
        <p:spPr bwMode="auto">
          <a:xfrm>
            <a:off x="1366838" y="5445125"/>
            <a:ext cx="4665662" cy="10160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p>
            <a:pPr>
              <a:spcBef>
                <a:spcPct val="50000"/>
              </a:spcBef>
            </a:pPr>
            <a:r>
              <a:rPr lang="en-US" altLang="zh-TW" sz="6000" b="1">
                <a:ea typeface="新細明體" pitchFamily="18" charset="-120"/>
              </a:rPr>
              <a:t>T</a:t>
            </a:r>
            <a:r>
              <a:rPr lang="en-US" altLang="zh-TW" sz="2400" b="1">
                <a:ea typeface="新細明體" pitchFamily="18" charset="-120"/>
              </a:rPr>
              <a:t>KU</a:t>
            </a:r>
            <a:r>
              <a:rPr lang="en-US" altLang="zh-TW" sz="2400">
                <a:ea typeface="新細明體" pitchFamily="18" charset="-120"/>
              </a:rPr>
              <a:t> Department </a:t>
            </a:r>
            <a:r>
              <a:rPr lang="en-US" altLang="zh-TW" sz="1200">
                <a:ea typeface="新細明體" pitchFamily="18" charset="-120"/>
              </a:rPr>
              <a:t>of Educational Technology</a:t>
            </a:r>
            <a:endParaRPr lang="en-US" altLang="zh-TW" sz="2400">
              <a:ea typeface="新細明體" pitchFamily="18" charset="-120"/>
            </a:endParaRPr>
          </a:p>
        </p:txBody>
      </p:sp>
      <p:sp>
        <p:nvSpPr>
          <p:cNvPr id="9" name="TextBox 8"/>
          <p:cNvSpPr txBox="1"/>
          <p:nvPr/>
        </p:nvSpPr>
        <p:spPr>
          <a:xfrm>
            <a:off x="1198049" y="483059"/>
            <a:ext cx="1415772" cy="461665"/>
          </a:xfrm>
          <a:prstGeom prst="rect">
            <a:avLst/>
          </a:prstGeom>
          <a:noFill/>
        </p:spPr>
        <p:txBody>
          <a:bodyPr wrap="none" rtlCol="0">
            <a:spAutoFit/>
          </a:bodyPr>
          <a:lstStyle/>
          <a:p>
            <a:r>
              <a:rPr lang="zh-TW" altLang="en-US" sz="2400" dirty="0" smtClean="0">
                <a:latin typeface="微軟正黑體" pitchFamily="34" charset="-120"/>
                <a:ea typeface="微軟正黑體" pitchFamily="34" charset="-120"/>
              </a:rPr>
              <a:t>文獻探討</a:t>
            </a:r>
            <a:endParaRPr lang="zh-TW" altLang="en-US" sz="2400" dirty="0">
              <a:latin typeface="微軟正黑體" pitchFamily="34" charset="-120"/>
              <a:ea typeface="微軟正黑體" pitchFamily="34" charset="-120"/>
            </a:endParaRPr>
          </a:p>
        </p:txBody>
      </p:sp>
      <p:sp>
        <p:nvSpPr>
          <p:cNvPr id="13" name="TextBox 12"/>
          <p:cNvSpPr txBox="1"/>
          <p:nvPr/>
        </p:nvSpPr>
        <p:spPr>
          <a:xfrm>
            <a:off x="1547664" y="1592796"/>
            <a:ext cx="7128792" cy="4247317"/>
          </a:xfrm>
          <a:prstGeom prst="rect">
            <a:avLst/>
          </a:prstGeom>
          <a:noFill/>
        </p:spPr>
        <p:txBody>
          <a:bodyPr wrap="square" rtlCol="0">
            <a:spAutoFit/>
          </a:bodyPr>
          <a:lstStyle/>
          <a:p>
            <a:endParaRPr lang="en-US" altLang="zh-TW" dirty="0" smtClean="0">
              <a:latin typeface="微軟正黑體" pitchFamily="34" charset="-120"/>
              <a:ea typeface="微軟正黑體" pitchFamily="34" charset="-120"/>
            </a:endParaRPr>
          </a:p>
          <a:p>
            <a:pPr marL="342900" indent="-342900">
              <a:buFont typeface="+mj-lt"/>
              <a:buAutoNum type="arabicPeriod"/>
            </a:pPr>
            <a:r>
              <a:rPr lang="zh-TW" altLang="zh-TW" dirty="0" smtClean="0">
                <a:latin typeface="微軟正黑體" pitchFamily="34" charset="-120"/>
                <a:ea typeface="微軟正黑體" pitchFamily="34" charset="-120"/>
              </a:rPr>
              <a:t>讀圖</a:t>
            </a:r>
            <a:r>
              <a:rPr lang="zh-TW" altLang="zh-TW" dirty="0" smtClean="0">
                <a:solidFill>
                  <a:srgbClr val="FF0000"/>
                </a:solidFill>
                <a:effectLst>
                  <a:outerShdw blurRad="38100" dist="38100" dir="2700000" algn="tl">
                    <a:srgbClr val="000000">
                      <a:alpha val="43137"/>
                    </a:srgbClr>
                  </a:outerShdw>
                </a:effectLst>
                <a:latin typeface="微軟正黑體" pitchFamily="34" charset="-120"/>
                <a:ea typeface="微軟正黑體" pitchFamily="34" charset="-120"/>
              </a:rPr>
              <a:t>能力</a:t>
            </a:r>
            <a:r>
              <a:rPr lang="zh-TW" altLang="zh-TW" dirty="0" smtClean="0">
                <a:latin typeface="微軟正黑體" pitchFamily="34" charset="-120"/>
                <a:ea typeface="微軟正黑體" pitchFamily="34" charset="-120"/>
              </a:rPr>
              <a:t>與讀圖</a:t>
            </a:r>
            <a:r>
              <a:rPr lang="zh-TW" altLang="zh-TW" dirty="0" smtClean="0">
                <a:solidFill>
                  <a:srgbClr val="FF0000"/>
                </a:solidFill>
                <a:effectLst>
                  <a:outerShdw blurRad="38100" dist="38100" dir="2700000" algn="tl">
                    <a:srgbClr val="000000">
                      <a:alpha val="43137"/>
                    </a:srgbClr>
                  </a:outerShdw>
                </a:effectLst>
                <a:latin typeface="微軟正黑體" pitchFamily="34" charset="-120"/>
                <a:ea typeface="微軟正黑體" pitchFamily="34" charset="-120"/>
              </a:rPr>
              <a:t>興趣</a:t>
            </a:r>
            <a:r>
              <a:rPr lang="zh-TW" altLang="en-US" dirty="0" smtClean="0">
                <a:latin typeface="微軟正黑體" pitchFamily="34" charset="-120"/>
                <a:ea typeface="微軟正黑體" pitchFamily="34" charset="-120"/>
              </a:rPr>
              <a:t>：學者</a:t>
            </a:r>
            <a:r>
              <a:rPr lang="zh-TW" altLang="zh-TW" dirty="0" smtClean="0">
                <a:latin typeface="微軟正黑體" pitchFamily="34" charset="-120"/>
                <a:ea typeface="微軟正黑體" pitchFamily="34" charset="-120"/>
              </a:rPr>
              <a:t>發現，讀圖能力與讀圖興趣為</a:t>
            </a:r>
            <a:r>
              <a:rPr lang="zh-TW" altLang="zh-TW" dirty="0" smtClean="0">
                <a:solidFill>
                  <a:srgbClr val="FF0000"/>
                </a:solidFill>
                <a:effectLst>
                  <a:outerShdw blurRad="38100" dist="38100" dir="2700000" algn="tl">
                    <a:srgbClr val="000000">
                      <a:alpha val="43137"/>
                    </a:srgbClr>
                  </a:outerShdw>
                </a:effectLst>
                <a:latin typeface="微軟正黑體" pitchFamily="34" charset="-120"/>
                <a:ea typeface="微軟正黑體" pitchFamily="34" charset="-120"/>
              </a:rPr>
              <a:t>正相關</a:t>
            </a:r>
            <a:r>
              <a:rPr lang="zh-TW" altLang="en-US" dirty="0" smtClean="0">
                <a:latin typeface="微軟正黑體" pitchFamily="34" charset="-120"/>
                <a:ea typeface="微軟正黑體" pitchFamily="34" charset="-120"/>
              </a:rPr>
              <a:t>。</a:t>
            </a:r>
            <a:endParaRPr lang="en-US" altLang="zh-TW" dirty="0" smtClean="0">
              <a:latin typeface="微軟正黑體" pitchFamily="34" charset="-120"/>
              <a:ea typeface="微軟正黑體" pitchFamily="34" charset="-120"/>
            </a:endParaRPr>
          </a:p>
          <a:p>
            <a:pPr marL="342900" indent="-342900">
              <a:buFont typeface="+mj-lt"/>
              <a:buAutoNum type="arabicPeriod"/>
            </a:pPr>
            <a:r>
              <a:rPr lang="zh-TW" altLang="en-US" dirty="0" smtClean="0">
                <a:latin typeface="微軟正黑體" pitchFamily="34" charset="-120"/>
                <a:ea typeface="微軟正黑體" pitchFamily="34" charset="-120"/>
              </a:rPr>
              <a:t>識</a:t>
            </a:r>
            <a:r>
              <a:rPr lang="zh-TW" altLang="zh-TW" dirty="0" smtClean="0">
                <a:latin typeface="微軟正黑體" pitchFamily="34" charset="-120"/>
                <a:ea typeface="微軟正黑體" pitchFamily="34" charset="-120"/>
              </a:rPr>
              <a:t>圖興趣與遊戲式學習法</a:t>
            </a:r>
            <a:r>
              <a:rPr lang="zh-TW" altLang="en-US" dirty="0" smtClean="0">
                <a:latin typeface="微軟正黑體" pitchFamily="34" charset="-120"/>
                <a:ea typeface="微軟正黑體" pitchFamily="34" charset="-120"/>
              </a:rPr>
              <a:t>：</a:t>
            </a:r>
            <a:endParaRPr lang="en-US" altLang="zh-TW" dirty="0" smtClean="0">
              <a:latin typeface="微軟正黑體" pitchFamily="34" charset="-120"/>
              <a:ea typeface="微軟正黑體" pitchFamily="34" charset="-120"/>
            </a:endParaRPr>
          </a:p>
          <a:p>
            <a:pPr marL="800100" lvl="1" indent="-342900">
              <a:buFont typeface="Wingdings" pitchFamily="2" charset="2"/>
              <a:buAutoNum type="circleNumWdWhitePlain"/>
            </a:pPr>
            <a:r>
              <a:rPr lang="zh-TW" altLang="zh-TW" dirty="0" smtClean="0">
                <a:latin typeface="微軟正黑體" pitchFamily="34" charset="-120"/>
                <a:ea typeface="微軟正黑體" pitchFamily="34" charset="-120"/>
              </a:rPr>
              <a:t>一些小學生認為較枯燥而困難的學科，若利用電玩的</a:t>
            </a:r>
            <a:r>
              <a:rPr lang="zh-TW" altLang="zh-TW" dirty="0" smtClean="0">
                <a:solidFill>
                  <a:srgbClr val="FF0000"/>
                </a:solidFill>
                <a:effectLst>
                  <a:outerShdw blurRad="38100" dist="38100" dir="2700000" algn="tl">
                    <a:srgbClr val="000000">
                      <a:alpha val="43137"/>
                    </a:srgbClr>
                  </a:outerShdw>
                </a:effectLst>
                <a:latin typeface="微軟正黑體" pitchFamily="34" charset="-120"/>
                <a:ea typeface="微軟正黑體" pitchFamily="34" charset="-120"/>
              </a:rPr>
              <a:t>趣味性</a:t>
            </a:r>
            <a:r>
              <a:rPr lang="zh-TW" altLang="zh-TW" dirty="0" smtClean="0">
                <a:latin typeface="微軟正黑體" pitchFamily="34" charset="-120"/>
                <a:ea typeface="微軟正黑體" pitchFamily="34" charset="-120"/>
              </a:rPr>
              <a:t>及</a:t>
            </a:r>
            <a:r>
              <a:rPr lang="zh-TW" altLang="zh-TW" dirty="0" smtClean="0">
                <a:solidFill>
                  <a:srgbClr val="FF0000"/>
                </a:solidFill>
                <a:effectLst>
                  <a:outerShdw blurRad="38100" dist="38100" dir="2700000" algn="tl">
                    <a:srgbClr val="000000">
                      <a:alpha val="43137"/>
                    </a:srgbClr>
                  </a:outerShdw>
                </a:effectLst>
                <a:latin typeface="微軟正黑體" pitchFamily="34" charset="-120"/>
                <a:ea typeface="微軟正黑體" pitchFamily="34" charset="-120"/>
              </a:rPr>
              <a:t>挑戰性</a:t>
            </a:r>
            <a:r>
              <a:rPr lang="zh-TW" altLang="zh-TW" dirty="0" smtClean="0">
                <a:latin typeface="微軟正黑體" pitchFamily="34" charset="-120"/>
                <a:ea typeface="微軟正黑體" pitchFamily="34" charset="-120"/>
              </a:rPr>
              <a:t>融入這些學科的輔助學習，將可提高小學生的學習興趣，</a:t>
            </a:r>
            <a:r>
              <a:rPr lang="zh-TW" altLang="zh-TW" dirty="0" smtClean="0">
                <a:latin typeface="微軟正黑體" pitchFamily="34" charset="-120"/>
                <a:ea typeface="微軟正黑體" pitchFamily="34" charset="-120"/>
              </a:rPr>
              <a:t>進而</a:t>
            </a:r>
            <a:r>
              <a:rPr lang="zh-TW" altLang="zh-TW" dirty="0" smtClean="0">
                <a:solidFill>
                  <a:srgbClr val="FF0000"/>
                </a:solidFill>
                <a:effectLst>
                  <a:outerShdw blurRad="38100" dist="38100" dir="2700000" algn="tl">
                    <a:srgbClr val="000000">
                      <a:alpha val="43137"/>
                    </a:srgbClr>
                  </a:outerShdw>
                </a:effectLst>
                <a:latin typeface="微軟正黑體" pitchFamily="34" charset="-120"/>
                <a:ea typeface="微軟正黑體" pitchFamily="34" charset="-120"/>
              </a:rPr>
              <a:t>提高學生的學習效果</a:t>
            </a:r>
            <a:r>
              <a:rPr lang="zh-TW" altLang="en-US" dirty="0" smtClean="0">
                <a:latin typeface="微軟正黑體" pitchFamily="34" charset="-120"/>
                <a:ea typeface="微軟正黑體" pitchFamily="34" charset="-120"/>
              </a:rPr>
              <a:t>。</a:t>
            </a:r>
            <a:endParaRPr lang="en-US" altLang="zh-TW" dirty="0" smtClean="0">
              <a:latin typeface="微軟正黑體" pitchFamily="34" charset="-120"/>
              <a:ea typeface="微軟正黑體" pitchFamily="34" charset="-120"/>
            </a:endParaRPr>
          </a:p>
          <a:p>
            <a:pPr marL="800100" lvl="1" indent="-342900">
              <a:buFont typeface="Wingdings" pitchFamily="2" charset="2"/>
              <a:buAutoNum type="circleNumWdWhitePlain"/>
            </a:pPr>
            <a:r>
              <a:rPr lang="zh-TW" altLang="zh-TW" dirty="0" smtClean="0">
                <a:latin typeface="微軟正黑體" pitchFamily="34" charset="-120"/>
                <a:ea typeface="微軟正黑體" pitchFamily="34" charset="-120"/>
              </a:rPr>
              <a:t>當學習者在玩遊戲的</a:t>
            </a:r>
            <a:r>
              <a:rPr lang="zh-TW" altLang="zh-TW" dirty="0" smtClean="0">
                <a:latin typeface="微軟正黑體" pitchFamily="34" charset="-120"/>
                <a:ea typeface="微軟正黑體" pitchFamily="34" charset="-120"/>
              </a:rPr>
              <a:t>過程</a:t>
            </a:r>
            <a:r>
              <a:rPr lang="zh-TW" altLang="zh-TW" dirty="0" smtClean="0">
                <a:latin typeface="微軟正黑體" pitchFamily="34" charset="-120"/>
                <a:ea typeface="微軟正黑體" pitchFamily="34" charset="-120"/>
              </a:rPr>
              <a:t>中，能增強學習動機及學習興趣投入於遊戲學習內容中，</a:t>
            </a:r>
            <a:r>
              <a:rPr lang="zh-TW" altLang="zh-TW" dirty="0" smtClean="0">
                <a:solidFill>
                  <a:srgbClr val="FF0000"/>
                </a:solidFill>
                <a:effectLst>
                  <a:outerShdw blurRad="38100" dist="38100" dir="2700000" algn="tl">
                    <a:srgbClr val="000000">
                      <a:alpha val="43137"/>
                    </a:srgbClr>
                  </a:outerShdw>
                </a:effectLst>
                <a:latin typeface="微軟正黑體" pitchFamily="34" charset="-120"/>
                <a:ea typeface="微軟正黑體" pitchFamily="34" charset="-120"/>
              </a:rPr>
              <a:t>更容易達到教學者的教學目標</a:t>
            </a:r>
            <a:r>
              <a:rPr lang="zh-TW" altLang="zh-TW" dirty="0" smtClean="0">
                <a:latin typeface="微軟正黑體" pitchFamily="34" charset="-120"/>
                <a:ea typeface="微軟正黑體" pitchFamily="34" charset="-120"/>
              </a:rPr>
              <a:t>。</a:t>
            </a:r>
            <a:endParaRPr lang="en-US" altLang="zh-TW" dirty="0" smtClean="0">
              <a:latin typeface="微軟正黑體" pitchFamily="34" charset="-120"/>
              <a:ea typeface="微軟正黑體" pitchFamily="34" charset="-120"/>
            </a:endParaRPr>
          </a:p>
          <a:p>
            <a:pPr marL="800100" lvl="1" indent="-342900">
              <a:buFont typeface="Wingdings" pitchFamily="2" charset="2"/>
              <a:buAutoNum type="circleNumWdWhitePlain"/>
            </a:pPr>
            <a:r>
              <a:rPr lang="zh-TW" altLang="zh-TW" dirty="0" smtClean="0">
                <a:latin typeface="微軟正黑體" pitchFamily="34" charset="-120"/>
                <a:ea typeface="微軟正黑體" pitchFamily="34" charset="-120"/>
              </a:rPr>
              <a:t>陳慧芳、石慶得、聞祝達認為，透過動態、多媒體、</a:t>
            </a:r>
            <a:r>
              <a:rPr lang="zh-TW" altLang="zh-TW" dirty="0" smtClean="0">
                <a:solidFill>
                  <a:srgbClr val="FF0000"/>
                </a:solidFill>
                <a:effectLst>
                  <a:outerShdw blurRad="38100" dist="38100" dir="2700000" algn="tl">
                    <a:srgbClr val="000000">
                      <a:alpha val="43137"/>
                    </a:srgbClr>
                  </a:outerShdw>
                </a:effectLst>
                <a:latin typeface="微軟正黑體" pitchFamily="34" charset="-120"/>
                <a:ea typeface="微軟正黑體" pitchFamily="34" charset="-120"/>
              </a:rPr>
              <a:t>三維</a:t>
            </a:r>
            <a:r>
              <a:rPr lang="zh-TW" altLang="zh-TW" dirty="0" smtClean="0">
                <a:latin typeface="微軟正黑體" pitchFamily="34" charset="-120"/>
                <a:ea typeface="微軟正黑體" pitchFamily="34" charset="-120"/>
              </a:rPr>
              <a:t>及虛擬實境等方式整合各類空間資訊來源，設計適用於國小學童學習之數位化教學地圖，以</a:t>
            </a:r>
            <a:r>
              <a:rPr lang="zh-TW" altLang="zh-TW" dirty="0" smtClean="0">
                <a:solidFill>
                  <a:srgbClr val="FF0000"/>
                </a:solidFill>
                <a:effectLst>
                  <a:outerShdw blurRad="38100" dist="38100" dir="2700000" algn="tl">
                    <a:srgbClr val="000000">
                      <a:alpha val="43137"/>
                    </a:srgbClr>
                  </a:outerShdw>
                </a:effectLst>
                <a:latin typeface="微軟正黑體" pitchFamily="34" charset="-120"/>
                <a:ea typeface="微軟正黑體" pitchFamily="34" charset="-120"/>
              </a:rPr>
              <a:t>改善傳統教學地圖資訊過於繁複的情況</a:t>
            </a:r>
            <a:r>
              <a:rPr lang="zh-TW" altLang="en-US" dirty="0" smtClean="0">
                <a:latin typeface="微軟正黑體" pitchFamily="34" charset="-120"/>
                <a:ea typeface="微軟正黑體" pitchFamily="34" charset="-120"/>
              </a:rPr>
              <a:t>。</a:t>
            </a:r>
            <a:endParaRPr lang="en-US" altLang="zh-TW" dirty="0" smtClean="0">
              <a:latin typeface="微軟正黑體" pitchFamily="34" charset="-120"/>
              <a:ea typeface="微軟正黑體" pitchFamily="34" charset="-120"/>
            </a:endParaRPr>
          </a:p>
          <a:p>
            <a:pPr marL="800100" lvl="1" indent="-342900">
              <a:buFont typeface="Wingdings" pitchFamily="2" charset="2"/>
              <a:buAutoNum type="circleNumWdWhitePlain"/>
            </a:pPr>
            <a:r>
              <a:rPr lang="en-US" altLang="zh-TW" dirty="0" err="1" smtClean="0">
                <a:latin typeface="微軟正黑體" pitchFamily="34" charset="-120"/>
                <a:ea typeface="微軟正黑體" pitchFamily="34" charset="-120"/>
              </a:rPr>
              <a:t>Garris</a:t>
            </a:r>
            <a:r>
              <a:rPr lang="en-US" altLang="zh-TW" dirty="0" smtClean="0">
                <a:latin typeface="微軟正黑體" pitchFamily="34" charset="-120"/>
                <a:ea typeface="微軟正黑體" pitchFamily="34" charset="-120"/>
              </a:rPr>
              <a:t>, </a:t>
            </a:r>
            <a:r>
              <a:rPr lang="en-US" altLang="zh-TW" dirty="0" err="1" smtClean="0">
                <a:latin typeface="微軟正黑體" pitchFamily="34" charset="-120"/>
                <a:ea typeface="微軟正黑體" pitchFamily="34" charset="-120"/>
              </a:rPr>
              <a:t>Ashler</a:t>
            </a:r>
            <a:r>
              <a:rPr lang="en-US" altLang="zh-TW" dirty="0" smtClean="0">
                <a:latin typeface="微軟正黑體" pitchFamily="34" charset="-120"/>
                <a:ea typeface="微軟正黑體" pitchFamily="34" charset="-120"/>
              </a:rPr>
              <a:t> &amp; </a:t>
            </a:r>
            <a:r>
              <a:rPr lang="en-US" altLang="zh-TW" dirty="0" err="1" smtClean="0">
                <a:latin typeface="微軟正黑體" pitchFamily="34" charset="-120"/>
                <a:ea typeface="微軟正黑體" pitchFamily="34" charset="-120"/>
              </a:rPr>
              <a:t>Driskell</a:t>
            </a:r>
            <a:r>
              <a:rPr lang="zh-TW" altLang="zh-TW" dirty="0" smtClean="0">
                <a:latin typeface="微軟正黑體" pitchFamily="34" charset="-120"/>
                <a:ea typeface="微軟正黑體" pitchFamily="34" charset="-120"/>
              </a:rPr>
              <a:t>等人提出</a:t>
            </a:r>
            <a:r>
              <a:rPr lang="zh-TW" altLang="zh-TW" dirty="0" smtClean="0">
                <a:solidFill>
                  <a:srgbClr val="FF0000"/>
                </a:solidFill>
                <a:effectLst>
                  <a:outerShdw blurRad="38100" dist="38100" dir="2700000" algn="tl">
                    <a:srgbClr val="000000">
                      <a:alpha val="43137"/>
                    </a:srgbClr>
                  </a:outerShdw>
                </a:effectLst>
                <a:latin typeface="微軟正黑體" pitchFamily="34" charset="-120"/>
                <a:ea typeface="微軟正黑體" pitchFamily="34" charset="-120"/>
              </a:rPr>
              <a:t>輸入</a:t>
            </a:r>
            <a:r>
              <a:rPr lang="en-US" altLang="zh-TW" dirty="0" smtClean="0">
                <a:solidFill>
                  <a:srgbClr val="FF0000"/>
                </a:solidFill>
                <a:effectLst>
                  <a:outerShdw blurRad="38100" dist="38100" dir="2700000" algn="tl">
                    <a:srgbClr val="000000">
                      <a:alpha val="43137"/>
                    </a:srgbClr>
                  </a:outerShdw>
                </a:effectLst>
                <a:latin typeface="微軟正黑體" pitchFamily="34" charset="-120"/>
                <a:ea typeface="微軟正黑體" pitchFamily="34" charset="-120"/>
              </a:rPr>
              <a:t>-</a:t>
            </a:r>
            <a:r>
              <a:rPr lang="zh-TW" altLang="zh-TW" dirty="0" smtClean="0">
                <a:solidFill>
                  <a:srgbClr val="FF0000"/>
                </a:solidFill>
                <a:effectLst>
                  <a:outerShdw blurRad="38100" dist="38100" dir="2700000" algn="tl">
                    <a:srgbClr val="000000">
                      <a:alpha val="43137"/>
                    </a:srgbClr>
                  </a:outerShdw>
                </a:effectLst>
                <a:latin typeface="微軟正黑體" pitchFamily="34" charset="-120"/>
                <a:ea typeface="微軟正黑體" pitchFamily="34" charset="-120"/>
              </a:rPr>
              <a:t>過程</a:t>
            </a:r>
            <a:r>
              <a:rPr lang="en-US" altLang="zh-TW" dirty="0" smtClean="0">
                <a:solidFill>
                  <a:srgbClr val="FF0000"/>
                </a:solidFill>
                <a:effectLst>
                  <a:outerShdw blurRad="38100" dist="38100" dir="2700000" algn="tl">
                    <a:srgbClr val="000000">
                      <a:alpha val="43137"/>
                    </a:srgbClr>
                  </a:outerShdw>
                </a:effectLst>
                <a:latin typeface="微軟正黑體" pitchFamily="34" charset="-120"/>
                <a:ea typeface="微軟正黑體" pitchFamily="34" charset="-120"/>
              </a:rPr>
              <a:t>-</a:t>
            </a:r>
            <a:r>
              <a:rPr lang="zh-TW" altLang="zh-TW" dirty="0" smtClean="0">
                <a:solidFill>
                  <a:srgbClr val="FF0000"/>
                </a:solidFill>
                <a:effectLst>
                  <a:outerShdw blurRad="38100" dist="38100" dir="2700000" algn="tl">
                    <a:srgbClr val="000000">
                      <a:alpha val="43137"/>
                    </a:srgbClr>
                  </a:outerShdw>
                </a:effectLst>
                <a:latin typeface="微軟正黑體" pitchFamily="34" charset="-120"/>
                <a:ea typeface="微軟正黑體" pitchFamily="34" charset="-120"/>
              </a:rPr>
              <a:t>產出的遊戲式學習模型</a:t>
            </a:r>
            <a:r>
              <a:rPr lang="en-US" altLang="zh-TW" dirty="0" smtClean="0">
                <a:solidFill>
                  <a:srgbClr val="FF0000"/>
                </a:solidFill>
                <a:effectLst>
                  <a:outerShdw blurRad="38100" dist="38100" dir="2700000" algn="tl">
                    <a:srgbClr val="000000">
                      <a:alpha val="43137"/>
                    </a:srgbClr>
                  </a:outerShdw>
                </a:effectLst>
                <a:latin typeface="微軟正黑體" pitchFamily="34" charset="-120"/>
                <a:ea typeface="微軟正黑體" pitchFamily="34" charset="-120"/>
              </a:rPr>
              <a:t>(Input - Process - Outcome Game Model)</a:t>
            </a:r>
            <a:r>
              <a:rPr lang="zh-TW" altLang="en-US" dirty="0" smtClean="0">
                <a:solidFill>
                  <a:srgbClr val="FF0000"/>
                </a:solidFill>
                <a:effectLst>
                  <a:outerShdw blurRad="38100" dist="38100" dir="2700000" algn="tl">
                    <a:srgbClr val="000000">
                      <a:alpha val="43137"/>
                    </a:srgbClr>
                  </a:outerShdw>
                </a:effectLst>
                <a:latin typeface="微軟正黑體" pitchFamily="34" charset="-120"/>
                <a:ea typeface="微軟正黑體" pitchFamily="34" charset="-120"/>
              </a:rPr>
              <a:t>。</a:t>
            </a:r>
            <a:endParaRPr lang="zh-TW" altLang="zh-TW" dirty="0" smtClean="0">
              <a:solidFill>
                <a:srgbClr val="FF0000"/>
              </a:solidFill>
              <a:effectLst>
                <a:outerShdw blurRad="38100" dist="38100" dir="2700000" algn="tl">
                  <a:srgbClr val="000000">
                    <a:alpha val="43137"/>
                  </a:srgbClr>
                </a:outerShdw>
              </a:effectLst>
              <a:latin typeface="微軟正黑體" pitchFamily="34" charset="-120"/>
              <a:ea typeface="微軟正黑體" pitchFamily="34" charset="-120"/>
            </a:endParaRPr>
          </a:p>
          <a:p>
            <a:pPr marL="342900" indent="-342900">
              <a:buFont typeface="+mj-lt"/>
              <a:buAutoNum type="arabicPeriod"/>
            </a:pPr>
            <a:endParaRPr lang="zh-TW" altLang="en-US" dirty="0">
              <a:latin typeface="微軟正黑體" pitchFamily="34" charset="-120"/>
              <a:ea typeface="微軟正黑體" pitchFamily="34" charset="-120"/>
            </a:endParaRPr>
          </a:p>
        </p:txBody>
      </p:sp>
    </p:spTree>
  </p:cSld>
  <p:clrMapOvr>
    <a:masterClrMapping/>
  </p:clrMapOvr>
  <p:transition spd="slow">
    <p:wip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34" descr="Untitled-6"/>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0" y="0"/>
            <a:ext cx="9182100" cy="68865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22531" name="Picture 35" descr="card5"/>
          <p:cNvPicPr>
            <a:picLocks noChangeAspect="1" noChangeArrowheads="1"/>
          </p:cNvPicPr>
          <p:nvPr/>
        </p:nvPicPr>
        <p:blipFill>
          <a:blip r:embed="rId4" cstate="print">
            <a:extLst>
              <a:ext uri="{28A0092B-C50C-407E-A947-70E740481C1C}">
                <a14:useLocalDpi xmlns:a14="http://schemas.microsoft.com/office/drawing/2010/main" xmlns="" val="0"/>
              </a:ext>
            </a:extLst>
          </a:blip>
          <a:srcRect l="82158"/>
          <a:stretch>
            <a:fillRect/>
          </a:stretch>
        </p:blipFill>
        <p:spPr bwMode="auto">
          <a:xfrm>
            <a:off x="0" y="-28575"/>
            <a:ext cx="1638300" cy="68865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22532" name="Picture 36" descr="card4"/>
          <p:cNvPicPr>
            <a:picLocks noChangeAspect="1" noChangeArrowheads="1"/>
          </p:cNvPicPr>
          <p:nvPr/>
        </p:nvPicPr>
        <p:blipFill>
          <a:blip r:embed="rId5" cstate="print">
            <a:extLst>
              <a:ext uri="{28A0092B-C50C-407E-A947-70E740481C1C}">
                <a14:useLocalDpi xmlns:a14="http://schemas.microsoft.com/office/drawing/2010/main" xmlns="" val="0"/>
              </a:ext>
            </a:extLst>
          </a:blip>
          <a:srcRect l="82158"/>
          <a:stretch>
            <a:fillRect/>
          </a:stretch>
        </p:blipFill>
        <p:spPr bwMode="auto">
          <a:xfrm>
            <a:off x="0" y="0"/>
            <a:ext cx="1638300" cy="68865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22533" name="Picture 37" descr="card2"/>
          <p:cNvPicPr>
            <a:picLocks noChangeAspect="1" noChangeArrowheads="1"/>
          </p:cNvPicPr>
          <p:nvPr/>
        </p:nvPicPr>
        <p:blipFill>
          <a:blip r:embed="rId6" cstate="print">
            <a:extLst>
              <a:ext uri="{28A0092B-C50C-407E-A947-70E740481C1C}">
                <a14:useLocalDpi xmlns:a14="http://schemas.microsoft.com/office/drawing/2010/main" xmlns="" val="0"/>
              </a:ext>
            </a:extLst>
          </a:blip>
          <a:srcRect l="82988" r="6224"/>
          <a:stretch>
            <a:fillRect/>
          </a:stretch>
        </p:blipFill>
        <p:spPr bwMode="auto">
          <a:xfrm>
            <a:off x="0" y="0"/>
            <a:ext cx="990600" cy="68865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22534" name="Picture 38" descr="card1"/>
          <p:cNvPicPr>
            <a:picLocks noChangeAspect="1" noChangeArrowheads="1"/>
          </p:cNvPicPr>
          <p:nvPr/>
        </p:nvPicPr>
        <p:blipFill>
          <a:blip r:embed="rId7" cstate="print">
            <a:extLst>
              <a:ext uri="{28A0092B-C50C-407E-A947-70E740481C1C}">
                <a14:useLocalDpi xmlns:a14="http://schemas.microsoft.com/office/drawing/2010/main" xmlns="" val="0"/>
              </a:ext>
            </a:extLst>
          </a:blip>
          <a:srcRect l="83818" r="8714"/>
          <a:stretch>
            <a:fillRect/>
          </a:stretch>
        </p:blipFill>
        <p:spPr bwMode="auto">
          <a:xfrm>
            <a:off x="0" y="0"/>
            <a:ext cx="685800" cy="68865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22535" name="Text Box 39"/>
          <p:cNvSpPr txBox="1">
            <a:spLocks noChangeArrowheads="1"/>
          </p:cNvSpPr>
          <p:nvPr/>
        </p:nvSpPr>
        <p:spPr bwMode="auto">
          <a:xfrm>
            <a:off x="7397750" y="166688"/>
            <a:ext cx="1066800" cy="100647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spcBef>
                <a:spcPct val="50000"/>
              </a:spcBef>
            </a:pPr>
            <a:r>
              <a:rPr lang="en-US" altLang="zh-TW" sz="6000">
                <a:solidFill>
                  <a:srgbClr val="F2FDF7"/>
                </a:solidFill>
                <a:ea typeface="新細明體" pitchFamily="18" charset="-120"/>
              </a:rPr>
              <a:t>05</a:t>
            </a:r>
            <a:endParaRPr lang="en-US" altLang="zh-TW">
              <a:ea typeface="新細明體" pitchFamily="18" charset="-120"/>
            </a:endParaRPr>
          </a:p>
        </p:txBody>
      </p:sp>
      <p:sp>
        <p:nvSpPr>
          <p:cNvPr id="22536" name="Rectangle 40"/>
          <p:cNvSpPr>
            <a:spLocks noChangeArrowheads="1"/>
          </p:cNvSpPr>
          <p:nvPr/>
        </p:nvSpPr>
        <p:spPr bwMode="auto">
          <a:xfrm>
            <a:off x="755650" y="1268413"/>
            <a:ext cx="8208963" cy="5329237"/>
          </a:xfrm>
          <a:prstGeom prst="rect">
            <a:avLst/>
          </a:prstGeom>
          <a:noFill/>
          <a:ln>
            <a:noFill/>
          </a:ln>
          <a:effectLst/>
          <a:extLst>
            <a:ext uri="{909E8E84-426E-40DD-AFC4-6F175D3DCCD1}">
              <a14:hiddenFill xmlns:a14="http://schemas.microsoft.com/office/drawing/2010/main" xmlns="">
                <a:solidFill>
                  <a:srgbClr val="7FD7FC">
                    <a:alpha val="50195"/>
                  </a:srgbClr>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zh-TW" altLang="en-US">
              <a:ea typeface="新細明體" pitchFamily="18" charset="-120"/>
            </a:endParaRPr>
          </a:p>
        </p:txBody>
      </p:sp>
      <p:sp>
        <p:nvSpPr>
          <p:cNvPr id="22537" name="Rectangle 37"/>
          <p:cNvSpPr>
            <a:spLocks noChangeArrowheads="1"/>
          </p:cNvSpPr>
          <p:nvPr/>
        </p:nvSpPr>
        <p:spPr bwMode="auto">
          <a:xfrm>
            <a:off x="1366838" y="5445125"/>
            <a:ext cx="4665662" cy="10160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p>
            <a:pPr>
              <a:spcBef>
                <a:spcPct val="50000"/>
              </a:spcBef>
            </a:pPr>
            <a:r>
              <a:rPr lang="en-US" altLang="zh-TW" sz="6000" b="1">
                <a:ea typeface="新細明體" pitchFamily="18" charset="-120"/>
              </a:rPr>
              <a:t>T</a:t>
            </a:r>
            <a:r>
              <a:rPr lang="en-US" altLang="zh-TW" sz="2400" b="1">
                <a:ea typeface="新細明體" pitchFamily="18" charset="-120"/>
              </a:rPr>
              <a:t>KU</a:t>
            </a:r>
            <a:r>
              <a:rPr lang="en-US" altLang="zh-TW" sz="2400">
                <a:ea typeface="新細明體" pitchFamily="18" charset="-120"/>
              </a:rPr>
              <a:t> Department </a:t>
            </a:r>
            <a:r>
              <a:rPr lang="en-US" altLang="zh-TW" sz="1200">
                <a:ea typeface="新細明體" pitchFamily="18" charset="-120"/>
              </a:rPr>
              <a:t>of Educational Technology</a:t>
            </a:r>
            <a:endParaRPr lang="en-US" altLang="zh-TW" sz="2400">
              <a:ea typeface="新細明體" pitchFamily="18" charset="-120"/>
            </a:endParaRPr>
          </a:p>
        </p:txBody>
      </p:sp>
      <p:sp>
        <p:nvSpPr>
          <p:cNvPr id="22538" name="Rectangle 41"/>
          <p:cNvSpPr txBox="1">
            <a:spLocks noChangeArrowheads="1"/>
          </p:cNvSpPr>
          <p:nvPr/>
        </p:nvSpPr>
        <p:spPr bwMode="auto">
          <a:xfrm>
            <a:off x="673100" y="274638"/>
            <a:ext cx="8229600" cy="11430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eaLnBrk="1" hangingPunct="1"/>
            <a:endParaRPr lang="en-US" altLang="zh-TW" sz="4400" b="1">
              <a:solidFill>
                <a:srgbClr val="F2FDF7"/>
              </a:solidFill>
              <a:latin typeface="微軟正黑體" pitchFamily="34" charset="-120"/>
              <a:ea typeface="微軟正黑體" pitchFamily="34" charset="-120"/>
            </a:endParaRPr>
          </a:p>
        </p:txBody>
      </p:sp>
      <p:pic>
        <p:nvPicPr>
          <p:cNvPr id="22540" name="Picture 73"/>
          <p:cNvPicPr>
            <a:picLocks noChangeAspect="1" noChangeArrowheads="1"/>
          </p:cNvPicPr>
          <p:nvPr/>
        </p:nvPicPr>
        <p:blipFill>
          <a:blip r:embed="rId8" cstate="print">
            <a:extLst>
              <a:ext uri="{28A0092B-C50C-407E-A947-70E740481C1C}">
                <a14:useLocalDpi xmlns:a14="http://schemas.microsoft.com/office/drawing/2010/main" xmlns="" val="0"/>
              </a:ext>
            </a:extLst>
          </a:blip>
          <a:stretch>
            <a:fillRect/>
          </a:stretch>
        </p:blipFill>
        <p:spPr bwMode="auto">
          <a:xfrm>
            <a:off x="6372200" y="1417638"/>
            <a:ext cx="2283501" cy="151947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20481" name="Picture 1" descr="Input - Process - Outcome Game Model3"/>
          <p:cNvPicPr>
            <a:picLocks noChangeAspect="1" noChangeArrowheads="1"/>
          </p:cNvPicPr>
          <p:nvPr/>
        </p:nvPicPr>
        <p:blipFill>
          <a:blip r:embed="rId9" cstate="print"/>
          <a:srcRect/>
          <a:stretch>
            <a:fillRect/>
          </a:stretch>
        </p:blipFill>
        <p:spPr bwMode="auto">
          <a:xfrm>
            <a:off x="1638300" y="1417638"/>
            <a:ext cx="4394200" cy="4027487"/>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
        <p:nvSpPr>
          <p:cNvPr id="13" name="TextBox 12"/>
          <p:cNvSpPr txBox="1"/>
          <p:nvPr/>
        </p:nvSpPr>
        <p:spPr>
          <a:xfrm>
            <a:off x="1198049" y="483059"/>
            <a:ext cx="6057364" cy="461665"/>
          </a:xfrm>
          <a:prstGeom prst="rect">
            <a:avLst/>
          </a:prstGeom>
          <a:noFill/>
        </p:spPr>
        <p:txBody>
          <a:bodyPr wrap="none" rtlCol="0">
            <a:spAutoFit/>
          </a:bodyPr>
          <a:lstStyle/>
          <a:p>
            <a:r>
              <a:rPr lang="en-US" altLang="zh-TW" sz="2400" b="1" dirty="0" smtClean="0">
                <a:latin typeface="微軟正黑體" pitchFamily="34" charset="-120"/>
                <a:ea typeface="微軟正黑體" pitchFamily="34" charset="-120"/>
              </a:rPr>
              <a:t>Input - Process - Outcome Game Model</a:t>
            </a:r>
            <a:endParaRPr lang="zh-TW" altLang="en-US" sz="2400" dirty="0">
              <a:latin typeface="微軟正黑體" pitchFamily="34" charset="-120"/>
              <a:ea typeface="微軟正黑體" pitchFamily="34" charset="-120"/>
            </a:endParaRPr>
          </a:p>
        </p:txBody>
      </p:sp>
      <p:sp>
        <p:nvSpPr>
          <p:cNvPr id="16" name="Rounded Rectangle 15"/>
          <p:cNvSpPr/>
          <p:nvPr/>
        </p:nvSpPr>
        <p:spPr bwMode="auto">
          <a:xfrm>
            <a:off x="6372200" y="3681028"/>
            <a:ext cx="2283501" cy="1332148"/>
          </a:xfrm>
          <a:prstGeom prst="roundRect">
            <a:avLst>
              <a:gd name="adj" fmla="val 5495"/>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r>
              <a:rPr kumimoji="0" lang="zh-TW" altLang="en-US" sz="1800" b="0" i="0" u="none" strike="noStrike" cap="none" normalizeH="0" baseline="0" dirty="0" smtClean="0">
                <a:ln>
                  <a:noFill/>
                </a:ln>
                <a:solidFill>
                  <a:srgbClr val="F2FDF7"/>
                </a:solidFill>
                <a:effectLst/>
                <a:latin typeface="微軟正黑體" pitchFamily="34" charset="-120"/>
                <a:ea typeface="微軟正黑體" pitchFamily="34" charset="-120"/>
              </a:rPr>
              <a:t>目標：</a:t>
            </a:r>
            <a:endParaRPr kumimoji="0" lang="en-US" altLang="zh-TW" sz="1800" b="0" i="0" u="none" strike="noStrike" cap="none" normalizeH="0" baseline="0" dirty="0" smtClean="0">
              <a:ln>
                <a:noFill/>
              </a:ln>
              <a:solidFill>
                <a:srgbClr val="F2FDF7"/>
              </a:solidFill>
              <a:effectLst/>
              <a:latin typeface="微軟正黑體" pitchFamily="34" charset="-120"/>
              <a:ea typeface="微軟正黑體" pitchFamily="34" charset="-120"/>
            </a:endParaRPr>
          </a:p>
          <a:p>
            <a:r>
              <a:rPr lang="zh-TW" altLang="zh-TW" dirty="0" smtClean="0">
                <a:solidFill>
                  <a:srgbClr val="F2FDF7"/>
                </a:solidFill>
                <a:latin typeface="微軟正黑體" pitchFamily="34" charset="-120"/>
                <a:ea typeface="微軟正黑體" pitchFamily="34" charset="-120"/>
              </a:rPr>
              <a:t>提升等高線地圖識圖與使用指北針使用技巧</a:t>
            </a:r>
            <a:r>
              <a:rPr lang="zh-TW" altLang="en-US" dirty="0" smtClean="0">
                <a:solidFill>
                  <a:srgbClr val="F2FDF7"/>
                </a:solidFill>
                <a:latin typeface="微軟正黑體" pitchFamily="34" charset="-120"/>
                <a:ea typeface="微軟正黑體" pitchFamily="34" charset="-120"/>
              </a:rPr>
              <a:t>。</a:t>
            </a:r>
            <a:endParaRPr kumimoji="0" lang="zh-TW" altLang="en-US" sz="1800" b="0" i="0" u="none" strike="noStrike" cap="none" normalizeH="0" baseline="0" dirty="0" smtClean="0">
              <a:ln>
                <a:noFill/>
              </a:ln>
              <a:solidFill>
                <a:srgbClr val="F2FDF7"/>
              </a:solidFill>
              <a:effectLst/>
              <a:latin typeface="微軟正黑體" pitchFamily="34" charset="-120"/>
              <a:ea typeface="微軟正黑體" pitchFamily="34" charset="-120"/>
            </a:endParaRPr>
          </a:p>
        </p:txBody>
      </p:sp>
    </p:spTree>
  </p:cSld>
  <p:clrMapOvr>
    <a:masterClrMapping/>
  </p:clrMapOvr>
  <p:transition spd="slow">
    <p:wip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Grp="1" noChangeArrowheads="1"/>
          </p:cNvSpPr>
          <p:nvPr>
            <p:ph type="ctrTitle"/>
          </p:nvPr>
        </p:nvSpPr>
        <p:spPr>
          <a:xfrm>
            <a:off x="685800" y="2286000"/>
            <a:ext cx="7772400" cy="1143000"/>
          </a:xfrm>
        </p:spPr>
        <p:txBody>
          <a:bodyPr/>
          <a:lstStyle/>
          <a:p>
            <a:pPr eaLnBrk="1" hangingPunct="1">
              <a:defRPr/>
            </a:pPr>
            <a:r>
              <a:rPr lang="zh-TW" altLang="en-US" b="1" dirty="0" smtClean="0">
                <a:effectLst>
                  <a:outerShdw blurRad="38100" dist="38100" dir="2700000" algn="tl">
                    <a:srgbClr val="000000">
                      <a:alpha val="43137"/>
                    </a:srgbClr>
                  </a:outerShdw>
                </a:effectLst>
                <a:latin typeface="標楷體" pitchFamily="65" charset="-120"/>
                <a:ea typeface="標楷體" pitchFamily="65" charset="-120"/>
              </a:rPr>
              <a:t>第參章</a:t>
            </a:r>
            <a:endParaRPr lang="en-US" altLang="zh-TW" b="1" dirty="0" smtClean="0">
              <a:effectLst>
                <a:outerShdw blurRad="38100" dist="38100" dir="2700000" algn="tl">
                  <a:srgbClr val="000000">
                    <a:alpha val="43137"/>
                  </a:srgbClr>
                </a:outerShdw>
              </a:effectLst>
              <a:latin typeface="標楷體" pitchFamily="65" charset="-120"/>
              <a:ea typeface="標楷體" pitchFamily="65" charset="-120"/>
            </a:endParaRPr>
          </a:p>
        </p:txBody>
      </p:sp>
      <p:sp>
        <p:nvSpPr>
          <p:cNvPr id="32771" name="Rectangle 3"/>
          <p:cNvSpPr>
            <a:spLocks noGrp="1" noChangeArrowheads="1"/>
          </p:cNvSpPr>
          <p:nvPr>
            <p:ph type="subTitle" idx="1"/>
          </p:nvPr>
        </p:nvSpPr>
        <p:spPr/>
        <p:txBody>
          <a:bodyPr/>
          <a:lstStyle/>
          <a:p>
            <a:pPr eaLnBrk="1" hangingPunct="1">
              <a:defRPr/>
            </a:pPr>
            <a:r>
              <a:rPr lang="zh-TW" altLang="en-US" b="1" dirty="0" smtClean="0">
                <a:effectLst>
                  <a:outerShdw blurRad="38100" dist="38100" dir="2700000" algn="tl">
                    <a:srgbClr val="000000">
                      <a:alpha val="43137"/>
                    </a:srgbClr>
                  </a:outerShdw>
                </a:effectLst>
                <a:latin typeface="標楷體" pitchFamily="65" charset="-120"/>
                <a:ea typeface="標楷體" pitchFamily="65" charset="-120"/>
              </a:rPr>
              <a:t>研究設計</a:t>
            </a:r>
            <a:endParaRPr lang="en-US" altLang="zh-TW" b="1" dirty="0" smtClean="0">
              <a:effectLst>
                <a:outerShdw blurRad="38100" dist="38100" dir="2700000" algn="tl">
                  <a:srgbClr val="000000">
                    <a:alpha val="43137"/>
                  </a:srgbClr>
                </a:outerShdw>
              </a:effectLst>
              <a:latin typeface="標楷體" pitchFamily="65" charset="-120"/>
              <a:ea typeface="標楷體" pitchFamily="65" charset="-120"/>
            </a:endParaRPr>
          </a:p>
        </p:txBody>
      </p:sp>
    </p:spTree>
  </p:cSld>
  <p:clrMapOvr>
    <a:masterClrMapping/>
  </p:clrMapOvr>
  <p:transition spd="slow">
    <p:wip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3" name="TextBox 12"/>
          <p:cNvSpPr txBox="1"/>
          <p:nvPr/>
        </p:nvSpPr>
        <p:spPr>
          <a:xfrm>
            <a:off x="7560332" y="292006"/>
            <a:ext cx="1107996" cy="369332"/>
          </a:xfrm>
          <a:prstGeom prst="rect">
            <a:avLst/>
          </a:prstGeom>
          <a:noFill/>
        </p:spPr>
        <p:txBody>
          <a:bodyPr wrap="none" rtlCol="0">
            <a:spAutoFit/>
          </a:bodyPr>
          <a:lstStyle/>
          <a:p>
            <a:r>
              <a:rPr lang="zh-TW" altLang="en-US" dirty="0" smtClean="0"/>
              <a:t>研究</a:t>
            </a:r>
            <a:r>
              <a:rPr lang="zh-TW" altLang="en-US" dirty="0" smtClean="0"/>
              <a:t>工</a:t>
            </a:r>
            <a:r>
              <a:rPr lang="zh-TW" altLang="en-US" dirty="0" smtClean="0"/>
              <a:t>具</a:t>
            </a:r>
            <a:endParaRPr lang="zh-TW" altLang="en-US" dirty="0"/>
          </a:p>
        </p:txBody>
      </p:sp>
      <p:sp>
        <p:nvSpPr>
          <p:cNvPr id="1028" name="Rectangle 4"/>
          <p:cNvSpPr>
            <a:spLocks noChangeArrowheads="1"/>
          </p:cNvSpPr>
          <p:nvPr/>
        </p:nvSpPr>
        <p:spPr bwMode="auto">
          <a:xfrm>
            <a:off x="1664275" y="2528900"/>
            <a:ext cx="6580133" cy="193899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228600" algn="l" defTabSz="914400" rtl="0" eaLnBrk="1" fontAlgn="base" latinLnBrk="0" hangingPunct="1">
              <a:lnSpc>
                <a:spcPct val="100000"/>
              </a:lnSpc>
              <a:spcBef>
                <a:spcPct val="0"/>
              </a:spcBef>
              <a:spcAft>
                <a:spcPct val="0"/>
              </a:spcAft>
              <a:buClrTx/>
              <a:buSzTx/>
              <a:buFontTx/>
              <a:buNone/>
              <a:tabLst>
                <a:tab pos="457200" algn="l"/>
              </a:tabLst>
            </a:pPr>
            <a:r>
              <a:rPr kumimoji="1" lang="zh-TW" sz="2400" b="0" i="0" u="none" strike="noStrike" cap="none" normalizeH="0" baseline="0" dirty="0" smtClean="0">
                <a:ln>
                  <a:noFill/>
                </a:ln>
                <a:solidFill>
                  <a:schemeClr val="tx1"/>
                </a:solidFill>
                <a:effectLst/>
                <a:latin typeface="微軟正黑體" pitchFamily="34" charset="-120"/>
                <a:ea typeface="微軟正黑體" pitchFamily="34" charset="-120"/>
                <a:cs typeface="Times New Roman" pitchFamily="18" charset="0"/>
              </a:rPr>
              <a:t>為使本研究發展之</a:t>
            </a:r>
            <a:r>
              <a:rPr kumimoji="1" lang="en-US" altLang="zh-TW" sz="2400" b="0" i="0" u="none" strike="noStrike" cap="none" normalizeH="0" baseline="0" dirty="0" smtClean="0">
                <a:ln>
                  <a:noFill/>
                </a:ln>
                <a:solidFill>
                  <a:schemeClr val="tx1"/>
                </a:solidFill>
                <a:effectLst/>
                <a:latin typeface="微軟正黑體" pitchFamily="34" charset="-120"/>
                <a:ea typeface="微軟正黑體" pitchFamily="34" charset="-120"/>
                <a:cs typeface="Times New Roman" pitchFamily="18" charset="0"/>
              </a:rPr>
              <a:t>3D</a:t>
            </a:r>
            <a:r>
              <a:rPr kumimoji="1" lang="zh-TW" altLang="en-US" sz="2400" b="0" i="0" u="none" strike="noStrike" cap="none" normalizeH="0" baseline="0" dirty="0" smtClean="0">
                <a:ln>
                  <a:noFill/>
                </a:ln>
                <a:solidFill>
                  <a:schemeClr val="tx1"/>
                </a:solidFill>
                <a:effectLst/>
                <a:latin typeface="微軟正黑體" pitchFamily="34" charset="-120"/>
                <a:ea typeface="微軟正黑體" pitchFamily="34" charset="-120"/>
                <a:cs typeface="Times New Roman" pitchFamily="18" charset="0"/>
              </a:rPr>
              <a:t>輔助教學遊戲增加學習及遊戲效果，本研究選擇以「</a:t>
            </a:r>
            <a:r>
              <a:rPr kumimoji="1" lang="en-US" altLang="zh-TW" sz="2400" b="0" i="0" u="none" strike="noStrike" cap="none" normalizeH="0" baseline="0" dirty="0" err="1" smtClean="0">
                <a:ln>
                  <a:noFill/>
                </a:ln>
                <a:solidFill>
                  <a:schemeClr val="tx1"/>
                </a:solidFill>
                <a:effectLst/>
                <a:latin typeface="微軟正黑體" pitchFamily="34" charset="-120"/>
                <a:ea typeface="微軟正黑體" pitchFamily="34" charset="-120"/>
                <a:cs typeface="Times New Roman" pitchFamily="18" charset="0"/>
              </a:rPr>
              <a:t>Kodu</a:t>
            </a:r>
            <a:r>
              <a:rPr kumimoji="1" lang="en-US" altLang="zh-TW" sz="2400" b="0" i="0" u="none" strike="noStrike" cap="none" normalizeH="0" baseline="0" dirty="0" smtClean="0">
                <a:ln>
                  <a:noFill/>
                </a:ln>
                <a:solidFill>
                  <a:schemeClr val="tx1"/>
                </a:solidFill>
                <a:effectLst/>
                <a:latin typeface="微軟正黑體" pitchFamily="34" charset="-120"/>
                <a:ea typeface="微軟正黑體" pitchFamily="34" charset="-120"/>
                <a:cs typeface="Times New Roman" pitchFamily="18" charset="0"/>
              </a:rPr>
              <a:t> Game Lab</a:t>
            </a:r>
            <a:r>
              <a:rPr kumimoji="1" lang="zh-TW" altLang="en-US" sz="2400" b="0" i="0" u="none" strike="noStrike" cap="none" normalizeH="0" baseline="0" dirty="0" smtClean="0">
                <a:ln>
                  <a:noFill/>
                </a:ln>
                <a:solidFill>
                  <a:schemeClr val="tx1"/>
                </a:solidFill>
                <a:effectLst/>
                <a:latin typeface="微軟正黑體" pitchFamily="34" charset="-120"/>
                <a:ea typeface="微軟正黑體" pitchFamily="34" charset="-120"/>
                <a:cs typeface="Times New Roman" pitchFamily="18" charset="0"/>
              </a:rPr>
              <a:t>」作為發展平台遊戲平台，以「定向運動」作為遊戲規則，發揮競賽運動的樂趣，以下為「</a:t>
            </a:r>
            <a:r>
              <a:rPr kumimoji="1" lang="en-US" altLang="zh-TW" sz="2400" b="0" i="0" u="none" strike="noStrike" cap="none" normalizeH="0" baseline="0" dirty="0" err="1" smtClean="0">
                <a:ln>
                  <a:noFill/>
                </a:ln>
                <a:solidFill>
                  <a:schemeClr val="tx1"/>
                </a:solidFill>
                <a:effectLst/>
                <a:latin typeface="微軟正黑體" pitchFamily="34" charset="-120"/>
                <a:ea typeface="微軟正黑體" pitchFamily="34" charset="-120"/>
                <a:cs typeface="Times New Roman" pitchFamily="18" charset="0"/>
              </a:rPr>
              <a:t>Kodu</a:t>
            </a:r>
            <a:r>
              <a:rPr kumimoji="1" lang="en-US" altLang="zh-TW" sz="2400" b="0" i="0" u="none" strike="noStrike" cap="none" normalizeH="0" baseline="0" dirty="0" smtClean="0">
                <a:ln>
                  <a:noFill/>
                </a:ln>
                <a:solidFill>
                  <a:schemeClr val="tx1"/>
                </a:solidFill>
                <a:effectLst/>
                <a:latin typeface="微軟正黑體" pitchFamily="34" charset="-120"/>
                <a:ea typeface="微軟正黑體" pitchFamily="34" charset="-120"/>
                <a:cs typeface="Times New Roman" pitchFamily="18" charset="0"/>
              </a:rPr>
              <a:t> Game Lab</a:t>
            </a:r>
            <a:r>
              <a:rPr kumimoji="1" lang="zh-TW" altLang="en-US" sz="2400" b="0" i="0" u="none" strike="noStrike" cap="none" normalizeH="0" baseline="0" dirty="0" smtClean="0">
                <a:ln>
                  <a:noFill/>
                </a:ln>
                <a:solidFill>
                  <a:schemeClr val="tx1"/>
                </a:solidFill>
                <a:effectLst/>
                <a:latin typeface="微軟正黑體" pitchFamily="34" charset="-120"/>
                <a:ea typeface="微軟正黑體" pitchFamily="34" charset="-120"/>
                <a:cs typeface="Times New Roman" pitchFamily="18" charset="0"/>
              </a:rPr>
              <a:t>」及「定向運動」介紹。</a:t>
            </a:r>
            <a:endParaRPr kumimoji="1" lang="zh-TW" altLang="en-US" sz="2400" b="0" i="0" u="none" strike="noStrike" cap="none" normalizeH="0" baseline="0" dirty="0" smtClean="0">
              <a:ln>
                <a:noFill/>
              </a:ln>
              <a:solidFill>
                <a:schemeClr val="tx1"/>
              </a:solidFill>
              <a:effectLst/>
              <a:latin typeface="微軟正黑體" pitchFamily="34" charset="-120"/>
              <a:ea typeface="微軟正黑體" pitchFamily="34" charset="-120"/>
              <a:cs typeface="新細明體" pitchFamily="18" charset="-120"/>
            </a:endParaRPr>
          </a:p>
        </p:txBody>
      </p:sp>
    </p:spTree>
  </p:cSld>
  <p:clrMapOvr>
    <a:masterClrMapping/>
  </p:clrMapOvr>
  <p:transition spd="slow">
    <p:wip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910228"/>
            <a:ext cx="6324600" cy="941796"/>
          </a:xfrm>
        </p:spPr>
        <p:txBody>
          <a:bodyPr/>
          <a:lstStyle/>
          <a:p>
            <a:r>
              <a:rPr lang="zh-TW" altLang="en-US" dirty="0" smtClean="0">
                <a:latin typeface="微軟正黑體" pitchFamily="34" charset="-120"/>
                <a:ea typeface="微軟正黑體" pitchFamily="34" charset="-120"/>
              </a:rPr>
              <a:t>研究工具一</a:t>
            </a:r>
            <a:r>
              <a:rPr lang="en-US" altLang="zh-TW" dirty="0" smtClean="0">
                <a:latin typeface="微軟正黑體" pitchFamily="34" charset="-120"/>
                <a:ea typeface="微軟正黑體" pitchFamily="34" charset="-120"/>
              </a:rPr>
              <a:t/>
            </a:r>
            <a:br>
              <a:rPr lang="en-US" altLang="zh-TW" dirty="0" smtClean="0">
                <a:latin typeface="微軟正黑體" pitchFamily="34" charset="-120"/>
                <a:ea typeface="微軟正黑體" pitchFamily="34" charset="-120"/>
              </a:rPr>
            </a:br>
            <a:r>
              <a:rPr lang="zh-TW" altLang="zh-TW" dirty="0" smtClean="0">
                <a:latin typeface="微軟正黑體" pitchFamily="34" charset="-120"/>
                <a:ea typeface="微軟正黑體" pitchFamily="34" charset="-120"/>
              </a:rPr>
              <a:t>遊戲</a:t>
            </a:r>
            <a:r>
              <a:rPr lang="zh-TW" altLang="zh-TW" dirty="0" smtClean="0">
                <a:latin typeface="微軟正黑體" pitchFamily="34" charset="-120"/>
                <a:ea typeface="微軟正黑體" pitchFamily="34" charset="-120"/>
              </a:rPr>
              <a:t>實驗室</a:t>
            </a:r>
            <a:r>
              <a:rPr lang="en-US" altLang="zh-TW" dirty="0" smtClean="0">
                <a:latin typeface="微軟正黑體" pitchFamily="34" charset="-120"/>
                <a:ea typeface="微軟正黑體" pitchFamily="34" charset="-120"/>
              </a:rPr>
              <a:t>( </a:t>
            </a:r>
            <a:r>
              <a:rPr lang="en-US" altLang="zh-TW" dirty="0" err="1" smtClean="0">
                <a:latin typeface="微軟正黑體" pitchFamily="34" charset="-120"/>
                <a:ea typeface="微軟正黑體" pitchFamily="34" charset="-120"/>
              </a:rPr>
              <a:t>Kodu</a:t>
            </a:r>
            <a:r>
              <a:rPr lang="en-US" altLang="zh-TW" dirty="0" smtClean="0">
                <a:latin typeface="微軟正黑體" pitchFamily="34" charset="-120"/>
                <a:ea typeface="微軟正黑體" pitchFamily="34" charset="-120"/>
              </a:rPr>
              <a:t> Game Lab)</a:t>
            </a:r>
            <a:endParaRPr lang="zh-TW" altLang="en-US" dirty="0">
              <a:latin typeface="微軟正黑體" pitchFamily="34" charset="-120"/>
              <a:ea typeface="微軟正黑體" pitchFamily="34" charset="-120"/>
            </a:endParaRPr>
          </a:p>
        </p:txBody>
      </p:sp>
      <p:sp>
        <p:nvSpPr>
          <p:cNvPr id="3" name="Content Placeholder 2"/>
          <p:cNvSpPr>
            <a:spLocks noGrp="1"/>
          </p:cNvSpPr>
          <p:nvPr>
            <p:ph idx="1"/>
          </p:nvPr>
        </p:nvSpPr>
        <p:spPr/>
        <p:txBody>
          <a:bodyPr>
            <a:normAutofit fontScale="92500" lnSpcReduction="20000"/>
          </a:bodyPr>
          <a:lstStyle/>
          <a:p>
            <a:r>
              <a:rPr lang="en-US" altLang="zh-TW" dirty="0" err="1" smtClean="0">
                <a:latin typeface="微軟正黑體" pitchFamily="34" charset="-120"/>
                <a:ea typeface="微軟正黑體" pitchFamily="34" charset="-120"/>
              </a:rPr>
              <a:t>Kodu</a:t>
            </a:r>
            <a:r>
              <a:rPr lang="zh-TW" altLang="zh-TW" dirty="0" smtClean="0">
                <a:latin typeface="微軟正黑體" pitchFamily="34" charset="-120"/>
                <a:ea typeface="微軟正黑體" pitchFamily="34" charset="-120"/>
              </a:rPr>
              <a:t>讓孩子在電腦和遊戲主機上進行</a:t>
            </a:r>
            <a:r>
              <a:rPr lang="zh-TW" altLang="zh-TW" dirty="0" smtClean="0">
                <a:solidFill>
                  <a:srgbClr val="FF0000"/>
                </a:solidFill>
                <a:effectLst>
                  <a:outerShdw blurRad="38100" dist="38100" dir="2700000" algn="tl">
                    <a:srgbClr val="000000">
                      <a:alpha val="43137"/>
                    </a:srgbClr>
                  </a:outerShdw>
                </a:effectLst>
                <a:latin typeface="微軟正黑體" pitchFamily="34" charset="-120"/>
                <a:ea typeface="微軟正黑體" pitchFamily="34" charset="-120"/>
              </a:rPr>
              <a:t>視覺化編程語言創作遊戲</a:t>
            </a:r>
            <a:r>
              <a:rPr lang="zh-TW" altLang="zh-TW" dirty="0" smtClean="0">
                <a:latin typeface="微軟正黑體" pitchFamily="34" charset="-120"/>
                <a:ea typeface="微軟正黑體" pitchFamily="34" charset="-120"/>
              </a:rPr>
              <a:t>，可運用於創造力、</a:t>
            </a:r>
            <a:r>
              <a:rPr lang="zh-TW" altLang="zh-TW" dirty="0" smtClean="0">
                <a:solidFill>
                  <a:srgbClr val="FF0000"/>
                </a:solidFill>
                <a:effectLst>
                  <a:outerShdw blurRad="38100" dist="38100" dir="2700000" algn="tl">
                    <a:srgbClr val="000000">
                      <a:alpha val="43137"/>
                    </a:srgbClr>
                  </a:outerShdw>
                </a:effectLst>
                <a:latin typeface="微軟正黑體" pitchFamily="34" charset="-120"/>
                <a:ea typeface="微軟正黑體" pitchFamily="34" charset="-120"/>
              </a:rPr>
              <a:t>問題解決能力</a:t>
            </a:r>
            <a:r>
              <a:rPr lang="zh-TW" altLang="zh-TW" dirty="0" smtClean="0">
                <a:latin typeface="微軟正黑體" pitchFamily="34" charset="-120"/>
                <a:ea typeface="微軟正黑體" pitchFamily="34" charset="-120"/>
              </a:rPr>
              <a:t>、敘事能力、程式編輯能力之教學</a:t>
            </a:r>
            <a:r>
              <a:rPr lang="en-US" altLang="zh-TW" dirty="0" smtClean="0">
                <a:latin typeface="微軟正黑體" pitchFamily="34" charset="-120"/>
                <a:ea typeface="微軟正黑體" pitchFamily="34" charset="-120"/>
              </a:rPr>
              <a:t> </a:t>
            </a:r>
            <a:r>
              <a:rPr lang="zh-TW" altLang="zh-TW" dirty="0" smtClean="0">
                <a:latin typeface="微軟正黑體" pitchFamily="34" charset="-120"/>
                <a:ea typeface="微軟正黑體" pitchFamily="34" charset="-120"/>
              </a:rPr>
              <a:t>。</a:t>
            </a:r>
            <a:endParaRPr lang="en-US" altLang="zh-TW" dirty="0" smtClean="0">
              <a:latin typeface="微軟正黑體" pitchFamily="34" charset="-120"/>
              <a:ea typeface="微軟正黑體" pitchFamily="34" charset="-120"/>
            </a:endParaRPr>
          </a:p>
          <a:p>
            <a:r>
              <a:rPr lang="en-US" altLang="zh-TW" dirty="0" err="1" smtClean="0">
                <a:latin typeface="微軟正黑體" pitchFamily="34" charset="-120"/>
                <a:ea typeface="微軟正黑體" pitchFamily="34" charset="-120"/>
              </a:rPr>
              <a:t>Kodu</a:t>
            </a:r>
            <a:r>
              <a:rPr lang="zh-TW" altLang="zh-TW" dirty="0" smtClean="0">
                <a:latin typeface="微軟正黑體" pitchFamily="34" charset="-120"/>
                <a:ea typeface="微軟正黑體" pitchFamily="34" charset="-120"/>
              </a:rPr>
              <a:t>火星版，模擬美國太空總署火星探查計畫，讓使用者嚐試編撰自動探險機器人的程式，以</a:t>
            </a:r>
            <a:r>
              <a:rPr lang="zh-TW" altLang="zh-TW" dirty="0" smtClean="0">
                <a:solidFill>
                  <a:srgbClr val="FF0000"/>
                </a:solidFill>
                <a:effectLst>
                  <a:outerShdw blurRad="38100" dist="38100" dir="2700000" algn="tl">
                    <a:srgbClr val="000000">
                      <a:alpha val="43137"/>
                    </a:srgbClr>
                  </a:outerShdw>
                </a:effectLst>
                <a:latin typeface="微軟正黑體" pitchFamily="34" charset="-120"/>
                <a:ea typeface="微軟正黑體" pitchFamily="34" charset="-120"/>
              </a:rPr>
              <a:t>探索</a:t>
            </a:r>
            <a:r>
              <a:rPr lang="zh-TW" altLang="zh-TW" dirty="0" smtClean="0">
                <a:latin typeface="微軟正黑體" pitchFamily="34" charset="-120"/>
                <a:ea typeface="微軟正黑體" pitchFamily="34" charset="-120"/>
              </a:rPr>
              <a:t>火星表面之</a:t>
            </a:r>
            <a:r>
              <a:rPr lang="zh-TW" altLang="zh-TW" dirty="0" smtClean="0">
                <a:solidFill>
                  <a:srgbClr val="FF0000"/>
                </a:solidFill>
                <a:effectLst>
                  <a:outerShdw blurRad="38100" dist="38100" dir="2700000" algn="tl">
                    <a:srgbClr val="000000">
                      <a:alpha val="43137"/>
                    </a:srgbClr>
                  </a:outerShdw>
                </a:effectLst>
                <a:latin typeface="微軟正黑體" pitchFamily="34" charset="-120"/>
                <a:ea typeface="微軟正黑體" pitchFamily="34" charset="-120"/>
              </a:rPr>
              <a:t>地形</a:t>
            </a:r>
            <a:r>
              <a:rPr lang="zh-TW" altLang="zh-TW" dirty="0" smtClean="0">
                <a:solidFill>
                  <a:srgbClr val="FF0000"/>
                </a:solidFill>
                <a:effectLst>
                  <a:outerShdw blurRad="38100" dist="38100" dir="2700000" algn="tl">
                    <a:srgbClr val="000000">
                      <a:alpha val="43137"/>
                    </a:srgbClr>
                  </a:outerShdw>
                </a:effectLst>
                <a:latin typeface="微軟正黑體" pitchFamily="34" charset="-120"/>
                <a:ea typeface="微軟正黑體" pitchFamily="34" charset="-120"/>
              </a:rPr>
              <a:t>特徵</a:t>
            </a:r>
            <a:r>
              <a:rPr lang="zh-TW" altLang="zh-TW" dirty="0" smtClean="0">
                <a:latin typeface="微軟正黑體" pitchFamily="34" charset="-120"/>
                <a:ea typeface="微軟正黑體" pitchFamily="34" charset="-120"/>
              </a:rPr>
              <a:t>。</a:t>
            </a:r>
            <a:r>
              <a:rPr lang="en-US" altLang="zh-TW" dirty="0" err="1" smtClean="0">
                <a:latin typeface="微軟正黑體" pitchFamily="34" charset="-120"/>
                <a:ea typeface="微軟正黑體" pitchFamily="34" charset="-120"/>
              </a:rPr>
              <a:t>Kodu</a:t>
            </a:r>
            <a:r>
              <a:rPr lang="zh-TW" altLang="zh-TW" dirty="0" smtClean="0">
                <a:latin typeface="微軟正黑體" pitchFamily="34" charset="-120"/>
                <a:ea typeface="微軟正黑體" pitchFamily="34" charset="-120"/>
              </a:rPr>
              <a:t>可讓使用者自行編撰想要的</a:t>
            </a:r>
            <a:r>
              <a:rPr lang="en-US" altLang="zh-TW" dirty="0" smtClean="0">
                <a:latin typeface="微軟正黑體" pitchFamily="34" charset="-120"/>
                <a:ea typeface="微軟正黑體" pitchFamily="34" charset="-120"/>
              </a:rPr>
              <a:t>3D</a:t>
            </a:r>
            <a:r>
              <a:rPr lang="zh-TW" altLang="zh-TW" dirty="0" smtClean="0">
                <a:latin typeface="微軟正黑體" pitchFamily="34" charset="-120"/>
                <a:ea typeface="微軟正黑體" pitchFamily="34" charset="-120"/>
              </a:rPr>
              <a:t>地形及自行設計程式之遊戲效果。</a:t>
            </a:r>
          </a:p>
          <a:p>
            <a:endParaRPr lang="zh-TW" altLang="en-US" dirty="0">
              <a:latin typeface="微軟正黑體" pitchFamily="34" charset="-120"/>
              <a:ea typeface="微軟正黑體" pitchFamily="34" charset="-120"/>
            </a:endParaRPr>
          </a:p>
        </p:txBody>
      </p:sp>
      <p:sp>
        <p:nvSpPr>
          <p:cNvPr id="4" name="TextBox 3"/>
          <p:cNvSpPr txBox="1"/>
          <p:nvPr/>
        </p:nvSpPr>
        <p:spPr>
          <a:xfrm>
            <a:off x="7560332" y="292006"/>
            <a:ext cx="1107996" cy="369332"/>
          </a:xfrm>
          <a:prstGeom prst="rect">
            <a:avLst/>
          </a:prstGeom>
          <a:noFill/>
        </p:spPr>
        <p:txBody>
          <a:bodyPr wrap="none" rtlCol="0">
            <a:spAutoFit/>
          </a:bodyPr>
          <a:lstStyle/>
          <a:p>
            <a:r>
              <a:rPr lang="zh-TW" altLang="en-US" dirty="0" smtClean="0"/>
              <a:t>研究</a:t>
            </a:r>
            <a:r>
              <a:rPr lang="zh-TW" altLang="en-US" dirty="0" smtClean="0"/>
              <a:t>工</a:t>
            </a:r>
            <a:r>
              <a:rPr lang="zh-TW" altLang="en-US" dirty="0" smtClean="0"/>
              <a:t>具</a:t>
            </a:r>
            <a:endParaRPr lang="zh-TW" altLang="en-US" dirty="0"/>
          </a:p>
        </p:txBody>
      </p:sp>
    </p:spTree>
  </p:cSld>
  <p:clrMapOvr>
    <a:masterClrMapping/>
  </p:clrMapOvr>
  <p:transition spd="med">
    <p:wipe dir="r"/>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1145677"/>
            <a:ext cx="6324600" cy="470898"/>
          </a:xfrm>
        </p:spPr>
        <p:txBody>
          <a:bodyPr/>
          <a:lstStyle/>
          <a:p>
            <a:r>
              <a:rPr lang="en-US" altLang="zh-TW" dirty="0" err="1" smtClean="0">
                <a:latin typeface="微軟正黑體" pitchFamily="34" charset="-120"/>
                <a:ea typeface="微軟正黑體" pitchFamily="34" charset="-120"/>
              </a:rPr>
              <a:t>Kodu</a:t>
            </a:r>
            <a:r>
              <a:rPr lang="en-US" altLang="zh-TW" dirty="0" smtClean="0">
                <a:latin typeface="微軟正黑體" pitchFamily="34" charset="-120"/>
                <a:ea typeface="微軟正黑體" pitchFamily="34" charset="-120"/>
              </a:rPr>
              <a:t> </a:t>
            </a:r>
            <a:r>
              <a:rPr lang="zh-TW" altLang="zh-TW" dirty="0" smtClean="0">
                <a:latin typeface="微軟正黑體" pitchFamily="34" charset="-120"/>
                <a:ea typeface="微軟正黑體" pitchFamily="34" charset="-120"/>
              </a:rPr>
              <a:t>遊戲</a:t>
            </a:r>
            <a:r>
              <a:rPr lang="en-US" altLang="zh-TW" dirty="0" smtClean="0">
                <a:latin typeface="微軟正黑體" pitchFamily="34" charset="-120"/>
                <a:ea typeface="微軟正黑體" pitchFamily="34" charset="-120"/>
              </a:rPr>
              <a:t>3D</a:t>
            </a:r>
            <a:r>
              <a:rPr lang="zh-TW" altLang="zh-TW" dirty="0" smtClean="0">
                <a:latin typeface="微軟正黑體" pitchFamily="34" charset="-120"/>
                <a:ea typeface="微軟正黑體" pitchFamily="34" charset="-120"/>
              </a:rPr>
              <a:t>動態效果</a:t>
            </a:r>
            <a:endParaRPr lang="zh-TW" altLang="en-US" dirty="0">
              <a:latin typeface="微軟正黑體" pitchFamily="34" charset="-120"/>
              <a:ea typeface="微軟正黑體" pitchFamily="34" charset="-120"/>
            </a:endParaRPr>
          </a:p>
        </p:txBody>
      </p:sp>
      <p:sp>
        <p:nvSpPr>
          <p:cNvPr id="3" name="Content Placeholder 2"/>
          <p:cNvSpPr>
            <a:spLocks noGrp="1"/>
          </p:cNvSpPr>
          <p:nvPr>
            <p:ph idx="1"/>
          </p:nvPr>
        </p:nvSpPr>
        <p:spPr/>
        <p:txBody>
          <a:bodyPr/>
          <a:lstStyle/>
          <a:p>
            <a:endParaRPr lang="zh-TW" altLang="en-US"/>
          </a:p>
        </p:txBody>
      </p:sp>
      <p:pic>
        <p:nvPicPr>
          <p:cNvPr id="58370" name="Picture 2" descr="2012-04-06_002221"/>
          <p:cNvPicPr>
            <a:picLocks noChangeAspect="1" noChangeArrowheads="1"/>
          </p:cNvPicPr>
          <p:nvPr/>
        </p:nvPicPr>
        <p:blipFill>
          <a:blip r:embed="rId2" cstate="print">
            <a:lum bright="20000" contrast="20000"/>
          </a:blip>
          <a:srcRect/>
          <a:stretch>
            <a:fillRect/>
          </a:stretch>
        </p:blipFill>
        <p:spPr bwMode="auto">
          <a:xfrm>
            <a:off x="1943708" y="1952836"/>
            <a:ext cx="6547168" cy="386104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5" name="TextBox 4"/>
          <p:cNvSpPr txBox="1"/>
          <p:nvPr/>
        </p:nvSpPr>
        <p:spPr>
          <a:xfrm>
            <a:off x="7560332" y="292006"/>
            <a:ext cx="1107996" cy="369332"/>
          </a:xfrm>
          <a:prstGeom prst="rect">
            <a:avLst/>
          </a:prstGeom>
          <a:noFill/>
        </p:spPr>
        <p:txBody>
          <a:bodyPr wrap="none" rtlCol="0">
            <a:spAutoFit/>
          </a:bodyPr>
          <a:lstStyle/>
          <a:p>
            <a:r>
              <a:rPr lang="zh-TW" altLang="en-US" dirty="0" smtClean="0"/>
              <a:t>研究</a:t>
            </a:r>
            <a:r>
              <a:rPr lang="zh-TW" altLang="en-US" dirty="0" smtClean="0"/>
              <a:t>工</a:t>
            </a:r>
            <a:r>
              <a:rPr lang="zh-TW" altLang="en-US" dirty="0" smtClean="0"/>
              <a:t>具</a:t>
            </a:r>
            <a:endParaRPr lang="zh-TW" altLang="en-US" dirty="0"/>
          </a:p>
        </p:txBody>
      </p:sp>
    </p:spTree>
  </p:cSld>
  <p:clrMapOvr>
    <a:masterClrMapping/>
  </p:clrMapOvr>
  <p:transition spd="med">
    <p:wipe dir="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1145677"/>
            <a:ext cx="6324600" cy="470898"/>
          </a:xfrm>
        </p:spPr>
        <p:txBody>
          <a:bodyPr/>
          <a:lstStyle/>
          <a:p>
            <a:r>
              <a:rPr lang="zh-TW" altLang="zh-TW" dirty="0" smtClean="0">
                <a:latin typeface="微軟正黑體" pitchFamily="34" charset="-120"/>
                <a:ea typeface="微軟正黑體" pitchFamily="34" charset="-120"/>
              </a:rPr>
              <a:t>高度表程式設計</a:t>
            </a:r>
            <a:endParaRPr lang="zh-TW" altLang="en-US" dirty="0">
              <a:latin typeface="微軟正黑體" pitchFamily="34" charset="-120"/>
              <a:ea typeface="微軟正黑體" pitchFamily="34" charset="-120"/>
            </a:endParaRPr>
          </a:p>
        </p:txBody>
      </p:sp>
      <p:sp>
        <p:nvSpPr>
          <p:cNvPr id="3" name="Content Placeholder 2"/>
          <p:cNvSpPr>
            <a:spLocks noGrp="1"/>
          </p:cNvSpPr>
          <p:nvPr>
            <p:ph idx="1"/>
          </p:nvPr>
        </p:nvSpPr>
        <p:spPr/>
        <p:txBody>
          <a:bodyPr/>
          <a:lstStyle/>
          <a:p>
            <a:endParaRPr lang="zh-TW" altLang="en-US"/>
          </a:p>
        </p:txBody>
      </p:sp>
      <p:pic>
        <p:nvPicPr>
          <p:cNvPr id="59394" name="Picture 2" descr="2012-07-20_095013"/>
          <p:cNvPicPr>
            <a:picLocks noChangeAspect="1" noChangeArrowheads="1"/>
          </p:cNvPicPr>
          <p:nvPr/>
        </p:nvPicPr>
        <p:blipFill>
          <a:blip r:embed="rId2" cstate="print">
            <a:lum contrast="20000"/>
          </a:blip>
          <a:srcRect/>
          <a:stretch>
            <a:fillRect/>
          </a:stretch>
        </p:blipFill>
        <p:spPr bwMode="auto">
          <a:xfrm>
            <a:off x="2123728" y="1952836"/>
            <a:ext cx="6639272" cy="391536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5" name="TextBox 4"/>
          <p:cNvSpPr txBox="1"/>
          <p:nvPr/>
        </p:nvSpPr>
        <p:spPr>
          <a:xfrm>
            <a:off x="7560332" y="292006"/>
            <a:ext cx="1107996" cy="369332"/>
          </a:xfrm>
          <a:prstGeom prst="rect">
            <a:avLst/>
          </a:prstGeom>
          <a:noFill/>
        </p:spPr>
        <p:txBody>
          <a:bodyPr wrap="none" rtlCol="0">
            <a:spAutoFit/>
          </a:bodyPr>
          <a:lstStyle/>
          <a:p>
            <a:r>
              <a:rPr lang="zh-TW" altLang="en-US" dirty="0" smtClean="0"/>
              <a:t>研究</a:t>
            </a:r>
            <a:r>
              <a:rPr lang="zh-TW" altLang="en-US" dirty="0" smtClean="0"/>
              <a:t>工</a:t>
            </a:r>
            <a:r>
              <a:rPr lang="zh-TW" altLang="en-US" dirty="0" smtClean="0"/>
              <a:t>具</a:t>
            </a:r>
            <a:endParaRPr lang="zh-TW" altLang="en-US" dirty="0"/>
          </a:p>
        </p:txBody>
      </p:sp>
    </p:spTree>
  </p:cSld>
  <p:clrMapOvr>
    <a:masterClrMapping/>
  </p:clrMapOvr>
  <p:transition spd="med">
    <p:wipe dir="r"/>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910228"/>
            <a:ext cx="6324600" cy="941796"/>
          </a:xfrm>
        </p:spPr>
        <p:txBody>
          <a:bodyPr/>
          <a:lstStyle/>
          <a:p>
            <a:r>
              <a:rPr lang="zh-TW" altLang="en-US" dirty="0" smtClean="0">
                <a:latin typeface="微軟正黑體" pitchFamily="34" charset="-120"/>
                <a:ea typeface="微軟正黑體" pitchFamily="34" charset="-120"/>
              </a:rPr>
              <a:t>研究工具二</a:t>
            </a:r>
            <a:r>
              <a:rPr lang="en-US" altLang="zh-TW" dirty="0" smtClean="0">
                <a:latin typeface="微軟正黑體" pitchFamily="34" charset="-120"/>
                <a:ea typeface="微軟正黑體" pitchFamily="34" charset="-120"/>
              </a:rPr>
              <a:t/>
            </a:r>
            <a:br>
              <a:rPr lang="en-US" altLang="zh-TW" dirty="0" smtClean="0">
                <a:latin typeface="微軟正黑體" pitchFamily="34" charset="-120"/>
                <a:ea typeface="微軟正黑體" pitchFamily="34" charset="-120"/>
              </a:rPr>
            </a:br>
            <a:r>
              <a:rPr lang="zh-TW" altLang="zh-TW" dirty="0" smtClean="0">
                <a:latin typeface="微軟正黑體" pitchFamily="34" charset="-120"/>
                <a:ea typeface="微軟正黑體" pitchFamily="34" charset="-120"/>
              </a:rPr>
              <a:t>定向運動</a:t>
            </a:r>
            <a:r>
              <a:rPr lang="en-US" altLang="zh-TW" dirty="0" smtClean="0">
                <a:latin typeface="微軟正黑體" pitchFamily="34" charset="-120"/>
                <a:ea typeface="微軟正黑體" pitchFamily="34" charset="-120"/>
              </a:rPr>
              <a:t>(Orienteering) </a:t>
            </a:r>
            <a:endParaRPr lang="zh-TW" altLang="en-US" dirty="0">
              <a:latin typeface="微軟正黑體" pitchFamily="34" charset="-120"/>
              <a:ea typeface="微軟正黑體" pitchFamily="34" charset="-120"/>
            </a:endParaRPr>
          </a:p>
        </p:txBody>
      </p:sp>
      <p:sp>
        <p:nvSpPr>
          <p:cNvPr id="3" name="Content Placeholder 2"/>
          <p:cNvSpPr>
            <a:spLocks noGrp="1"/>
          </p:cNvSpPr>
          <p:nvPr>
            <p:ph idx="1"/>
          </p:nvPr>
        </p:nvSpPr>
        <p:spPr/>
        <p:txBody>
          <a:bodyPr/>
          <a:lstStyle/>
          <a:p>
            <a:r>
              <a:rPr lang="zh-TW" altLang="zh-TW" dirty="0" smtClean="0">
                <a:latin typeface="微軟正黑體" pitchFamily="34" charset="-120"/>
                <a:ea typeface="微軟正黑體" pitchFamily="34" charset="-120"/>
              </a:rPr>
              <a:t>張新安、劉宗偉認為，中國有</a:t>
            </a:r>
            <a:r>
              <a:rPr lang="en-US" altLang="zh-TW" dirty="0" smtClean="0">
                <a:latin typeface="微軟正黑體" pitchFamily="34" charset="-120"/>
                <a:ea typeface="微軟正黑體" pitchFamily="34" charset="-120"/>
              </a:rPr>
              <a:t>90%</a:t>
            </a:r>
            <a:r>
              <a:rPr lang="zh-TW" altLang="zh-TW" dirty="0" smtClean="0">
                <a:latin typeface="微軟正黑體" pitchFamily="34" charset="-120"/>
                <a:ea typeface="微軟正黑體" pitchFamily="34" charset="-120"/>
              </a:rPr>
              <a:t>的人不能熟練識圖用圖，這對中國的國防非常不利，而</a:t>
            </a:r>
            <a:r>
              <a:rPr lang="zh-TW" altLang="zh-TW" dirty="0" smtClean="0">
                <a:solidFill>
                  <a:srgbClr val="FF0000"/>
                </a:solidFill>
                <a:effectLst>
                  <a:outerShdw blurRad="38100" dist="38100" dir="2700000" algn="tl">
                    <a:srgbClr val="000000">
                      <a:alpha val="43137"/>
                    </a:srgbClr>
                  </a:outerShdw>
                </a:effectLst>
                <a:latin typeface="微軟正黑體" pitchFamily="34" charset="-120"/>
                <a:ea typeface="微軟正黑體" pitchFamily="34" charset="-120"/>
              </a:rPr>
              <a:t>定向運動可以提高識圖用圖</a:t>
            </a:r>
            <a:r>
              <a:rPr lang="zh-TW" altLang="zh-TW" dirty="0" smtClean="0">
                <a:solidFill>
                  <a:srgbClr val="FF0000"/>
                </a:solidFill>
                <a:effectLst>
                  <a:outerShdw blurRad="38100" dist="38100" dir="2700000" algn="tl">
                    <a:srgbClr val="000000">
                      <a:alpha val="43137"/>
                    </a:srgbClr>
                  </a:outerShdw>
                </a:effectLst>
                <a:latin typeface="微軟正黑體" pitchFamily="34" charset="-120"/>
                <a:ea typeface="微軟正黑體" pitchFamily="34" charset="-120"/>
              </a:rPr>
              <a:t>能力</a:t>
            </a:r>
            <a:r>
              <a:rPr lang="zh-TW" altLang="zh-TW" dirty="0" smtClean="0">
                <a:latin typeface="微軟正黑體" pitchFamily="34" charset="-120"/>
                <a:ea typeface="微軟正黑體" pitchFamily="34" charset="-120"/>
              </a:rPr>
              <a:t>。</a:t>
            </a:r>
            <a:endParaRPr lang="zh-TW" altLang="en-US" dirty="0">
              <a:latin typeface="微軟正黑體" pitchFamily="34" charset="-120"/>
              <a:ea typeface="微軟正黑體" pitchFamily="34" charset="-120"/>
            </a:endParaRPr>
          </a:p>
        </p:txBody>
      </p:sp>
      <p:sp>
        <p:nvSpPr>
          <p:cNvPr id="4" name="TextBox 3"/>
          <p:cNvSpPr txBox="1"/>
          <p:nvPr/>
        </p:nvSpPr>
        <p:spPr>
          <a:xfrm>
            <a:off x="7560332" y="292006"/>
            <a:ext cx="1107996" cy="369332"/>
          </a:xfrm>
          <a:prstGeom prst="rect">
            <a:avLst/>
          </a:prstGeom>
          <a:noFill/>
        </p:spPr>
        <p:txBody>
          <a:bodyPr wrap="none" rtlCol="0">
            <a:spAutoFit/>
          </a:bodyPr>
          <a:lstStyle/>
          <a:p>
            <a:r>
              <a:rPr lang="zh-TW" altLang="en-US" dirty="0" smtClean="0"/>
              <a:t>研究</a:t>
            </a:r>
            <a:r>
              <a:rPr lang="zh-TW" altLang="en-US" dirty="0" smtClean="0"/>
              <a:t>工</a:t>
            </a:r>
            <a:r>
              <a:rPr lang="zh-TW" altLang="en-US" dirty="0" smtClean="0"/>
              <a:t>具</a:t>
            </a:r>
            <a:endParaRPr lang="zh-TW" altLang="en-US" dirty="0"/>
          </a:p>
        </p:txBody>
      </p:sp>
    </p:spTree>
  </p:cSld>
  <p:clrMapOvr>
    <a:masterClrMapping/>
  </p:clrMapOvr>
  <p:transition spd="med">
    <p:wipe dir="r"/>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1145677"/>
            <a:ext cx="6324600" cy="470898"/>
          </a:xfrm>
        </p:spPr>
        <p:txBody>
          <a:bodyPr/>
          <a:lstStyle/>
          <a:p>
            <a:r>
              <a:rPr lang="zh-TW" altLang="zh-TW" dirty="0" smtClean="0"/>
              <a:t>定向運動競賽示意</a:t>
            </a:r>
            <a:endParaRPr lang="zh-TW" altLang="en-US" dirty="0"/>
          </a:p>
        </p:txBody>
      </p:sp>
      <p:pic>
        <p:nvPicPr>
          <p:cNvPr id="60418" name="Picture 2" descr="20091230021339390"/>
          <p:cNvPicPr>
            <a:picLocks noChangeAspect="1" noChangeArrowheads="1"/>
          </p:cNvPicPr>
          <p:nvPr/>
        </p:nvPicPr>
        <p:blipFill>
          <a:blip r:embed="rId2" cstate="print">
            <a:lum contrast="20000"/>
          </a:blip>
          <a:srcRect/>
          <a:stretch>
            <a:fillRect/>
          </a:stretch>
        </p:blipFill>
        <p:spPr bwMode="auto">
          <a:xfrm>
            <a:off x="1295635" y="2204864"/>
            <a:ext cx="1187561" cy="176840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60419" name="Picture 3" descr="20091230021244971"/>
          <p:cNvPicPr>
            <a:picLocks noChangeAspect="1" noChangeArrowheads="1"/>
          </p:cNvPicPr>
          <p:nvPr/>
        </p:nvPicPr>
        <p:blipFill>
          <a:blip r:embed="rId3" cstate="print">
            <a:lum contrast="20000"/>
          </a:blip>
          <a:srcRect/>
          <a:stretch>
            <a:fillRect/>
          </a:stretch>
        </p:blipFill>
        <p:spPr bwMode="auto">
          <a:xfrm>
            <a:off x="2730299" y="2204864"/>
            <a:ext cx="2705797" cy="176840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60420" name="Picture 4" descr="a01"/>
          <p:cNvPicPr>
            <a:picLocks noChangeAspect="1" noChangeArrowheads="1"/>
          </p:cNvPicPr>
          <p:nvPr/>
        </p:nvPicPr>
        <p:blipFill>
          <a:blip r:embed="rId4" cstate="print">
            <a:lum contrast="20000"/>
          </a:blip>
          <a:srcRect/>
          <a:stretch>
            <a:fillRect/>
          </a:stretch>
        </p:blipFill>
        <p:spPr bwMode="auto">
          <a:xfrm>
            <a:off x="3671900" y="4602039"/>
            <a:ext cx="4395925" cy="167709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7" name="TextBox 6"/>
          <p:cNvSpPr txBox="1"/>
          <p:nvPr/>
        </p:nvSpPr>
        <p:spPr>
          <a:xfrm>
            <a:off x="7560332" y="292006"/>
            <a:ext cx="1107996" cy="369332"/>
          </a:xfrm>
          <a:prstGeom prst="rect">
            <a:avLst/>
          </a:prstGeom>
          <a:noFill/>
        </p:spPr>
        <p:txBody>
          <a:bodyPr wrap="none" rtlCol="0">
            <a:spAutoFit/>
          </a:bodyPr>
          <a:lstStyle/>
          <a:p>
            <a:r>
              <a:rPr lang="zh-TW" altLang="en-US" dirty="0" smtClean="0"/>
              <a:t>研究</a:t>
            </a:r>
            <a:r>
              <a:rPr lang="zh-TW" altLang="en-US" dirty="0" smtClean="0"/>
              <a:t>工</a:t>
            </a:r>
            <a:r>
              <a:rPr lang="zh-TW" altLang="en-US" dirty="0" smtClean="0"/>
              <a:t>具</a:t>
            </a:r>
            <a:endParaRPr lang="zh-TW" altLang="en-US" dirty="0"/>
          </a:p>
        </p:txBody>
      </p:sp>
    </p:spTree>
  </p:cSld>
  <p:clrMapOvr>
    <a:masterClrMapping/>
  </p:clrMapOvr>
  <p:transition spd="med">
    <p:wipe dir="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864178"/>
            <a:ext cx="6324600" cy="1412694"/>
          </a:xfrm>
        </p:spPr>
        <p:txBody>
          <a:bodyPr/>
          <a:lstStyle/>
          <a:p>
            <a:r>
              <a:rPr lang="zh-TW" altLang="en-US" dirty="0" smtClean="0">
                <a:latin typeface="微軟正黑體" pitchFamily="34" charset="-120"/>
                <a:ea typeface="微軟正黑體" pitchFamily="34" charset="-120"/>
              </a:rPr>
              <a:t>系統設計</a:t>
            </a:r>
            <a:r>
              <a:rPr lang="en-US" altLang="zh-TW" dirty="0" smtClean="0">
                <a:latin typeface="微軟正黑體" pitchFamily="34" charset="-120"/>
                <a:ea typeface="微軟正黑體" pitchFamily="34" charset="-120"/>
              </a:rPr>
              <a:t>-</a:t>
            </a:r>
            <a:r>
              <a:rPr lang="zh-TW" altLang="en-US" dirty="0" smtClean="0">
                <a:latin typeface="微軟正黑體" pitchFamily="34" charset="-120"/>
                <a:ea typeface="微軟正黑體" pitchFamily="34" charset="-120"/>
              </a:rPr>
              <a:t>建築於</a:t>
            </a:r>
            <a:r>
              <a:rPr lang="en-US" altLang="zh-TW" dirty="0" smtClean="0">
                <a:latin typeface="微軟正黑體" pitchFamily="34" charset="-120"/>
                <a:ea typeface="微軟正黑體" pitchFamily="34" charset="-120"/>
              </a:rPr>
              <a:t>Input </a:t>
            </a:r>
            <a:r>
              <a:rPr lang="en-US" altLang="zh-TW" dirty="0" smtClean="0">
                <a:latin typeface="微軟正黑體" pitchFamily="34" charset="-120"/>
                <a:ea typeface="微軟正黑體" pitchFamily="34" charset="-120"/>
              </a:rPr>
              <a:t>- Process - Outcome Game Model </a:t>
            </a:r>
            <a:r>
              <a:rPr lang="zh-TW" altLang="en-US" dirty="0" smtClean="0">
                <a:latin typeface="微軟正黑體" pitchFamily="34" charset="-120"/>
                <a:ea typeface="微軟正黑體" pitchFamily="34" charset="-120"/>
              </a:rPr>
              <a:t>的輔助學習遊戲</a:t>
            </a:r>
            <a:endParaRPr lang="zh-TW" altLang="en-US" dirty="0">
              <a:latin typeface="微軟正黑體" pitchFamily="34" charset="-120"/>
              <a:ea typeface="微軟正黑體" pitchFamily="34" charset="-120"/>
            </a:endParaRPr>
          </a:p>
        </p:txBody>
      </p:sp>
      <p:sp>
        <p:nvSpPr>
          <p:cNvPr id="4" name="TextBox 3"/>
          <p:cNvSpPr txBox="1"/>
          <p:nvPr/>
        </p:nvSpPr>
        <p:spPr>
          <a:xfrm>
            <a:off x="7560332" y="292006"/>
            <a:ext cx="1107996" cy="369332"/>
          </a:xfrm>
          <a:prstGeom prst="rect">
            <a:avLst/>
          </a:prstGeom>
          <a:noFill/>
        </p:spPr>
        <p:txBody>
          <a:bodyPr wrap="none" rtlCol="0">
            <a:spAutoFit/>
          </a:bodyPr>
          <a:lstStyle/>
          <a:p>
            <a:r>
              <a:rPr lang="zh-TW" altLang="en-US" dirty="0" smtClean="0"/>
              <a:t>系統設計</a:t>
            </a:r>
            <a:endParaRPr lang="zh-TW" altLang="en-US" dirty="0"/>
          </a:p>
        </p:txBody>
      </p:sp>
      <p:pic>
        <p:nvPicPr>
          <p:cNvPr id="61450" name="Picture 10"/>
          <p:cNvPicPr>
            <a:picLocks noChangeAspect="1" noChangeArrowheads="1"/>
          </p:cNvPicPr>
          <p:nvPr/>
        </p:nvPicPr>
        <p:blipFill>
          <a:blip r:embed="rId2" cstate="print"/>
          <a:srcRect l="9905" t="22741" r="59203" b="30482"/>
          <a:stretch>
            <a:fillRect/>
          </a:stretch>
        </p:blipFill>
        <p:spPr bwMode="auto">
          <a:xfrm>
            <a:off x="3167844" y="2636912"/>
            <a:ext cx="3766356" cy="3564396"/>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cSld>
  <p:clrMapOvr>
    <a:masterClrMapping/>
  </p:clrMapOvr>
  <p:transition spd="med">
    <p:wipe dir="r"/>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1145677"/>
            <a:ext cx="6324600" cy="470898"/>
          </a:xfrm>
        </p:spPr>
        <p:txBody>
          <a:bodyPr/>
          <a:lstStyle/>
          <a:p>
            <a:r>
              <a:rPr lang="zh-TW" altLang="zh-TW" dirty="0" smtClean="0"/>
              <a:t>第二個階段－過程</a:t>
            </a:r>
            <a:r>
              <a:rPr lang="en-US" altLang="zh-TW" dirty="0" smtClean="0"/>
              <a:t>(Process</a:t>
            </a:r>
            <a:r>
              <a:rPr lang="en-US" altLang="zh-TW" dirty="0" smtClean="0"/>
              <a:t>)</a:t>
            </a:r>
            <a:endParaRPr lang="zh-TW" altLang="en-US" dirty="0"/>
          </a:p>
        </p:txBody>
      </p:sp>
      <p:sp>
        <p:nvSpPr>
          <p:cNvPr id="3" name="Content Placeholder 2"/>
          <p:cNvSpPr>
            <a:spLocks noGrp="1"/>
          </p:cNvSpPr>
          <p:nvPr>
            <p:ph idx="1"/>
          </p:nvPr>
        </p:nvSpPr>
        <p:spPr/>
        <p:txBody>
          <a:bodyPr>
            <a:normAutofit lnSpcReduction="10000"/>
          </a:bodyPr>
          <a:lstStyle/>
          <a:p>
            <a:r>
              <a:rPr lang="en-US" altLang="zh-TW" dirty="0" err="1" smtClean="0">
                <a:latin typeface="微軟正黑體" pitchFamily="34" charset="-120"/>
                <a:ea typeface="微軟正黑體" pitchFamily="34" charset="-120"/>
              </a:rPr>
              <a:t>Garris</a:t>
            </a:r>
            <a:r>
              <a:rPr lang="en-US" altLang="zh-TW" dirty="0" smtClean="0">
                <a:latin typeface="微軟正黑體" pitchFamily="34" charset="-120"/>
                <a:ea typeface="微軟正黑體" pitchFamily="34" charset="-120"/>
              </a:rPr>
              <a:t> et al.(2002)</a:t>
            </a:r>
            <a:r>
              <a:rPr lang="zh-TW" altLang="zh-TW" dirty="0" smtClean="0">
                <a:latin typeface="微軟正黑體" pitchFamily="34" charset="-120"/>
                <a:ea typeface="微軟正黑體" pitchFamily="34" charset="-120"/>
              </a:rPr>
              <a:t>認為遊戲式學習由</a:t>
            </a:r>
            <a:r>
              <a:rPr lang="zh-TW" altLang="zh-TW" dirty="0" smtClean="0">
                <a:solidFill>
                  <a:srgbClr val="FF0000"/>
                </a:solidFill>
                <a:effectLst>
                  <a:outerShdw blurRad="38100" dist="38100" dir="2700000" algn="tl">
                    <a:srgbClr val="000000">
                      <a:alpha val="43137"/>
                    </a:srgbClr>
                  </a:outerShdw>
                </a:effectLst>
                <a:latin typeface="微軟正黑體" pitchFamily="34" charset="-120"/>
                <a:ea typeface="微軟正黑體" pitchFamily="34" charset="-120"/>
              </a:rPr>
              <a:t>使用者判斷</a:t>
            </a:r>
            <a:r>
              <a:rPr lang="en-US" altLang="zh-TW" dirty="0" smtClean="0">
                <a:latin typeface="微軟正黑體" pitchFamily="34" charset="-120"/>
                <a:ea typeface="微軟正黑體" pitchFamily="34" charset="-120"/>
              </a:rPr>
              <a:t>(User Judgment)</a:t>
            </a:r>
            <a:r>
              <a:rPr lang="zh-TW" altLang="zh-TW" dirty="0" smtClean="0">
                <a:latin typeface="微軟正黑體" pitchFamily="34" charset="-120"/>
                <a:ea typeface="微軟正黑體" pitchFamily="34" charset="-120"/>
              </a:rPr>
              <a:t>、</a:t>
            </a:r>
            <a:r>
              <a:rPr lang="zh-TW" altLang="zh-TW" dirty="0" smtClean="0">
                <a:solidFill>
                  <a:srgbClr val="FF0000"/>
                </a:solidFill>
                <a:effectLst>
                  <a:outerShdw blurRad="38100" dist="38100" dir="2700000" algn="tl">
                    <a:srgbClr val="000000">
                      <a:alpha val="43137"/>
                    </a:srgbClr>
                  </a:outerShdw>
                </a:effectLst>
                <a:latin typeface="微軟正黑體" pitchFamily="34" charset="-120"/>
                <a:ea typeface="微軟正黑體" pitchFamily="34" charset="-120"/>
              </a:rPr>
              <a:t>使用者行為</a:t>
            </a:r>
            <a:r>
              <a:rPr lang="en-US" altLang="zh-TW" dirty="0" smtClean="0">
                <a:latin typeface="微軟正黑體" pitchFamily="34" charset="-120"/>
                <a:ea typeface="微軟正黑體" pitchFamily="34" charset="-120"/>
              </a:rPr>
              <a:t>(User Behavior)</a:t>
            </a:r>
            <a:r>
              <a:rPr lang="zh-TW" altLang="zh-TW" dirty="0" smtClean="0">
                <a:latin typeface="微軟正黑體" pitchFamily="34" charset="-120"/>
                <a:ea typeface="微軟正黑體" pitchFamily="34" charset="-120"/>
              </a:rPr>
              <a:t>及</a:t>
            </a:r>
            <a:r>
              <a:rPr lang="zh-TW" altLang="zh-TW" b="1" dirty="0" smtClean="0">
                <a:effectLst>
                  <a:outerShdw blurRad="38100" dist="38100" dir="2700000" algn="tl">
                    <a:srgbClr val="000000">
                      <a:alpha val="43137"/>
                    </a:srgbClr>
                  </a:outerShdw>
                </a:effectLst>
                <a:latin typeface="微軟正黑體" pitchFamily="34" charset="-120"/>
                <a:ea typeface="微軟正黑體" pitchFamily="34" charset="-120"/>
              </a:rPr>
              <a:t>系統回饋</a:t>
            </a:r>
            <a:r>
              <a:rPr lang="en-US" altLang="zh-TW" dirty="0" smtClean="0">
                <a:latin typeface="微軟正黑體" pitchFamily="34" charset="-120"/>
                <a:ea typeface="微軟正黑體" pitchFamily="34" charset="-120"/>
              </a:rPr>
              <a:t>(System Feedback)</a:t>
            </a:r>
            <a:r>
              <a:rPr lang="zh-TW" altLang="zh-TW" dirty="0" smtClean="0">
                <a:latin typeface="微軟正黑體" pitchFamily="34" charset="-120"/>
                <a:ea typeface="微軟正黑體" pitchFamily="34" charset="-120"/>
              </a:rPr>
              <a:t>三點進行遊戲循環</a:t>
            </a:r>
            <a:r>
              <a:rPr lang="en-US" altLang="zh-TW" dirty="0" smtClean="0">
                <a:latin typeface="微軟正黑體" pitchFamily="34" charset="-120"/>
                <a:ea typeface="微軟正黑體" pitchFamily="34" charset="-120"/>
              </a:rPr>
              <a:t>(Game Cycle)</a:t>
            </a:r>
            <a:r>
              <a:rPr lang="zh-TW" altLang="zh-TW" dirty="0" smtClean="0">
                <a:latin typeface="微軟正黑體" pitchFamily="34" charset="-120"/>
                <a:ea typeface="微軟正黑體" pitchFamily="34" charset="-120"/>
              </a:rPr>
              <a:t>。因此本遊戲第一關「</a:t>
            </a:r>
            <a:r>
              <a:rPr lang="zh-TW" altLang="zh-TW" dirty="0" smtClean="0">
                <a:solidFill>
                  <a:srgbClr val="FF0000"/>
                </a:solidFill>
                <a:effectLst>
                  <a:outerShdw blurRad="38100" dist="38100" dir="2700000" algn="tl">
                    <a:srgbClr val="000000">
                      <a:alpha val="43137"/>
                    </a:srgbClr>
                  </a:outerShdw>
                </a:effectLst>
                <a:latin typeface="微軟正黑體" pitchFamily="34" charset="-120"/>
                <a:ea typeface="微軟正黑體" pitchFamily="34" charset="-120"/>
              </a:rPr>
              <a:t>尋寶遊戲</a:t>
            </a:r>
            <a:r>
              <a:rPr lang="zh-TW" altLang="zh-TW" dirty="0" smtClean="0">
                <a:latin typeface="微軟正黑體" pitchFamily="34" charset="-120"/>
                <a:ea typeface="微軟正黑體" pitchFamily="34" charset="-120"/>
              </a:rPr>
              <a:t>」讓學童進行定向運動競賽，第二關「</a:t>
            </a:r>
            <a:r>
              <a:rPr lang="zh-TW" altLang="zh-TW" dirty="0" smtClean="0">
                <a:solidFill>
                  <a:srgbClr val="FF0000"/>
                </a:solidFill>
                <a:effectLst>
                  <a:outerShdw blurRad="38100" dist="38100" dir="2700000" algn="tl">
                    <a:srgbClr val="000000">
                      <a:alpha val="43137"/>
                    </a:srgbClr>
                  </a:outerShdw>
                </a:effectLst>
                <a:latin typeface="微軟正黑體" pitchFamily="34" charset="-120"/>
                <a:ea typeface="微軟正黑體" pitchFamily="34" charset="-120"/>
              </a:rPr>
              <a:t>搶攻山頭</a:t>
            </a:r>
            <a:r>
              <a:rPr lang="zh-TW" altLang="zh-TW" dirty="0" smtClean="0">
                <a:latin typeface="微軟正黑體" pitchFamily="34" charset="-120"/>
                <a:ea typeface="微軟正黑體" pitchFamily="34" charset="-120"/>
              </a:rPr>
              <a:t>」讓學生進行地形判讀之</a:t>
            </a:r>
            <a:r>
              <a:rPr lang="zh-TW" altLang="zh-TW" dirty="0" smtClean="0">
                <a:latin typeface="微軟正黑體" pitchFamily="34" charset="-120"/>
                <a:ea typeface="微軟正黑體" pitchFamily="34" charset="-120"/>
              </a:rPr>
              <a:t>競賽</a:t>
            </a:r>
            <a:r>
              <a:rPr lang="zh-TW" altLang="en-US" dirty="0" smtClean="0">
                <a:latin typeface="微軟正黑體" pitchFamily="34" charset="-120"/>
                <a:ea typeface="微軟正黑體" pitchFamily="34" charset="-120"/>
              </a:rPr>
              <a:t>。</a:t>
            </a:r>
            <a:endParaRPr lang="zh-TW" altLang="en-US" dirty="0">
              <a:latin typeface="微軟正黑體" pitchFamily="34" charset="-120"/>
              <a:ea typeface="微軟正黑體" pitchFamily="34" charset="-120"/>
            </a:endParaRPr>
          </a:p>
        </p:txBody>
      </p:sp>
      <p:sp>
        <p:nvSpPr>
          <p:cNvPr id="4" name="TextBox 3"/>
          <p:cNvSpPr txBox="1"/>
          <p:nvPr/>
        </p:nvSpPr>
        <p:spPr>
          <a:xfrm>
            <a:off x="7560332" y="292006"/>
            <a:ext cx="1107996" cy="369332"/>
          </a:xfrm>
          <a:prstGeom prst="rect">
            <a:avLst/>
          </a:prstGeom>
          <a:noFill/>
        </p:spPr>
        <p:txBody>
          <a:bodyPr wrap="none" rtlCol="0">
            <a:spAutoFit/>
          </a:bodyPr>
          <a:lstStyle/>
          <a:p>
            <a:r>
              <a:rPr lang="zh-TW" altLang="en-US" dirty="0" smtClean="0"/>
              <a:t>系統設計</a:t>
            </a:r>
            <a:endParaRPr lang="zh-TW" altLang="en-US" dirty="0"/>
          </a:p>
        </p:txBody>
      </p:sp>
    </p:spTree>
  </p:cSld>
  <p:clrMapOvr>
    <a:masterClrMapping/>
  </p:clrMapOvr>
  <p:transition spd="med">
    <p:wipe dir="r"/>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1145677"/>
            <a:ext cx="7130752" cy="470898"/>
          </a:xfrm>
        </p:spPr>
        <p:txBody>
          <a:bodyPr/>
          <a:lstStyle/>
          <a:p>
            <a:r>
              <a:rPr lang="zh-TW" altLang="zh-TW" dirty="0" smtClean="0">
                <a:latin typeface="微軟正黑體" pitchFamily="34" charset="-120"/>
                <a:ea typeface="微軟正黑體" pitchFamily="34" charset="-120"/>
              </a:rPr>
              <a:t>五</a:t>
            </a:r>
            <a:r>
              <a:rPr lang="zh-TW" altLang="zh-TW" dirty="0" smtClean="0">
                <a:latin typeface="微軟正黑體" pitchFamily="34" charset="-120"/>
                <a:ea typeface="微軟正黑體" pitchFamily="34" charset="-120"/>
              </a:rPr>
              <a:t>項功能模擬</a:t>
            </a:r>
            <a:r>
              <a:rPr lang="en-US" altLang="zh-TW" dirty="0" smtClean="0">
                <a:latin typeface="微軟正黑體" pitchFamily="34" charset="-120"/>
                <a:ea typeface="微軟正黑體" pitchFamily="34" charset="-120"/>
              </a:rPr>
              <a:t>3D</a:t>
            </a:r>
            <a:r>
              <a:rPr lang="zh-TW" altLang="zh-TW" dirty="0" smtClean="0">
                <a:latin typeface="微軟正黑體" pitchFamily="34" charset="-120"/>
                <a:ea typeface="微軟正黑體" pitchFamily="34" charset="-120"/>
              </a:rPr>
              <a:t>環境效果</a:t>
            </a:r>
            <a:endParaRPr lang="zh-TW" altLang="en-US" dirty="0">
              <a:latin typeface="微軟正黑體" pitchFamily="34" charset="-120"/>
              <a:ea typeface="微軟正黑體" pitchFamily="34" charset="-120"/>
            </a:endParaRPr>
          </a:p>
        </p:txBody>
      </p:sp>
      <p:sp>
        <p:nvSpPr>
          <p:cNvPr id="3" name="Content Placeholder 2"/>
          <p:cNvSpPr>
            <a:spLocks noGrp="1"/>
          </p:cNvSpPr>
          <p:nvPr>
            <p:ph idx="1"/>
          </p:nvPr>
        </p:nvSpPr>
        <p:spPr>
          <a:xfrm>
            <a:off x="1511660" y="1916832"/>
            <a:ext cx="7251340" cy="4644516"/>
          </a:xfrm>
        </p:spPr>
        <p:txBody>
          <a:bodyPr>
            <a:normAutofit fontScale="70000" lnSpcReduction="20000"/>
          </a:bodyPr>
          <a:lstStyle/>
          <a:p>
            <a:r>
              <a:rPr lang="zh-TW" altLang="zh-TW" dirty="0" smtClean="0">
                <a:latin typeface="微軟正黑體" pitchFamily="34" charset="-120"/>
                <a:ea typeface="微軟正黑體" pitchFamily="34" charset="-120"/>
              </a:rPr>
              <a:t>第一</a:t>
            </a:r>
            <a:r>
              <a:rPr lang="zh-TW" altLang="zh-TW" dirty="0" smtClean="0">
                <a:latin typeface="微軟正黑體" pitchFamily="34" charset="-120"/>
                <a:ea typeface="微軟正黑體" pitchFamily="34" charset="-120"/>
              </a:rPr>
              <a:t>人稱</a:t>
            </a:r>
            <a:r>
              <a:rPr lang="zh-TW" altLang="zh-TW" dirty="0" smtClean="0">
                <a:solidFill>
                  <a:srgbClr val="FF0000"/>
                </a:solidFill>
                <a:effectLst>
                  <a:outerShdw blurRad="38100" dist="38100" dir="2700000" algn="tl">
                    <a:srgbClr val="000000">
                      <a:alpha val="43137"/>
                    </a:srgbClr>
                  </a:outerShdw>
                </a:effectLst>
                <a:latin typeface="微軟正黑體" pitchFamily="34" charset="-120"/>
                <a:ea typeface="微軟正黑體" pitchFamily="34" charset="-120"/>
              </a:rPr>
              <a:t>視角</a:t>
            </a:r>
            <a:r>
              <a:rPr lang="zh-TW" altLang="zh-TW" dirty="0" smtClean="0">
                <a:latin typeface="微軟正黑體" pitchFamily="34" charset="-120"/>
                <a:ea typeface="微軟正黑體" pitchFamily="34" charset="-120"/>
              </a:rPr>
              <a:t>角度：模擬行人行走，</a:t>
            </a:r>
            <a:r>
              <a:rPr lang="en-US" altLang="zh-TW" dirty="0" smtClean="0">
                <a:latin typeface="微軟正黑體" pitchFamily="34" charset="-120"/>
                <a:ea typeface="微軟正黑體" pitchFamily="34" charset="-120"/>
              </a:rPr>
              <a:t>360</a:t>
            </a:r>
            <a:r>
              <a:rPr lang="zh-TW" altLang="zh-TW" dirty="0" smtClean="0">
                <a:latin typeface="微軟正黑體" pitchFamily="34" charset="-120"/>
                <a:ea typeface="微軟正黑體" pitchFamily="34" charset="-120"/>
              </a:rPr>
              <a:t>度觀看環境功能，不得穿越建築物之限制。</a:t>
            </a:r>
          </a:p>
          <a:p>
            <a:r>
              <a:rPr lang="zh-TW" altLang="zh-TW" dirty="0" smtClean="0">
                <a:solidFill>
                  <a:srgbClr val="FF0000"/>
                </a:solidFill>
                <a:effectLst>
                  <a:outerShdw blurRad="38100" dist="38100" dir="2700000" algn="tl">
                    <a:srgbClr val="000000">
                      <a:alpha val="43137"/>
                    </a:srgbClr>
                  </a:outerShdw>
                </a:effectLst>
                <a:latin typeface="微軟正黑體" pitchFamily="34" charset="-120"/>
                <a:ea typeface="微軟正黑體" pitchFamily="34" charset="-120"/>
              </a:rPr>
              <a:t>重力</a:t>
            </a:r>
            <a:r>
              <a:rPr lang="zh-TW" altLang="zh-TW" dirty="0" smtClean="0">
                <a:latin typeface="微軟正黑體" pitchFamily="34" charset="-120"/>
                <a:ea typeface="微軟正黑體" pitchFamily="34" charset="-120"/>
              </a:rPr>
              <a:t>模擬：體驗等高線疏密緩陡，爬行吃力或掉落情形。</a:t>
            </a:r>
          </a:p>
          <a:p>
            <a:r>
              <a:rPr lang="zh-TW" altLang="zh-TW" dirty="0" smtClean="0">
                <a:latin typeface="微軟正黑體" pitchFamily="34" charset="-120"/>
                <a:ea typeface="微軟正黑體" pitchFamily="34" charset="-120"/>
              </a:rPr>
              <a:t>角色</a:t>
            </a:r>
            <a:r>
              <a:rPr lang="zh-TW" altLang="zh-TW" dirty="0" smtClean="0">
                <a:solidFill>
                  <a:srgbClr val="FF0000"/>
                </a:solidFill>
                <a:effectLst>
                  <a:outerShdw blurRad="38100" dist="38100" dir="2700000" algn="tl">
                    <a:srgbClr val="000000">
                      <a:alpha val="43137"/>
                    </a:srgbClr>
                  </a:outerShdw>
                </a:effectLst>
                <a:latin typeface="微軟正黑體" pitchFamily="34" charset="-120"/>
                <a:ea typeface="微軟正黑體" pitchFamily="34" charset="-120"/>
              </a:rPr>
              <a:t>互動</a:t>
            </a:r>
            <a:r>
              <a:rPr lang="zh-TW" altLang="zh-TW" dirty="0" smtClean="0">
                <a:latin typeface="微軟正黑體" pitchFamily="34" charset="-120"/>
                <a:ea typeface="微軟正黑體" pitchFamily="34" charset="-120"/>
              </a:rPr>
              <a:t>：與其它角色互動設計，問路及定向運動競賽。</a:t>
            </a:r>
          </a:p>
          <a:p>
            <a:r>
              <a:rPr lang="zh-TW" altLang="zh-TW" dirty="0" smtClean="0">
                <a:solidFill>
                  <a:srgbClr val="FF0000"/>
                </a:solidFill>
                <a:effectLst>
                  <a:outerShdw blurRad="38100" dist="38100" dir="2700000" algn="tl">
                    <a:srgbClr val="000000">
                      <a:alpha val="43137"/>
                    </a:srgbClr>
                  </a:outerShdw>
                </a:effectLst>
                <a:latin typeface="微軟正黑體" pitchFamily="34" charset="-120"/>
                <a:ea typeface="微軟正黑體" pitchFamily="34" charset="-120"/>
              </a:rPr>
              <a:t>地形</a:t>
            </a:r>
            <a:r>
              <a:rPr lang="zh-TW" altLang="zh-TW" dirty="0" smtClean="0">
                <a:latin typeface="微軟正黑體" pitchFamily="34" charset="-120"/>
                <a:ea typeface="微軟正黑體" pitchFamily="34" charset="-120"/>
              </a:rPr>
              <a:t>設計：依據等高線地形設計，模擬地形：台地、盆地、平原、山地、台地。</a:t>
            </a:r>
          </a:p>
          <a:p>
            <a:r>
              <a:rPr lang="zh-TW" altLang="zh-TW" dirty="0" smtClean="0">
                <a:solidFill>
                  <a:srgbClr val="FF0000"/>
                </a:solidFill>
                <a:effectLst>
                  <a:outerShdw blurRad="38100" dist="38100" dir="2700000" algn="tl">
                    <a:srgbClr val="000000">
                      <a:alpha val="43137"/>
                    </a:srgbClr>
                  </a:outerShdw>
                </a:effectLst>
                <a:latin typeface="微軟正黑體" pitchFamily="34" charset="-120"/>
                <a:ea typeface="微軟正黑體" pitchFamily="34" charset="-120"/>
              </a:rPr>
              <a:t>遊戲</a:t>
            </a:r>
            <a:r>
              <a:rPr lang="zh-TW" altLang="zh-TW" dirty="0" smtClean="0">
                <a:solidFill>
                  <a:srgbClr val="FF0000"/>
                </a:solidFill>
                <a:effectLst>
                  <a:outerShdw blurRad="38100" dist="38100" dir="2700000" algn="tl">
                    <a:srgbClr val="000000">
                      <a:alpha val="43137"/>
                    </a:srgbClr>
                  </a:outerShdw>
                </a:effectLst>
                <a:latin typeface="微軟正黑體" pitchFamily="34" charset="-120"/>
                <a:ea typeface="微軟正黑體" pitchFamily="34" charset="-120"/>
              </a:rPr>
              <a:t>效果</a:t>
            </a:r>
            <a:r>
              <a:rPr lang="zh-TW" altLang="zh-TW" dirty="0" smtClean="0">
                <a:latin typeface="微軟正黑體" pitchFamily="34" charset="-120"/>
                <a:ea typeface="微軟正黑體" pitchFamily="34" charset="-120"/>
              </a:rPr>
              <a:t>：</a:t>
            </a:r>
          </a:p>
          <a:p>
            <a:pPr lvl="1"/>
            <a:r>
              <a:rPr lang="en-US" altLang="zh-TW" dirty="0" smtClean="0">
                <a:latin typeface="微軟正黑體" pitchFamily="34" charset="-120"/>
                <a:ea typeface="微軟正黑體" pitchFamily="34" charset="-120"/>
              </a:rPr>
              <a:t>1.</a:t>
            </a:r>
            <a:r>
              <a:rPr lang="zh-TW" altLang="zh-TW" dirty="0" smtClean="0">
                <a:latin typeface="微軟正黑體" pitchFamily="34" charset="-120"/>
                <a:ea typeface="微軟正黑體" pitchFamily="34" charset="-120"/>
              </a:rPr>
              <a:t>剌激而緊張的音效及動態畫面。</a:t>
            </a:r>
          </a:p>
          <a:p>
            <a:pPr lvl="1"/>
            <a:r>
              <a:rPr lang="en-US" altLang="zh-TW" dirty="0" smtClean="0">
                <a:latin typeface="微軟正黑體" pitchFamily="34" charset="-120"/>
                <a:ea typeface="微軟正黑體" pitchFamily="34" charset="-120"/>
              </a:rPr>
              <a:t>2.</a:t>
            </a:r>
            <a:r>
              <a:rPr lang="zh-TW" altLang="zh-TW" dirty="0" smtClean="0">
                <a:latin typeface="微軟正黑體" pitchFamily="34" charset="-120"/>
                <a:ea typeface="微軟正黑體" pitchFamily="34" charset="-120"/>
              </a:rPr>
              <a:t>系統回饋：得分、叩分、勝利、失敗。</a:t>
            </a:r>
          </a:p>
          <a:p>
            <a:pPr lvl="1"/>
            <a:r>
              <a:rPr lang="en-US" altLang="zh-TW" dirty="0" smtClean="0">
                <a:latin typeface="微軟正黑體" pitchFamily="34" charset="-120"/>
                <a:ea typeface="微軟正黑體" pitchFamily="34" charset="-120"/>
              </a:rPr>
              <a:t>3.</a:t>
            </a:r>
            <a:r>
              <a:rPr lang="zh-TW" altLang="zh-TW" dirty="0" smtClean="0">
                <a:latin typeface="微軟正黑體" pitchFamily="34" charset="-120"/>
                <a:ea typeface="微軟正黑體" pitchFamily="34" charset="-120"/>
              </a:rPr>
              <a:t>計分及時間限制之即時顯示畫面。</a:t>
            </a:r>
          </a:p>
          <a:p>
            <a:r>
              <a:rPr lang="zh-TW" altLang="zh-TW" dirty="0" smtClean="0">
                <a:latin typeface="微軟正黑體" pitchFamily="34" charset="-120"/>
                <a:ea typeface="微軟正黑體" pitchFamily="34" charset="-120"/>
              </a:rPr>
              <a:t>角色位置顯示目前</a:t>
            </a:r>
            <a:r>
              <a:rPr lang="zh-TW" altLang="zh-TW" dirty="0" smtClean="0">
                <a:solidFill>
                  <a:srgbClr val="FF0000"/>
                </a:solidFill>
                <a:effectLst>
                  <a:outerShdw blurRad="38100" dist="38100" dir="2700000" algn="tl">
                    <a:srgbClr val="000000">
                      <a:alpha val="43137"/>
                    </a:srgbClr>
                  </a:outerShdw>
                </a:effectLst>
                <a:latin typeface="微軟正黑體" pitchFamily="34" charset="-120"/>
                <a:ea typeface="微軟正黑體" pitchFamily="34" charset="-120"/>
              </a:rPr>
              <a:t>高度數據</a:t>
            </a:r>
            <a:r>
              <a:rPr lang="zh-TW" altLang="zh-TW" dirty="0" smtClean="0">
                <a:latin typeface="微軟正黑體" pitchFamily="34" charset="-120"/>
                <a:ea typeface="微軟正黑體" pitchFamily="34" charset="-120"/>
              </a:rPr>
              <a:t>；設計</a:t>
            </a:r>
            <a:r>
              <a:rPr lang="zh-TW" altLang="zh-TW" dirty="0" smtClean="0">
                <a:solidFill>
                  <a:srgbClr val="FF0000"/>
                </a:solidFill>
                <a:effectLst>
                  <a:outerShdw blurRad="38100" dist="38100" dir="2700000" algn="tl">
                    <a:srgbClr val="000000">
                      <a:alpha val="43137"/>
                    </a:srgbClr>
                  </a:outerShdw>
                </a:effectLst>
                <a:latin typeface="微軟正黑體" pitchFamily="34" charset="-120"/>
                <a:ea typeface="微軟正黑體" pitchFamily="34" charset="-120"/>
              </a:rPr>
              <a:t>指北針顯示</a:t>
            </a:r>
            <a:r>
              <a:rPr lang="zh-TW" altLang="zh-TW" dirty="0" smtClean="0">
                <a:latin typeface="微軟正黑體" pitchFamily="34" charset="-120"/>
                <a:ea typeface="微軟正黑體" pitchFamily="34" charset="-120"/>
              </a:rPr>
              <a:t>目前遊戲</a:t>
            </a:r>
            <a:r>
              <a:rPr lang="zh-TW" altLang="zh-TW" dirty="0" smtClean="0">
                <a:latin typeface="微軟正黑體" pitchFamily="34" charset="-120"/>
                <a:ea typeface="微軟正黑體" pitchFamily="34" charset="-120"/>
              </a:rPr>
              <a:t>角色面向方位</a:t>
            </a:r>
            <a:r>
              <a:rPr lang="zh-TW" altLang="zh-TW" dirty="0" smtClean="0">
                <a:latin typeface="微軟正黑體" pitchFamily="34" charset="-120"/>
                <a:ea typeface="微軟正黑體" pitchFamily="34" charset="-120"/>
              </a:rPr>
              <a:t>。</a:t>
            </a:r>
          </a:p>
          <a:p>
            <a:endParaRPr lang="zh-TW" altLang="en-US" dirty="0">
              <a:latin typeface="微軟正黑體" pitchFamily="34" charset="-120"/>
              <a:ea typeface="微軟正黑體" pitchFamily="34" charset="-120"/>
            </a:endParaRPr>
          </a:p>
        </p:txBody>
      </p:sp>
      <p:sp>
        <p:nvSpPr>
          <p:cNvPr id="4" name="TextBox 3"/>
          <p:cNvSpPr txBox="1"/>
          <p:nvPr/>
        </p:nvSpPr>
        <p:spPr>
          <a:xfrm>
            <a:off x="7560332" y="292006"/>
            <a:ext cx="1107996" cy="369332"/>
          </a:xfrm>
          <a:prstGeom prst="rect">
            <a:avLst/>
          </a:prstGeom>
          <a:noFill/>
        </p:spPr>
        <p:txBody>
          <a:bodyPr wrap="none" rtlCol="0">
            <a:spAutoFit/>
          </a:bodyPr>
          <a:lstStyle/>
          <a:p>
            <a:r>
              <a:rPr lang="zh-TW" altLang="en-US" dirty="0" smtClean="0"/>
              <a:t>系統設計</a:t>
            </a:r>
            <a:endParaRPr lang="zh-TW" altLang="en-US" dirty="0"/>
          </a:p>
        </p:txBody>
      </p:sp>
    </p:spTree>
  </p:cSld>
  <p:clrMapOvr>
    <a:masterClrMapping/>
  </p:clrMapOvr>
  <p:transition spd="med">
    <p:wipe dir="r"/>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1145676"/>
            <a:ext cx="6324600" cy="470898"/>
          </a:xfrm>
        </p:spPr>
        <p:txBody>
          <a:bodyPr/>
          <a:lstStyle/>
          <a:p>
            <a:r>
              <a:rPr lang="en-US" altLang="zh-TW" dirty="0" err="1" smtClean="0">
                <a:latin typeface="微軟正黑體" pitchFamily="34" charset="-120"/>
                <a:ea typeface="微軟正黑體" pitchFamily="34" charset="-120"/>
              </a:rPr>
              <a:t>Kodu</a:t>
            </a:r>
            <a:r>
              <a:rPr lang="zh-TW" altLang="zh-TW" dirty="0" smtClean="0">
                <a:latin typeface="微軟正黑體" pitchFamily="34" charset="-120"/>
                <a:ea typeface="微軟正黑體" pitchFamily="34" charset="-120"/>
              </a:rPr>
              <a:t>等高線圖</a:t>
            </a:r>
            <a:r>
              <a:rPr lang="en-US" altLang="zh-TW" dirty="0" smtClean="0">
                <a:latin typeface="微軟正黑體" pitchFamily="34" charset="-120"/>
                <a:ea typeface="微軟正黑體" pitchFamily="34" charset="-120"/>
              </a:rPr>
              <a:t>3D</a:t>
            </a:r>
            <a:r>
              <a:rPr lang="zh-TW" altLang="zh-TW" dirty="0" smtClean="0">
                <a:latin typeface="微軟正黑體" pitchFamily="34" charset="-120"/>
                <a:ea typeface="微軟正黑體" pitchFamily="34" charset="-120"/>
              </a:rPr>
              <a:t>遊戲設計</a:t>
            </a:r>
            <a:endParaRPr lang="zh-TW" altLang="en-US" dirty="0">
              <a:latin typeface="微軟正黑體" pitchFamily="34" charset="-120"/>
              <a:ea typeface="微軟正黑體" pitchFamily="34" charset="-120"/>
            </a:endParaRPr>
          </a:p>
        </p:txBody>
      </p:sp>
      <p:sp>
        <p:nvSpPr>
          <p:cNvPr id="3" name="Content Placeholder 2"/>
          <p:cNvSpPr>
            <a:spLocks noGrp="1"/>
          </p:cNvSpPr>
          <p:nvPr>
            <p:ph idx="1"/>
          </p:nvPr>
        </p:nvSpPr>
        <p:spPr/>
        <p:txBody>
          <a:bodyPr/>
          <a:lstStyle/>
          <a:p>
            <a:endParaRPr lang="zh-TW" altLang="en-US"/>
          </a:p>
        </p:txBody>
      </p:sp>
      <p:pic>
        <p:nvPicPr>
          <p:cNvPr id="62466" name="Picture 2"/>
          <p:cNvPicPr>
            <a:picLocks noChangeAspect="1" noChangeArrowheads="1"/>
          </p:cNvPicPr>
          <p:nvPr/>
        </p:nvPicPr>
        <p:blipFill>
          <a:blip r:embed="rId2" cstate="print"/>
          <a:srcRect l="47541" t="24500" r="10230" b="24288"/>
          <a:stretch>
            <a:fillRect/>
          </a:stretch>
        </p:blipFill>
        <p:spPr bwMode="auto">
          <a:xfrm>
            <a:off x="2362200" y="1866900"/>
            <a:ext cx="5881259" cy="4457700"/>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
        <p:nvSpPr>
          <p:cNvPr id="6" name="TextBox 5"/>
          <p:cNvSpPr txBox="1"/>
          <p:nvPr/>
        </p:nvSpPr>
        <p:spPr>
          <a:xfrm>
            <a:off x="7560332" y="292006"/>
            <a:ext cx="1107996" cy="369332"/>
          </a:xfrm>
          <a:prstGeom prst="rect">
            <a:avLst/>
          </a:prstGeom>
          <a:noFill/>
        </p:spPr>
        <p:txBody>
          <a:bodyPr wrap="none" rtlCol="0">
            <a:spAutoFit/>
          </a:bodyPr>
          <a:lstStyle/>
          <a:p>
            <a:r>
              <a:rPr lang="zh-TW" altLang="en-US" dirty="0" smtClean="0"/>
              <a:t>系統設計</a:t>
            </a:r>
            <a:endParaRPr lang="zh-TW" altLang="en-US" dirty="0"/>
          </a:p>
        </p:txBody>
      </p:sp>
    </p:spTree>
  </p:cSld>
  <p:clrMapOvr>
    <a:masterClrMapping/>
  </p:clrMapOvr>
  <p:transition spd="med">
    <p:wipe dir="r"/>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TW" altLang="en-US" b="0" dirty="0" smtClean="0">
                <a:solidFill>
                  <a:schemeClr val="bg2"/>
                </a:solidFill>
                <a:latin typeface="微軟正黑體" pitchFamily="34" charset="-120"/>
                <a:ea typeface="微軟正黑體" pitchFamily="34" charset="-120"/>
              </a:rPr>
              <a:t>關卡設計</a:t>
            </a:r>
            <a:endParaRPr lang="zh-TW" altLang="en-US" b="0" dirty="0">
              <a:solidFill>
                <a:schemeClr val="bg2"/>
              </a:solidFill>
              <a:latin typeface="微軟正黑體" pitchFamily="34" charset="-120"/>
              <a:ea typeface="微軟正黑體" pitchFamily="34" charset="-120"/>
            </a:endParaRPr>
          </a:p>
        </p:txBody>
      </p:sp>
      <p:sp>
        <p:nvSpPr>
          <p:cNvPr id="4" name="TextBox 3"/>
          <p:cNvSpPr txBox="1"/>
          <p:nvPr/>
        </p:nvSpPr>
        <p:spPr>
          <a:xfrm>
            <a:off x="7560332" y="292006"/>
            <a:ext cx="1107996" cy="369332"/>
          </a:xfrm>
          <a:prstGeom prst="rect">
            <a:avLst/>
          </a:prstGeom>
          <a:noFill/>
        </p:spPr>
        <p:txBody>
          <a:bodyPr wrap="none" rtlCol="0">
            <a:spAutoFit/>
          </a:bodyPr>
          <a:lstStyle/>
          <a:p>
            <a:r>
              <a:rPr lang="zh-TW" altLang="en-US" dirty="0" smtClean="0"/>
              <a:t>設計理念</a:t>
            </a:r>
            <a:endParaRPr lang="zh-TW" altLang="en-US" dirty="0"/>
          </a:p>
        </p:txBody>
      </p:sp>
      <p:pic>
        <p:nvPicPr>
          <p:cNvPr id="63490" name="Picture 2" descr="地圖4"/>
          <p:cNvPicPr>
            <a:picLocks noChangeAspect="1" noChangeArrowheads="1"/>
          </p:cNvPicPr>
          <p:nvPr/>
        </p:nvPicPr>
        <p:blipFill>
          <a:blip r:embed="rId2" cstate="print"/>
          <a:srcRect/>
          <a:stretch>
            <a:fillRect/>
          </a:stretch>
        </p:blipFill>
        <p:spPr bwMode="auto">
          <a:xfrm>
            <a:off x="323528" y="2209800"/>
            <a:ext cx="3131259" cy="3043093"/>
          </a:xfrm>
          <a:prstGeom prst="rect">
            <a:avLst/>
          </a:prstGeom>
          <a:noFill/>
          <a:ln w="9525">
            <a:noFill/>
            <a:miter lim="800000"/>
            <a:headEnd/>
            <a:tailEnd/>
          </a:ln>
          <a:effectLst>
            <a:outerShdw dist="35921" dir="18900000" algn="ctr" rotWithShape="0">
              <a:srgbClr val="808080">
                <a:alpha val="50000"/>
              </a:srgbClr>
            </a:outerShdw>
          </a:effectLst>
        </p:spPr>
      </p:pic>
      <p:grpSp>
        <p:nvGrpSpPr>
          <p:cNvPr id="63491" name="Group 3"/>
          <p:cNvGrpSpPr>
            <a:grpSpLocks/>
          </p:cNvGrpSpPr>
          <p:nvPr/>
        </p:nvGrpSpPr>
        <p:grpSpPr bwMode="auto">
          <a:xfrm>
            <a:off x="2400441" y="3461621"/>
            <a:ext cx="1559491" cy="1650183"/>
            <a:chOff x="4121" y="4139"/>
            <a:chExt cx="1665" cy="1509"/>
          </a:xfrm>
        </p:grpSpPr>
        <p:cxnSp>
          <p:nvCxnSpPr>
            <p:cNvPr id="63492" name="AutoShape 4"/>
            <p:cNvCxnSpPr>
              <a:cxnSpLocks noChangeShapeType="1"/>
            </p:cNvCxnSpPr>
            <p:nvPr/>
          </p:nvCxnSpPr>
          <p:spPr bwMode="auto">
            <a:xfrm flipV="1">
              <a:off x="4899" y="5322"/>
              <a:ext cx="1" cy="326"/>
            </a:xfrm>
            <a:prstGeom prst="straightConnector1">
              <a:avLst/>
            </a:prstGeom>
            <a:noFill/>
            <a:ln w="19050">
              <a:solidFill>
                <a:srgbClr val="000000"/>
              </a:solidFill>
              <a:round/>
              <a:headEnd/>
              <a:tailEnd type="triangle" w="med" len="med"/>
            </a:ln>
            <a:effectLst/>
          </p:spPr>
        </p:cxnSp>
        <p:cxnSp>
          <p:nvCxnSpPr>
            <p:cNvPr id="63493" name="AutoShape 5"/>
            <p:cNvCxnSpPr>
              <a:cxnSpLocks noChangeShapeType="1"/>
            </p:cNvCxnSpPr>
            <p:nvPr/>
          </p:nvCxnSpPr>
          <p:spPr bwMode="auto">
            <a:xfrm>
              <a:off x="4577" y="4373"/>
              <a:ext cx="384" cy="0"/>
            </a:xfrm>
            <a:prstGeom prst="straightConnector1">
              <a:avLst/>
            </a:prstGeom>
            <a:noFill/>
            <a:ln w="19050">
              <a:solidFill>
                <a:srgbClr val="FF0000"/>
              </a:solidFill>
              <a:round/>
              <a:headEnd/>
              <a:tailEnd type="triangle" w="med" len="med"/>
            </a:ln>
          </p:spPr>
        </p:cxnSp>
        <p:sp>
          <p:nvSpPr>
            <p:cNvPr id="63494" name="文字方塊 2"/>
            <p:cNvSpPr txBox="1">
              <a:spLocks noChangeArrowheads="1"/>
            </p:cNvSpPr>
            <p:nvPr/>
          </p:nvSpPr>
          <p:spPr bwMode="auto">
            <a:xfrm>
              <a:off x="4961" y="4139"/>
              <a:ext cx="825" cy="197"/>
            </a:xfrm>
            <a:prstGeom prst="rect">
              <a:avLst/>
            </a:prstGeom>
            <a:solidFill>
              <a:srgbClr val="FFFFFF"/>
            </a:solidFill>
            <a:ln w="19050">
              <a:solidFill>
                <a:srgbClr val="FF0000"/>
              </a:solidFill>
              <a:miter lim="800000"/>
              <a:headEnd/>
              <a:tailEnd/>
            </a:ln>
          </p:spPr>
          <p:txBody>
            <a:bodyPr vert="horz" wrap="square" lIns="0" tIns="0" rIns="0" bIns="0" numCol="1" anchor="t"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zh-TW" altLang="en-US" sz="1400" b="0" i="0" u="none" strike="noStrike" cap="none" normalizeH="0" baseline="0" dirty="0" smtClean="0">
                  <a:ln>
                    <a:noFill/>
                  </a:ln>
                  <a:solidFill>
                    <a:schemeClr val="tx1"/>
                  </a:solidFill>
                  <a:effectLst/>
                  <a:latin typeface="Calibri" pitchFamily="34" charset="0"/>
                  <a:ea typeface="新細明體" pitchFamily="18" charset="-120"/>
                  <a:cs typeface="新細明體" pitchFamily="18" charset="-120"/>
                </a:rPr>
                <a:t>控制點</a:t>
              </a:r>
              <a:endParaRPr kumimoji="1" lang="zh-TW" sz="1400" b="0" i="0" u="none" strike="noStrike" cap="none" normalizeH="0" baseline="0" dirty="0" smtClean="0">
                <a:ln>
                  <a:noFill/>
                </a:ln>
                <a:solidFill>
                  <a:schemeClr val="tx1"/>
                </a:solidFill>
                <a:effectLst/>
                <a:latin typeface="Arial" pitchFamily="34" charset="0"/>
                <a:ea typeface="新細明體" pitchFamily="18" charset="-120"/>
                <a:cs typeface="新細明體" pitchFamily="18" charset="-120"/>
              </a:endParaRPr>
            </a:p>
          </p:txBody>
        </p:sp>
        <p:sp>
          <p:nvSpPr>
            <p:cNvPr id="63495" name="Rectangle 7"/>
            <p:cNvSpPr>
              <a:spLocks noChangeArrowheads="1"/>
            </p:cNvSpPr>
            <p:nvPr/>
          </p:nvSpPr>
          <p:spPr bwMode="auto">
            <a:xfrm>
              <a:off x="4121" y="4139"/>
              <a:ext cx="456" cy="451"/>
            </a:xfrm>
            <a:prstGeom prst="rect">
              <a:avLst/>
            </a:prstGeom>
            <a:noFill/>
            <a:ln w="19050">
              <a:solidFill>
                <a:srgbClr val="FF0000"/>
              </a:solidFill>
              <a:miter lim="800000"/>
              <a:headEnd/>
              <a:tailEnd/>
            </a:ln>
          </p:spPr>
          <p:txBody>
            <a:bodyPr vert="horz" wrap="square" lIns="91440" tIns="45720" rIns="91440" bIns="45720" numCol="1" anchor="t" anchorCtr="0" compatLnSpc="1">
              <a:prstTxWarp prst="textNoShape">
                <a:avLst/>
              </a:prstTxWarp>
            </a:bodyPr>
            <a:lstStyle/>
            <a:p>
              <a:endParaRPr lang="zh-TW" altLang="en-US"/>
            </a:p>
          </p:txBody>
        </p:sp>
      </p:grpSp>
      <p:graphicFrame>
        <p:nvGraphicFramePr>
          <p:cNvPr id="11" name="Table 10"/>
          <p:cNvGraphicFramePr>
            <a:graphicFrameLocks noGrp="1"/>
          </p:cNvGraphicFramePr>
          <p:nvPr/>
        </p:nvGraphicFramePr>
        <p:xfrm>
          <a:off x="3959932" y="1847904"/>
          <a:ext cx="4920969" cy="4569430"/>
        </p:xfrm>
        <a:graphic>
          <a:graphicData uri="http://schemas.openxmlformats.org/drawingml/2006/table">
            <a:tbl>
              <a:tblPr>
                <a:tableStyleId>{ED083AE6-46FA-4A59-8FB0-9F97EB10719F}</a:tableStyleId>
              </a:tblPr>
              <a:tblGrid>
                <a:gridCol w="1841697"/>
                <a:gridCol w="1539636"/>
                <a:gridCol w="1539636"/>
              </a:tblGrid>
              <a:tr h="426717">
                <a:tc>
                  <a:txBody>
                    <a:bodyPr/>
                    <a:lstStyle/>
                    <a:p>
                      <a:pPr indent="228600" algn="l">
                        <a:spcAft>
                          <a:spcPts val="0"/>
                        </a:spcAft>
                        <a:tabLst>
                          <a:tab pos="457200" algn="l"/>
                        </a:tabLst>
                      </a:pPr>
                      <a:r>
                        <a:rPr lang="zh-TW" sz="1400" kern="100" dirty="0">
                          <a:latin typeface="微軟正黑體" pitchFamily="34" charset="-120"/>
                          <a:ea typeface="微軟正黑體" pitchFamily="34" charset="-120"/>
                        </a:rPr>
                        <a:t>設計理念</a:t>
                      </a:r>
                      <a:endParaRPr lang="zh-TW" sz="1700" kern="100" dirty="0">
                        <a:latin typeface="微軟正黑體" pitchFamily="34" charset="-120"/>
                        <a:ea typeface="微軟正黑體" pitchFamily="34" charset="-120"/>
                        <a:cs typeface="Times New Roman"/>
                      </a:endParaRPr>
                    </a:p>
                  </a:txBody>
                  <a:tcPr marL="96011" marR="96011" marT="0" marB="0" anchor="ctr"/>
                </a:tc>
                <a:tc>
                  <a:txBody>
                    <a:bodyPr/>
                    <a:lstStyle/>
                    <a:p>
                      <a:pPr indent="228600" algn="l">
                        <a:spcAft>
                          <a:spcPts val="0"/>
                        </a:spcAft>
                        <a:tabLst>
                          <a:tab pos="457200" algn="l"/>
                        </a:tabLst>
                      </a:pPr>
                      <a:r>
                        <a:rPr lang="zh-TW" sz="1400" kern="100">
                          <a:latin typeface="微軟正黑體" pitchFamily="34" charset="-120"/>
                          <a:ea typeface="微軟正黑體" pitchFamily="34" charset="-120"/>
                        </a:rPr>
                        <a:t>功能設計</a:t>
                      </a:r>
                      <a:endParaRPr lang="zh-TW" sz="1700" kern="100">
                        <a:latin typeface="微軟正黑體" pitchFamily="34" charset="-120"/>
                        <a:ea typeface="微軟正黑體" pitchFamily="34" charset="-120"/>
                        <a:cs typeface="Times New Roman"/>
                      </a:endParaRPr>
                    </a:p>
                  </a:txBody>
                  <a:tcPr marL="96011" marR="96011" marT="0" marB="0" anchor="ctr"/>
                </a:tc>
                <a:tc>
                  <a:txBody>
                    <a:bodyPr/>
                    <a:lstStyle/>
                    <a:p>
                      <a:pPr indent="228600" algn="l">
                        <a:spcAft>
                          <a:spcPts val="0"/>
                        </a:spcAft>
                        <a:tabLst>
                          <a:tab pos="457200" algn="l"/>
                        </a:tabLst>
                      </a:pPr>
                      <a:r>
                        <a:rPr lang="zh-TW" sz="1400" kern="100">
                          <a:latin typeface="微軟正黑體" pitchFamily="34" charset="-120"/>
                          <a:ea typeface="微軟正黑體" pitchFamily="34" charset="-120"/>
                        </a:rPr>
                        <a:t>學習目標</a:t>
                      </a:r>
                      <a:endParaRPr lang="zh-TW" sz="1700" kern="100">
                        <a:latin typeface="微軟正黑體" pitchFamily="34" charset="-120"/>
                        <a:ea typeface="微軟正黑體" pitchFamily="34" charset="-120"/>
                        <a:cs typeface="Times New Roman"/>
                      </a:endParaRPr>
                    </a:p>
                  </a:txBody>
                  <a:tcPr marL="96011" marR="96011" marT="0" marB="0" anchor="ctr"/>
                </a:tc>
              </a:tr>
              <a:tr h="640075">
                <a:tc rowSpan="5">
                  <a:txBody>
                    <a:bodyPr/>
                    <a:lstStyle/>
                    <a:p>
                      <a:pPr indent="228600" algn="l">
                        <a:spcAft>
                          <a:spcPts val="0"/>
                        </a:spcAft>
                        <a:tabLst>
                          <a:tab pos="457200" algn="l"/>
                        </a:tabLst>
                      </a:pPr>
                      <a:r>
                        <a:rPr lang="zh-TW" sz="1400" kern="100" dirty="0">
                          <a:latin typeface="微軟正黑體" pitchFamily="34" charset="-120"/>
                          <a:ea typeface="微軟正黑體" pitchFamily="34" charset="-120"/>
                        </a:rPr>
                        <a:t>第一關</a:t>
                      </a:r>
                      <a:r>
                        <a:rPr lang="zh-TW" sz="1400" kern="100" dirty="0" smtClean="0">
                          <a:latin typeface="微軟正黑體" pitchFamily="34" charset="-120"/>
                          <a:ea typeface="微軟正黑體" pitchFamily="34" charset="-120"/>
                        </a:rPr>
                        <a:t>：</a:t>
                      </a:r>
                      <a:endParaRPr lang="zh-TW" sz="1700" kern="100" dirty="0" smtClean="0">
                        <a:latin typeface="微軟正黑體" pitchFamily="34" charset="-120"/>
                        <a:ea typeface="微軟正黑體" pitchFamily="34" charset="-120"/>
                      </a:endParaRPr>
                    </a:p>
                    <a:p>
                      <a:pPr indent="228600" algn="l">
                        <a:spcAft>
                          <a:spcPts val="0"/>
                        </a:spcAft>
                        <a:tabLst>
                          <a:tab pos="457200" algn="l"/>
                        </a:tabLst>
                      </a:pPr>
                      <a:r>
                        <a:rPr lang="zh-TW" sz="1400" kern="100" dirty="0" smtClean="0">
                          <a:latin typeface="微軟正黑體" pitchFamily="34" charset="-120"/>
                          <a:ea typeface="微軟正黑體" pitchFamily="34" charset="-120"/>
                        </a:rPr>
                        <a:t>尋寶遊戲</a:t>
                      </a:r>
                      <a:endParaRPr lang="zh-TW" sz="1700" kern="100" dirty="0" smtClean="0">
                        <a:latin typeface="微軟正黑體" pitchFamily="34" charset="-120"/>
                        <a:ea typeface="微軟正黑體" pitchFamily="34" charset="-120"/>
                      </a:endParaRPr>
                    </a:p>
                    <a:p>
                      <a:pPr indent="228600" algn="l">
                        <a:spcAft>
                          <a:spcPts val="0"/>
                        </a:spcAft>
                        <a:tabLst>
                          <a:tab pos="457200" algn="l"/>
                        </a:tabLst>
                      </a:pPr>
                      <a:r>
                        <a:rPr lang="zh-TW" sz="1400" kern="100" dirty="0" smtClean="0">
                          <a:latin typeface="微軟正黑體" pitchFamily="34" charset="-120"/>
                          <a:ea typeface="微軟正黑體" pitchFamily="34" charset="-120"/>
                        </a:rPr>
                        <a:t>運用</a:t>
                      </a:r>
                      <a:r>
                        <a:rPr lang="en-US" sz="1400" kern="100" dirty="0">
                          <a:latin typeface="微軟正黑體" pitchFamily="34" charset="-120"/>
                          <a:ea typeface="微軟正黑體" pitchFamily="34" charset="-120"/>
                        </a:rPr>
                        <a:t>3D</a:t>
                      </a:r>
                      <a:r>
                        <a:rPr lang="zh-TW" sz="1400" kern="100" dirty="0">
                          <a:latin typeface="微軟正黑體" pitchFamily="34" charset="-120"/>
                          <a:ea typeface="微軟正黑體" pitchFamily="34" charset="-120"/>
                        </a:rPr>
                        <a:t>模擬環境遊戲以定向運動方式體驗地圖與指北針之使用。</a:t>
                      </a:r>
                      <a:endParaRPr lang="zh-TW" sz="1700" kern="100" dirty="0">
                        <a:latin typeface="微軟正黑體" pitchFamily="34" charset="-120"/>
                        <a:ea typeface="微軟正黑體" pitchFamily="34" charset="-120"/>
                        <a:cs typeface="Times New Roman"/>
                      </a:endParaRPr>
                    </a:p>
                  </a:txBody>
                  <a:tcPr marL="96011" marR="96011" marT="0" marB="0" anchor="ctr"/>
                </a:tc>
                <a:tc>
                  <a:txBody>
                    <a:bodyPr/>
                    <a:lstStyle/>
                    <a:p>
                      <a:pPr indent="228600" algn="l">
                        <a:spcAft>
                          <a:spcPts val="0"/>
                        </a:spcAft>
                        <a:tabLst>
                          <a:tab pos="457200" algn="l"/>
                        </a:tabLst>
                      </a:pPr>
                      <a:r>
                        <a:rPr lang="zh-TW" sz="1400" kern="100" dirty="0">
                          <a:latin typeface="微軟正黑體" pitchFamily="34" charset="-120"/>
                          <a:ea typeface="微軟正黑體" pitchFamily="34" charset="-120"/>
                        </a:rPr>
                        <a:t>手持等高線地形圖</a:t>
                      </a:r>
                      <a:endParaRPr lang="zh-TW" sz="1700" kern="100" dirty="0">
                        <a:latin typeface="微軟正黑體" pitchFamily="34" charset="-120"/>
                        <a:ea typeface="微軟正黑體" pitchFamily="34" charset="-120"/>
                        <a:cs typeface="Times New Roman"/>
                      </a:endParaRPr>
                    </a:p>
                  </a:txBody>
                  <a:tcPr marL="96011" marR="96011" marT="0" marB="0" anchor="ctr"/>
                </a:tc>
                <a:tc>
                  <a:txBody>
                    <a:bodyPr/>
                    <a:lstStyle/>
                    <a:p>
                      <a:pPr indent="228600" algn="l">
                        <a:spcAft>
                          <a:spcPts val="0"/>
                        </a:spcAft>
                        <a:tabLst>
                          <a:tab pos="457200" algn="l"/>
                        </a:tabLst>
                      </a:pPr>
                      <a:r>
                        <a:rPr lang="zh-TW" sz="1400" kern="100" dirty="0">
                          <a:latin typeface="微軟正黑體" pitchFamily="34" charset="-120"/>
                          <a:ea typeface="微軟正黑體" pitchFamily="34" charset="-120"/>
                        </a:rPr>
                        <a:t>解釋地圖上顏色意義</a:t>
                      </a:r>
                      <a:endParaRPr lang="zh-TW" sz="1700" kern="100" dirty="0">
                        <a:latin typeface="微軟正黑體" pitchFamily="34" charset="-120"/>
                        <a:ea typeface="微軟正黑體" pitchFamily="34" charset="-120"/>
                        <a:cs typeface="Times New Roman"/>
                      </a:endParaRPr>
                    </a:p>
                  </a:txBody>
                  <a:tcPr marL="96011" marR="96011" marT="0" marB="0" anchor="ctr"/>
                </a:tc>
              </a:tr>
              <a:tr h="640075">
                <a:tc vMerge="1">
                  <a:txBody>
                    <a:bodyPr/>
                    <a:lstStyle/>
                    <a:p>
                      <a:endParaRPr lang="zh-TW" altLang="en-US"/>
                    </a:p>
                  </a:txBody>
                  <a:tcPr/>
                </a:tc>
                <a:tc>
                  <a:txBody>
                    <a:bodyPr/>
                    <a:lstStyle/>
                    <a:p>
                      <a:pPr indent="228600" algn="l">
                        <a:spcAft>
                          <a:spcPts val="0"/>
                        </a:spcAft>
                        <a:tabLst>
                          <a:tab pos="457200" algn="l"/>
                        </a:tabLst>
                      </a:pPr>
                      <a:r>
                        <a:rPr lang="zh-TW" sz="1400" kern="100" dirty="0">
                          <a:latin typeface="微軟正黑體" pitchFamily="34" charset="-120"/>
                          <a:ea typeface="微軟正黑體" pitchFamily="34" charset="-120"/>
                        </a:rPr>
                        <a:t>時間</a:t>
                      </a:r>
                      <a:endParaRPr lang="zh-TW" sz="1700" kern="100" dirty="0">
                        <a:latin typeface="微軟正黑體" pitchFamily="34" charset="-120"/>
                        <a:ea typeface="微軟正黑體" pitchFamily="34" charset="-120"/>
                      </a:endParaRPr>
                    </a:p>
                    <a:p>
                      <a:pPr indent="228600" algn="l">
                        <a:spcAft>
                          <a:spcPts val="0"/>
                        </a:spcAft>
                        <a:tabLst>
                          <a:tab pos="457200" algn="l"/>
                        </a:tabLst>
                      </a:pPr>
                      <a:r>
                        <a:rPr lang="zh-TW" sz="1400" kern="100" dirty="0">
                          <a:latin typeface="微軟正黑體" pitchFamily="34" charset="-120"/>
                          <a:ea typeface="微軟正黑體" pitchFamily="34" charset="-120"/>
                        </a:rPr>
                        <a:t>限制設置</a:t>
                      </a:r>
                      <a:endParaRPr lang="zh-TW" sz="1700" kern="100" dirty="0">
                        <a:latin typeface="微軟正黑體" pitchFamily="34" charset="-120"/>
                        <a:ea typeface="微軟正黑體" pitchFamily="34" charset="-120"/>
                        <a:cs typeface="Times New Roman"/>
                      </a:endParaRPr>
                    </a:p>
                  </a:txBody>
                  <a:tcPr marL="96011" marR="96011" marT="0" marB="0" anchor="ctr"/>
                </a:tc>
                <a:tc>
                  <a:txBody>
                    <a:bodyPr/>
                    <a:lstStyle/>
                    <a:p>
                      <a:pPr indent="228600" algn="l">
                        <a:spcAft>
                          <a:spcPts val="0"/>
                        </a:spcAft>
                        <a:tabLst>
                          <a:tab pos="457200" algn="l"/>
                        </a:tabLst>
                      </a:pPr>
                      <a:r>
                        <a:rPr lang="zh-TW" sz="1400" kern="100" dirty="0">
                          <a:latin typeface="微軟正黑體" pitchFamily="34" charset="-120"/>
                          <a:ea typeface="微軟正黑體" pitchFamily="34" charset="-120"/>
                        </a:rPr>
                        <a:t>營造衝突</a:t>
                      </a:r>
                      <a:r>
                        <a:rPr lang="en-US" sz="1400" kern="100" dirty="0">
                          <a:latin typeface="微軟正黑體" pitchFamily="34" charset="-120"/>
                          <a:ea typeface="微軟正黑體" pitchFamily="34" charset="-120"/>
                        </a:rPr>
                        <a:t>/</a:t>
                      </a:r>
                      <a:r>
                        <a:rPr lang="zh-TW" sz="1400" kern="100" dirty="0">
                          <a:latin typeface="微軟正黑體" pitchFamily="34" charset="-120"/>
                          <a:ea typeface="微軟正黑體" pitchFamily="34" charset="-120"/>
                        </a:rPr>
                        <a:t>競爭</a:t>
                      </a:r>
                      <a:r>
                        <a:rPr lang="en-US" sz="1400" kern="100" dirty="0">
                          <a:latin typeface="微軟正黑體" pitchFamily="34" charset="-120"/>
                          <a:ea typeface="微軟正黑體" pitchFamily="34" charset="-120"/>
                        </a:rPr>
                        <a:t>/</a:t>
                      </a:r>
                      <a:r>
                        <a:rPr lang="zh-TW" sz="1400" kern="100" dirty="0">
                          <a:latin typeface="微軟正黑體" pitchFamily="34" charset="-120"/>
                          <a:ea typeface="微軟正黑體" pitchFamily="34" charset="-120"/>
                        </a:rPr>
                        <a:t>挑戰</a:t>
                      </a:r>
                      <a:r>
                        <a:rPr lang="en-US" sz="1400" kern="100" dirty="0">
                          <a:latin typeface="微軟正黑體" pitchFamily="34" charset="-120"/>
                          <a:ea typeface="微軟正黑體" pitchFamily="34" charset="-120"/>
                        </a:rPr>
                        <a:t>/</a:t>
                      </a:r>
                      <a:r>
                        <a:rPr lang="zh-TW" sz="1400" kern="100" dirty="0">
                          <a:latin typeface="微軟正黑體" pitchFamily="34" charset="-120"/>
                          <a:ea typeface="微軟正黑體" pitchFamily="34" charset="-120"/>
                        </a:rPr>
                        <a:t>對立</a:t>
                      </a:r>
                      <a:endParaRPr lang="zh-TW" sz="1700" kern="100" dirty="0">
                        <a:latin typeface="微軟正黑體" pitchFamily="34" charset="-120"/>
                        <a:ea typeface="微軟正黑體" pitchFamily="34" charset="-120"/>
                        <a:cs typeface="Times New Roman"/>
                      </a:endParaRPr>
                    </a:p>
                  </a:txBody>
                  <a:tcPr marL="96011" marR="96011" marT="0" marB="0" anchor="ctr"/>
                </a:tc>
              </a:tr>
              <a:tr h="426717">
                <a:tc vMerge="1">
                  <a:txBody>
                    <a:bodyPr/>
                    <a:lstStyle/>
                    <a:p>
                      <a:endParaRPr lang="zh-TW" altLang="en-US"/>
                    </a:p>
                  </a:txBody>
                  <a:tcPr/>
                </a:tc>
                <a:tc>
                  <a:txBody>
                    <a:bodyPr/>
                    <a:lstStyle/>
                    <a:p>
                      <a:pPr indent="228600" algn="l">
                        <a:spcAft>
                          <a:spcPts val="0"/>
                        </a:spcAft>
                        <a:tabLst>
                          <a:tab pos="457200" algn="l"/>
                        </a:tabLst>
                      </a:pPr>
                      <a:r>
                        <a:rPr lang="zh-TW" sz="1400" kern="100" dirty="0">
                          <a:latin typeface="微軟正黑體" pitchFamily="34" charset="-120"/>
                          <a:ea typeface="微軟正黑體" pitchFamily="34" charset="-120"/>
                        </a:rPr>
                        <a:t>虛擬高度表</a:t>
                      </a:r>
                      <a:endParaRPr lang="zh-TW" sz="1700" kern="100" dirty="0">
                        <a:latin typeface="微軟正黑體" pitchFamily="34" charset="-120"/>
                        <a:ea typeface="微軟正黑體" pitchFamily="34" charset="-120"/>
                        <a:cs typeface="Times New Roman"/>
                      </a:endParaRPr>
                    </a:p>
                  </a:txBody>
                  <a:tcPr marL="96011" marR="96011" marT="0" marB="0" anchor="ctr"/>
                </a:tc>
                <a:tc>
                  <a:txBody>
                    <a:bodyPr/>
                    <a:lstStyle/>
                    <a:p>
                      <a:pPr indent="228600" algn="l">
                        <a:spcAft>
                          <a:spcPts val="0"/>
                        </a:spcAft>
                        <a:tabLst>
                          <a:tab pos="457200" algn="l"/>
                        </a:tabLst>
                      </a:pPr>
                      <a:r>
                        <a:rPr lang="zh-TW" sz="1400" kern="100" dirty="0">
                          <a:latin typeface="微軟正黑體" pitchFamily="34" charset="-120"/>
                          <a:ea typeface="微軟正黑體" pitchFamily="34" charset="-120"/>
                        </a:rPr>
                        <a:t>發現某區位置</a:t>
                      </a:r>
                      <a:endParaRPr lang="zh-TW" sz="1700" kern="100" dirty="0">
                        <a:latin typeface="微軟正黑體" pitchFamily="34" charset="-120"/>
                        <a:ea typeface="微軟正黑體" pitchFamily="34" charset="-120"/>
                        <a:cs typeface="Times New Roman"/>
                      </a:endParaRPr>
                    </a:p>
                  </a:txBody>
                  <a:tcPr marL="96011" marR="96011" marT="0" marB="0" anchor="ctr"/>
                </a:tc>
              </a:tr>
              <a:tr h="426717">
                <a:tc vMerge="1">
                  <a:txBody>
                    <a:bodyPr/>
                    <a:lstStyle/>
                    <a:p>
                      <a:endParaRPr lang="zh-TW" altLang="en-US"/>
                    </a:p>
                  </a:txBody>
                  <a:tcPr/>
                </a:tc>
                <a:tc>
                  <a:txBody>
                    <a:bodyPr/>
                    <a:lstStyle/>
                    <a:p>
                      <a:pPr indent="228600" algn="l">
                        <a:spcAft>
                          <a:spcPts val="0"/>
                        </a:spcAft>
                        <a:tabLst>
                          <a:tab pos="457200" algn="l"/>
                        </a:tabLst>
                      </a:pPr>
                      <a:r>
                        <a:rPr lang="zh-TW" sz="1400" kern="100">
                          <a:latin typeface="微軟正黑體" pitchFamily="34" charset="-120"/>
                          <a:ea typeface="微軟正黑體" pitchFamily="34" charset="-120"/>
                        </a:rPr>
                        <a:t>虛擬指北針</a:t>
                      </a:r>
                      <a:endParaRPr lang="zh-TW" sz="1700" kern="100">
                        <a:latin typeface="微軟正黑體" pitchFamily="34" charset="-120"/>
                        <a:ea typeface="微軟正黑體" pitchFamily="34" charset="-120"/>
                        <a:cs typeface="Times New Roman"/>
                      </a:endParaRPr>
                    </a:p>
                  </a:txBody>
                  <a:tcPr marL="96011" marR="96011" marT="0" marB="0" anchor="ctr"/>
                </a:tc>
                <a:tc rowSpan="2">
                  <a:txBody>
                    <a:bodyPr/>
                    <a:lstStyle/>
                    <a:p>
                      <a:pPr indent="228600" algn="l">
                        <a:spcAft>
                          <a:spcPts val="0"/>
                        </a:spcAft>
                        <a:tabLst>
                          <a:tab pos="457200" algn="l"/>
                        </a:tabLst>
                      </a:pPr>
                      <a:r>
                        <a:rPr lang="zh-TW" sz="1400" kern="100" dirty="0">
                          <a:latin typeface="微軟正黑體" pitchFamily="34" charset="-120"/>
                          <a:ea typeface="微軟正黑體" pitchFamily="34" charset="-120"/>
                        </a:rPr>
                        <a:t>了解地圖上方位關係</a:t>
                      </a:r>
                      <a:endParaRPr lang="zh-TW" sz="1700" kern="100" dirty="0">
                        <a:latin typeface="微軟正黑體" pitchFamily="34" charset="-120"/>
                        <a:ea typeface="微軟正黑體" pitchFamily="34" charset="-120"/>
                        <a:cs typeface="Times New Roman"/>
                      </a:endParaRPr>
                    </a:p>
                  </a:txBody>
                  <a:tcPr marL="96011" marR="96011" marT="0" marB="0" anchor="ctr"/>
                </a:tc>
              </a:tr>
              <a:tr h="426717">
                <a:tc vMerge="1">
                  <a:txBody>
                    <a:bodyPr/>
                    <a:lstStyle/>
                    <a:p>
                      <a:endParaRPr lang="zh-TW" altLang="en-US"/>
                    </a:p>
                  </a:txBody>
                  <a:tcPr/>
                </a:tc>
                <a:tc>
                  <a:txBody>
                    <a:bodyPr/>
                    <a:lstStyle/>
                    <a:p>
                      <a:pPr indent="228600" algn="l">
                        <a:spcAft>
                          <a:spcPts val="0"/>
                        </a:spcAft>
                        <a:tabLst>
                          <a:tab pos="457200" algn="l"/>
                        </a:tabLst>
                      </a:pPr>
                      <a:r>
                        <a:rPr lang="zh-TW" sz="1400" kern="100" dirty="0">
                          <a:latin typeface="微軟正黑體" pitchFamily="34" charset="-120"/>
                          <a:ea typeface="微軟正黑體" pitchFamily="34" charset="-120"/>
                        </a:rPr>
                        <a:t>路人問路情境設計</a:t>
                      </a:r>
                      <a:endParaRPr lang="zh-TW" sz="1700" kern="100" dirty="0">
                        <a:latin typeface="微軟正黑體" pitchFamily="34" charset="-120"/>
                        <a:ea typeface="微軟正黑體" pitchFamily="34" charset="-120"/>
                        <a:cs typeface="Times New Roman"/>
                      </a:endParaRPr>
                    </a:p>
                  </a:txBody>
                  <a:tcPr marL="96011" marR="96011" marT="0" marB="0" anchor="ctr"/>
                </a:tc>
                <a:tc vMerge="1">
                  <a:txBody>
                    <a:bodyPr/>
                    <a:lstStyle/>
                    <a:p>
                      <a:endParaRPr lang="zh-TW" altLang="en-US"/>
                    </a:p>
                  </a:txBody>
                  <a:tcPr/>
                </a:tc>
              </a:tr>
              <a:tr h="1582409">
                <a:tc>
                  <a:txBody>
                    <a:bodyPr/>
                    <a:lstStyle/>
                    <a:p>
                      <a:pPr indent="228600" algn="l">
                        <a:spcAft>
                          <a:spcPts val="0"/>
                        </a:spcAft>
                        <a:tabLst>
                          <a:tab pos="457200" algn="l"/>
                        </a:tabLst>
                      </a:pPr>
                      <a:r>
                        <a:rPr lang="zh-TW" sz="1400" kern="100">
                          <a:latin typeface="微軟正黑體" pitchFamily="34" charset="-120"/>
                          <a:ea typeface="微軟正黑體" pitchFamily="34" charset="-120"/>
                        </a:rPr>
                        <a:t>第二關：</a:t>
                      </a:r>
                      <a:endParaRPr lang="zh-TW" sz="1700" kern="100">
                        <a:latin typeface="微軟正黑體" pitchFamily="34" charset="-120"/>
                        <a:ea typeface="微軟正黑體" pitchFamily="34" charset="-120"/>
                      </a:endParaRPr>
                    </a:p>
                    <a:p>
                      <a:pPr indent="228600" algn="l">
                        <a:spcAft>
                          <a:spcPts val="0"/>
                        </a:spcAft>
                        <a:tabLst>
                          <a:tab pos="457200" algn="l"/>
                        </a:tabLst>
                      </a:pPr>
                      <a:r>
                        <a:rPr lang="zh-TW" sz="1400" kern="100">
                          <a:latin typeface="微軟正黑體" pitchFamily="34" charset="-120"/>
                          <a:ea typeface="微軟正黑體" pitchFamily="34" charset="-120"/>
                        </a:rPr>
                        <a:t>搶攻山頭</a:t>
                      </a:r>
                      <a:endParaRPr lang="zh-TW" sz="1700" kern="100">
                        <a:latin typeface="微軟正黑體" pitchFamily="34" charset="-120"/>
                        <a:ea typeface="微軟正黑體" pitchFamily="34" charset="-120"/>
                      </a:endParaRPr>
                    </a:p>
                    <a:p>
                      <a:pPr indent="228600" algn="l">
                        <a:spcAft>
                          <a:spcPts val="0"/>
                        </a:spcAft>
                        <a:tabLst>
                          <a:tab pos="457200" algn="l"/>
                        </a:tabLst>
                      </a:pPr>
                      <a:r>
                        <a:rPr lang="zh-TW" sz="1400" kern="100">
                          <a:latin typeface="微軟正黑體" pitchFamily="34" charset="-120"/>
                          <a:ea typeface="微軟正黑體" pitchFamily="34" charset="-120"/>
                        </a:rPr>
                        <a:t>體驗所在位置地理特徵，進而培養以地圖認識環境之能力。</a:t>
                      </a:r>
                      <a:endParaRPr lang="zh-TW" sz="1700" kern="100">
                        <a:latin typeface="微軟正黑體" pitchFamily="34" charset="-120"/>
                        <a:ea typeface="微軟正黑體" pitchFamily="34" charset="-120"/>
                        <a:cs typeface="Times New Roman"/>
                      </a:endParaRPr>
                    </a:p>
                  </a:txBody>
                  <a:tcPr marL="96011" marR="96011" marT="0" marB="0" anchor="ctr"/>
                </a:tc>
                <a:tc>
                  <a:txBody>
                    <a:bodyPr/>
                    <a:lstStyle/>
                    <a:p>
                      <a:pPr indent="228600" algn="l">
                        <a:spcAft>
                          <a:spcPts val="0"/>
                        </a:spcAft>
                        <a:tabLst>
                          <a:tab pos="457200" algn="l"/>
                        </a:tabLst>
                      </a:pPr>
                      <a:r>
                        <a:rPr lang="zh-TW" sz="1400" kern="100">
                          <a:latin typeface="微軟正黑體" pitchFamily="34" charset="-120"/>
                          <a:ea typeface="微軟正黑體" pitchFamily="34" charset="-120"/>
                        </a:rPr>
                        <a:t>台灣五種地形環境設計</a:t>
                      </a:r>
                      <a:endParaRPr lang="zh-TW" sz="1700" kern="100">
                        <a:latin typeface="微軟正黑體" pitchFamily="34" charset="-120"/>
                        <a:ea typeface="微軟正黑體" pitchFamily="34" charset="-120"/>
                        <a:cs typeface="Times New Roman"/>
                      </a:endParaRPr>
                    </a:p>
                  </a:txBody>
                  <a:tcPr marL="96011" marR="96011" marT="0" marB="0" anchor="ctr"/>
                </a:tc>
                <a:tc>
                  <a:txBody>
                    <a:bodyPr/>
                    <a:lstStyle/>
                    <a:p>
                      <a:pPr indent="228600" algn="l">
                        <a:spcAft>
                          <a:spcPts val="0"/>
                        </a:spcAft>
                        <a:tabLst>
                          <a:tab pos="457200" algn="l"/>
                        </a:tabLst>
                      </a:pPr>
                      <a:r>
                        <a:rPr lang="en-US" sz="1400" kern="100" dirty="0">
                          <a:latin typeface="微軟正黑體" pitchFamily="34" charset="-120"/>
                          <a:ea typeface="微軟正黑體" pitchFamily="34" charset="-120"/>
                        </a:rPr>
                        <a:t>3D</a:t>
                      </a:r>
                      <a:r>
                        <a:rPr lang="zh-TW" sz="1400" kern="100" dirty="0">
                          <a:latin typeface="微軟正黑體" pitchFamily="34" charset="-120"/>
                          <a:ea typeface="微軟正黑體" pitchFamily="34" charset="-120"/>
                        </a:rPr>
                        <a:t>體驗及認識地形特徵：</a:t>
                      </a:r>
                      <a:endParaRPr lang="zh-TW" sz="1700" kern="100" dirty="0">
                        <a:latin typeface="微軟正黑體" pitchFamily="34" charset="-120"/>
                        <a:ea typeface="微軟正黑體" pitchFamily="34" charset="-120"/>
                      </a:endParaRPr>
                    </a:p>
                    <a:p>
                      <a:pPr indent="228600" algn="l">
                        <a:spcAft>
                          <a:spcPts val="0"/>
                        </a:spcAft>
                        <a:tabLst>
                          <a:tab pos="457200" algn="l"/>
                        </a:tabLst>
                      </a:pPr>
                      <a:r>
                        <a:rPr lang="zh-TW" sz="1400" kern="100" dirty="0">
                          <a:latin typeface="微軟正黑體" pitchFamily="34" charset="-120"/>
                          <a:ea typeface="微軟正黑體" pitchFamily="34" charset="-120"/>
                        </a:rPr>
                        <a:t>台灣常見之五種地形</a:t>
                      </a:r>
                      <a:endParaRPr lang="zh-TW" sz="1700" kern="100" dirty="0">
                        <a:latin typeface="微軟正黑體" pitchFamily="34" charset="-120"/>
                        <a:ea typeface="微軟正黑體" pitchFamily="34" charset="-120"/>
                        <a:cs typeface="Times New Roman"/>
                      </a:endParaRPr>
                    </a:p>
                  </a:txBody>
                  <a:tcPr marL="96011" marR="96011" marT="0" marB="0" anchor="ctr"/>
                </a:tc>
              </a:tr>
            </a:tbl>
          </a:graphicData>
        </a:graphic>
      </p:graphicFrame>
    </p:spTree>
  </p:cSld>
  <p:clrMapOvr>
    <a:masterClrMapping/>
  </p:clrMapOvr>
  <p:transition spd="med">
    <p:wipe dir="r"/>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1145676"/>
            <a:ext cx="6324600" cy="470898"/>
          </a:xfrm>
        </p:spPr>
        <p:txBody>
          <a:bodyPr/>
          <a:lstStyle/>
          <a:p>
            <a:r>
              <a:rPr lang="zh-TW" altLang="zh-TW" b="0" dirty="0" smtClean="0">
                <a:latin typeface="微軟正黑體" pitchFamily="34" charset="-120"/>
                <a:ea typeface="微軟正黑體" pitchFamily="34" charset="-120"/>
              </a:rPr>
              <a:t>遊戲關卡設計</a:t>
            </a:r>
            <a:endParaRPr lang="zh-TW" altLang="en-US" b="0" dirty="0">
              <a:latin typeface="微軟正黑體" pitchFamily="34" charset="-120"/>
              <a:ea typeface="微軟正黑體" pitchFamily="34" charset="-120"/>
            </a:endParaRPr>
          </a:p>
        </p:txBody>
      </p:sp>
      <p:graphicFrame>
        <p:nvGraphicFramePr>
          <p:cNvPr id="4" name="Table 3"/>
          <p:cNvGraphicFramePr>
            <a:graphicFrameLocks noGrp="1"/>
          </p:cNvGraphicFramePr>
          <p:nvPr/>
        </p:nvGraphicFramePr>
        <p:xfrm>
          <a:off x="1763688" y="1680864"/>
          <a:ext cx="6228692" cy="4916488"/>
        </p:xfrm>
        <a:graphic>
          <a:graphicData uri="http://schemas.openxmlformats.org/drawingml/2006/table">
            <a:tbl>
              <a:tblPr/>
              <a:tblGrid>
                <a:gridCol w="3845458"/>
                <a:gridCol w="2383234"/>
              </a:tblGrid>
              <a:tr h="435505">
                <a:tc>
                  <a:txBody>
                    <a:bodyPr/>
                    <a:lstStyle/>
                    <a:p>
                      <a:pPr indent="228600" algn="ctr">
                        <a:spcAft>
                          <a:spcPts val="0"/>
                        </a:spcAft>
                        <a:tabLst>
                          <a:tab pos="457200" algn="l"/>
                        </a:tabLst>
                      </a:pPr>
                      <a:r>
                        <a:rPr lang="zh-TW" sz="1500" kern="100" dirty="0">
                          <a:latin typeface="微軟正黑體" pitchFamily="34" charset="-120"/>
                          <a:ea typeface="微軟正黑體" pitchFamily="34" charset="-120"/>
                          <a:cs typeface="標楷體"/>
                        </a:rPr>
                        <a:t>遊戲畫面</a:t>
                      </a:r>
                      <a:endParaRPr lang="zh-TW" sz="1800" kern="100" dirty="0">
                        <a:latin typeface="微軟正黑體" pitchFamily="34" charset="-120"/>
                        <a:ea typeface="微軟正黑體" pitchFamily="34" charset="-120"/>
                        <a:cs typeface="Times New Roman"/>
                      </a:endParaRPr>
                    </a:p>
                  </a:txBody>
                  <a:tcPr marL="104838" marR="10483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indent="228600" algn="ctr">
                        <a:spcAft>
                          <a:spcPts val="0"/>
                        </a:spcAft>
                        <a:tabLst>
                          <a:tab pos="457200" algn="l"/>
                        </a:tabLst>
                      </a:pPr>
                      <a:r>
                        <a:rPr lang="zh-TW" sz="1500" kern="100">
                          <a:latin typeface="微軟正黑體" pitchFamily="34" charset="-120"/>
                          <a:ea typeface="微軟正黑體" pitchFamily="34" charset="-120"/>
                          <a:cs typeface="標楷體"/>
                        </a:rPr>
                        <a:t>遊戲簡介</a:t>
                      </a:r>
                      <a:endParaRPr lang="zh-TW" sz="1800" kern="100">
                        <a:latin typeface="微軟正黑體" pitchFamily="34" charset="-120"/>
                        <a:ea typeface="微軟正黑體" pitchFamily="34" charset="-120"/>
                        <a:cs typeface="Times New Roman"/>
                      </a:endParaRPr>
                    </a:p>
                  </a:txBody>
                  <a:tcPr marL="104838" marR="10483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r>
              <a:tr h="2266727">
                <a:tc>
                  <a:txBody>
                    <a:bodyPr/>
                    <a:lstStyle/>
                    <a:p>
                      <a:pPr indent="228600" algn="ctr">
                        <a:spcAft>
                          <a:spcPts val="0"/>
                        </a:spcAft>
                        <a:tabLst>
                          <a:tab pos="457200" algn="l"/>
                        </a:tabLst>
                      </a:pPr>
                      <a:endParaRPr lang="en-US" sz="1500" kern="100" dirty="0">
                        <a:latin typeface="微軟正黑體" pitchFamily="34" charset="-120"/>
                        <a:ea typeface="微軟正黑體" pitchFamily="34" charset="-120"/>
                        <a:cs typeface="標楷體"/>
                      </a:endParaRPr>
                    </a:p>
                  </a:txBody>
                  <a:tcPr marL="104838" marR="10483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228600" algn="just">
                        <a:spcAft>
                          <a:spcPts val="0"/>
                        </a:spcAft>
                        <a:tabLst>
                          <a:tab pos="457200" algn="l"/>
                        </a:tabLst>
                      </a:pPr>
                      <a:r>
                        <a:rPr lang="zh-TW" sz="1500" kern="100" dirty="0">
                          <a:latin typeface="微軟正黑體" pitchFamily="34" charset="-120"/>
                          <a:ea typeface="微軟正黑體" pitchFamily="34" charset="-120"/>
                          <a:cs typeface="標楷體"/>
                        </a:rPr>
                        <a:t>關卡一</a:t>
                      </a:r>
                      <a:r>
                        <a:rPr lang="zh-TW" sz="1500" kern="100" dirty="0" smtClean="0">
                          <a:latin typeface="微軟正黑體" pitchFamily="34" charset="-120"/>
                          <a:ea typeface="微軟正黑體" pitchFamily="34" charset="-120"/>
                          <a:cs typeface="標楷體"/>
                        </a:rPr>
                        <a:t>：</a:t>
                      </a:r>
                      <a:endParaRPr lang="en-US" altLang="zh-TW" sz="1500" kern="100" dirty="0" smtClean="0">
                        <a:latin typeface="微軟正黑體" pitchFamily="34" charset="-120"/>
                        <a:ea typeface="微軟正黑體" pitchFamily="34" charset="-120"/>
                        <a:cs typeface="標楷體"/>
                      </a:endParaRPr>
                    </a:p>
                    <a:p>
                      <a:pPr indent="228600" algn="just">
                        <a:spcAft>
                          <a:spcPts val="0"/>
                        </a:spcAft>
                        <a:tabLst>
                          <a:tab pos="457200" algn="l"/>
                        </a:tabLst>
                      </a:pPr>
                      <a:r>
                        <a:rPr lang="zh-TW" sz="1500" kern="100" dirty="0" smtClean="0">
                          <a:latin typeface="微軟正黑體" pitchFamily="34" charset="-120"/>
                          <a:ea typeface="微軟正黑體" pitchFamily="34" charset="-120"/>
                          <a:cs typeface="標楷體"/>
                        </a:rPr>
                        <a:t>尋</a:t>
                      </a:r>
                      <a:r>
                        <a:rPr lang="zh-TW" sz="1500" kern="100" dirty="0">
                          <a:latin typeface="微軟正黑體" pitchFamily="34" charset="-120"/>
                          <a:ea typeface="微軟正黑體" pitchFamily="34" charset="-120"/>
                          <a:cs typeface="標楷體"/>
                        </a:rPr>
                        <a:t>寶遊戲</a:t>
                      </a:r>
                      <a:endParaRPr lang="zh-TW" sz="1800" kern="100" dirty="0">
                        <a:latin typeface="微軟正黑體" pitchFamily="34" charset="-120"/>
                        <a:ea typeface="微軟正黑體" pitchFamily="34" charset="-120"/>
                        <a:cs typeface="Times New Roman"/>
                      </a:endParaRPr>
                    </a:p>
                    <a:p>
                      <a:pPr indent="228600" algn="just">
                        <a:spcAft>
                          <a:spcPts val="0"/>
                        </a:spcAft>
                        <a:tabLst>
                          <a:tab pos="457200" algn="l"/>
                        </a:tabLst>
                      </a:pPr>
                      <a:r>
                        <a:rPr lang="zh-TW" sz="1500" kern="100" dirty="0">
                          <a:latin typeface="微軟正黑體" pitchFamily="34" charset="-120"/>
                          <a:ea typeface="微軟正黑體" pitchFamily="34" charset="-120"/>
                          <a:cs typeface="標楷體"/>
                        </a:rPr>
                        <a:t>使用地圖及指北針，於有限時間內最快找到隱藏寶藏者為勝，訓練學生使用地圖及指北針之技巧。</a:t>
                      </a:r>
                      <a:endParaRPr lang="zh-TW" sz="1800" kern="100" dirty="0">
                        <a:latin typeface="微軟正黑體" pitchFamily="34" charset="-120"/>
                        <a:ea typeface="微軟正黑體" pitchFamily="34" charset="-120"/>
                        <a:cs typeface="Times New Roman"/>
                      </a:endParaRPr>
                    </a:p>
                  </a:txBody>
                  <a:tcPr marL="104838" marR="10483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214256">
                <a:tc>
                  <a:txBody>
                    <a:bodyPr/>
                    <a:lstStyle/>
                    <a:p>
                      <a:pPr indent="228600" algn="ctr">
                        <a:spcAft>
                          <a:spcPts val="0"/>
                        </a:spcAft>
                        <a:tabLst>
                          <a:tab pos="457200" algn="l"/>
                        </a:tabLst>
                      </a:pPr>
                      <a:endParaRPr lang="en-US" sz="1500" kern="100">
                        <a:latin typeface="微軟正黑體" pitchFamily="34" charset="-120"/>
                        <a:ea typeface="微軟正黑體" pitchFamily="34" charset="-120"/>
                        <a:cs typeface="標楷體"/>
                      </a:endParaRPr>
                    </a:p>
                  </a:txBody>
                  <a:tcPr marL="104838" marR="10483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indent="228600" algn="just">
                        <a:spcAft>
                          <a:spcPts val="0"/>
                        </a:spcAft>
                        <a:tabLst>
                          <a:tab pos="457200" algn="l"/>
                        </a:tabLst>
                      </a:pPr>
                      <a:r>
                        <a:rPr lang="zh-TW" sz="1500" kern="100" dirty="0">
                          <a:latin typeface="微軟正黑體" pitchFamily="34" charset="-120"/>
                          <a:ea typeface="微軟正黑體" pitchFamily="34" charset="-120"/>
                          <a:cs typeface="標楷體"/>
                        </a:rPr>
                        <a:t>關卡二</a:t>
                      </a:r>
                      <a:r>
                        <a:rPr lang="zh-TW" sz="1500" kern="100" dirty="0" smtClean="0">
                          <a:latin typeface="微軟正黑體" pitchFamily="34" charset="-120"/>
                          <a:ea typeface="微軟正黑體" pitchFamily="34" charset="-120"/>
                          <a:cs typeface="標楷體"/>
                        </a:rPr>
                        <a:t>：</a:t>
                      </a:r>
                      <a:endParaRPr lang="en-US" altLang="zh-TW" sz="1500" kern="100" dirty="0" smtClean="0">
                        <a:latin typeface="微軟正黑體" pitchFamily="34" charset="-120"/>
                        <a:ea typeface="微軟正黑體" pitchFamily="34" charset="-120"/>
                        <a:cs typeface="標楷體"/>
                      </a:endParaRPr>
                    </a:p>
                    <a:p>
                      <a:pPr indent="228600" algn="just">
                        <a:spcAft>
                          <a:spcPts val="0"/>
                        </a:spcAft>
                        <a:tabLst>
                          <a:tab pos="457200" algn="l"/>
                        </a:tabLst>
                      </a:pPr>
                      <a:r>
                        <a:rPr lang="zh-TW" sz="1500" kern="100" dirty="0" smtClean="0">
                          <a:latin typeface="微軟正黑體" pitchFamily="34" charset="-120"/>
                          <a:ea typeface="微軟正黑體" pitchFamily="34" charset="-120"/>
                          <a:cs typeface="標楷體"/>
                        </a:rPr>
                        <a:t>搶</a:t>
                      </a:r>
                      <a:r>
                        <a:rPr lang="zh-TW" sz="1500" kern="100" dirty="0">
                          <a:latin typeface="微軟正黑體" pitchFamily="34" charset="-120"/>
                          <a:ea typeface="微軟正黑體" pitchFamily="34" charset="-120"/>
                          <a:cs typeface="標楷體"/>
                        </a:rPr>
                        <a:t>攻山頭</a:t>
                      </a:r>
                      <a:endParaRPr lang="zh-TW" sz="1800" kern="100" dirty="0">
                        <a:latin typeface="微軟正黑體" pitchFamily="34" charset="-120"/>
                        <a:ea typeface="微軟正黑體" pitchFamily="34" charset="-120"/>
                        <a:cs typeface="Times New Roman"/>
                      </a:endParaRPr>
                    </a:p>
                    <a:p>
                      <a:pPr indent="228600" algn="just">
                        <a:spcAft>
                          <a:spcPts val="0"/>
                        </a:spcAft>
                        <a:tabLst>
                          <a:tab pos="457200" algn="l"/>
                        </a:tabLst>
                      </a:pPr>
                      <a:r>
                        <a:rPr lang="zh-TW" sz="1500" kern="100" dirty="0">
                          <a:latin typeface="微軟正黑體" pitchFamily="34" charset="-120"/>
                          <a:ea typeface="微軟正黑體" pitchFamily="34" charset="-120"/>
                          <a:cs typeface="標楷體"/>
                        </a:rPr>
                        <a:t>使用地圖及指北針，到達指示地點，回答目前所在地型種類，累積至設定的分數後過關。</a:t>
                      </a:r>
                      <a:endParaRPr lang="zh-TW" sz="1800" kern="100" dirty="0">
                        <a:latin typeface="微軟正黑體" pitchFamily="34" charset="-120"/>
                        <a:ea typeface="微軟正黑體" pitchFamily="34" charset="-120"/>
                        <a:cs typeface="Times New Roman"/>
                      </a:endParaRPr>
                    </a:p>
                  </a:txBody>
                  <a:tcPr marL="104838" marR="10483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r>
            </a:tbl>
          </a:graphicData>
        </a:graphic>
      </p:graphicFrame>
      <p:pic>
        <p:nvPicPr>
          <p:cNvPr id="64514" name="Picture 2" descr="等高線製作過程2"/>
          <p:cNvPicPr>
            <a:picLocks noChangeAspect="1" noChangeArrowheads="1"/>
          </p:cNvPicPr>
          <p:nvPr/>
        </p:nvPicPr>
        <p:blipFill>
          <a:blip r:embed="rId2" cstate="print"/>
          <a:srcRect/>
          <a:stretch>
            <a:fillRect/>
          </a:stretch>
        </p:blipFill>
        <p:spPr bwMode="auto">
          <a:xfrm>
            <a:off x="1942542" y="2492896"/>
            <a:ext cx="3601566" cy="1858755"/>
          </a:xfrm>
          <a:prstGeom prst="rect">
            <a:avLst/>
          </a:prstGeom>
          <a:noFill/>
          <a:effectLst>
            <a:outerShdw dist="80322" dir="17306097" algn="ctr" rotWithShape="0">
              <a:srgbClr val="808080">
                <a:alpha val="50000"/>
              </a:srgbClr>
            </a:outerShdw>
          </a:effectLst>
        </p:spPr>
      </p:pic>
      <p:pic>
        <p:nvPicPr>
          <p:cNvPr id="64513" name="Picture 1" descr="2012-07-19_133211"/>
          <p:cNvPicPr>
            <a:picLocks noChangeAspect="1" noChangeArrowheads="1"/>
          </p:cNvPicPr>
          <p:nvPr/>
        </p:nvPicPr>
        <p:blipFill>
          <a:blip r:embed="rId3" cstate="print"/>
          <a:srcRect/>
          <a:stretch>
            <a:fillRect/>
          </a:stretch>
        </p:blipFill>
        <p:spPr bwMode="auto">
          <a:xfrm>
            <a:off x="1952022" y="4510782"/>
            <a:ext cx="3561673" cy="2003441"/>
          </a:xfrm>
          <a:prstGeom prst="rect">
            <a:avLst/>
          </a:prstGeom>
          <a:noFill/>
          <a:effectLst>
            <a:outerShdw dist="80322" dir="17306097" algn="ctr" rotWithShape="0">
              <a:srgbClr val="808080">
                <a:alpha val="50000"/>
              </a:srgbClr>
            </a:outerShdw>
          </a:effectLst>
        </p:spPr>
      </p:pic>
      <p:sp>
        <p:nvSpPr>
          <p:cNvPr id="8" name="TextBox 7"/>
          <p:cNvSpPr txBox="1"/>
          <p:nvPr/>
        </p:nvSpPr>
        <p:spPr>
          <a:xfrm>
            <a:off x="7560332" y="292006"/>
            <a:ext cx="1107996" cy="369332"/>
          </a:xfrm>
          <a:prstGeom prst="rect">
            <a:avLst/>
          </a:prstGeom>
          <a:noFill/>
        </p:spPr>
        <p:txBody>
          <a:bodyPr wrap="none" rtlCol="0">
            <a:spAutoFit/>
          </a:bodyPr>
          <a:lstStyle/>
          <a:p>
            <a:r>
              <a:rPr lang="zh-TW" altLang="en-US" dirty="0" smtClean="0"/>
              <a:t>設計理念</a:t>
            </a:r>
            <a:endParaRPr lang="zh-TW" altLang="en-US" dirty="0"/>
          </a:p>
        </p:txBody>
      </p:sp>
    </p:spTree>
  </p:cSld>
  <p:clrMapOvr>
    <a:masterClrMapping/>
  </p:clrMapOvr>
  <p:transition spd="med">
    <p:wipe dir="r"/>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42001" y="1098953"/>
            <a:ext cx="3350332" cy="1098762"/>
          </a:xfrm>
        </p:spPr>
        <p:txBody>
          <a:bodyPr/>
          <a:lstStyle/>
          <a:p>
            <a:r>
              <a:rPr lang="en-US" altLang="zh-TW" sz="2800" dirty="0" err="1" smtClean="0">
                <a:latin typeface="微軟正黑體" pitchFamily="34" charset="-120"/>
                <a:ea typeface="微軟正黑體" pitchFamily="34" charset="-120"/>
              </a:rPr>
              <a:t>Kodu</a:t>
            </a:r>
            <a:r>
              <a:rPr lang="zh-TW" altLang="zh-TW" sz="2800" dirty="0" smtClean="0">
                <a:latin typeface="微軟正黑體" pitchFamily="34" charset="-120"/>
                <a:ea typeface="微軟正黑體" pitchFamily="34" charset="-120"/>
              </a:rPr>
              <a:t>等高線</a:t>
            </a:r>
            <a:r>
              <a:rPr lang="zh-TW" altLang="zh-TW" sz="2800" dirty="0" smtClean="0">
                <a:latin typeface="微軟正黑體" pitchFamily="34" charset="-120"/>
                <a:ea typeface="微軟正黑體" pitchFamily="34" charset="-120"/>
              </a:rPr>
              <a:t>地圖</a:t>
            </a:r>
            <a:r>
              <a:rPr lang="en-US" altLang="zh-TW" sz="2800" dirty="0" smtClean="0">
                <a:latin typeface="微軟正黑體" pitchFamily="34" charset="-120"/>
                <a:ea typeface="微軟正黑體" pitchFamily="34" charset="-120"/>
              </a:rPr>
              <a:t/>
            </a:r>
            <a:br>
              <a:rPr lang="en-US" altLang="zh-TW" sz="2800" dirty="0" smtClean="0">
                <a:latin typeface="微軟正黑體" pitchFamily="34" charset="-120"/>
                <a:ea typeface="微軟正黑體" pitchFamily="34" charset="-120"/>
              </a:rPr>
            </a:br>
            <a:r>
              <a:rPr lang="zh-TW" altLang="zh-TW" sz="2800" dirty="0" smtClean="0">
                <a:latin typeface="微軟正黑體" pitchFamily="34" charset="-120"/>
                <a:ea typeface="微軟正黑體" pitchFamily="34" charset="-120"/>
              </a:rPr>
              <a:t>識</a:t>
            </a:r>
            <a:r>
              <a:rPr lang="zh-TW" altLang="zh-TW" sz="2800" dirty="0" smtClean="0">
                <a:latin typeface="微軟正黑體" pitchFamily="34" charset="-120"/>
                <a:ea typeface="微軟正黑體" pitchFamily="34" charset="-120"/>
              </a:rPr>
              <a:t>圖遊戲</a:t>
            </a:r>
            <a:r>
              <a:rPr lang="zh-TW" altLang="zh-TW" sz="2800" dirty="0" smtClean="0">
                <a:latin typeface="微軟正黑體" pitchFamily="34" charset="-120"/>
                <a:ea typeface="微軟正黑體" pitchFamily="34" charset="-120"/>
              </a:rPr>
              <a:t>系統</a:t>
            </a:r>
            <a:r>
              <a:rPr lang="en-US" altLang="zh-TW" sz="2800" dirty="0" smtClean="0">
                <a:latin typeface="微軟正黑體" pitchFamily="34" charset="-120"/>
                <a:ea typeface="微軟正黑體" pitchFamily="34" charset="-120"/>
              </a:rPr>
              <a:t/>
            </a:r>
            <a:br>
              <a:rPr lang="en-US" altLang="zh-TW" sz="2800" dirty="0" smtClean="0">
                <a:latin typeface="微軟正黑體" pitchFamily="34" charset="-120"/>
                <a:ea typeface="微軟正黑體" pitchFamily="34" charset="-120"/>
              </a:rPr>
            </a:br>
            <a:r>
              <a:rPr lang="zh-TW" altLang="zh-TW" sz="2800" dirty="0" smtClean="0">
                <a:latin typeface="微軟正黑體" pitchFamily="34" charset="-120"/>
                <a:ea typeface="微軟正黑體" pitchFamily="34" charset="-120"/>
              </a:rPr>
              <a:t>設計</a:t>
            </a:r>
            <a:r>
              <a:rPr lang="zh-TW" altLang="zh-TW" sz="2800" dirty="0" smtClean="0">
                <a:latin typeface="微軟正黑體" pitchFamily="34" charset="-120"/>
                <a:ea typeface="微軟正黑體" pitchFamily="34" charset="-120"/>
              </a:rPr>
              <a:t>概念</a:t>
            </a:r>
            <a:endParaRPr lang="zh-TW" altLang="en-US" sz="2800" dirty="0">
              <a:latin typeface="微軟正黑體" pitchFamily="34" charset="-120"/>
              <a:ea typeface="微軟正黑體" pitchFamily="34" charset="-120"/>
            </a:endParaRPr>
          </a:p>
        </p:txBody>
      </p:sp>
      <p:sp>
        <p:nvSpPr>
          <p:cNvPr id="4" name="TextBox 3"/>
          <p:cNvSpPr txBox="1"/>
          <p:nvPr/>
        </p:nvSpPr>
        <p:spPr>
          <a:xfrm>
            <a:off x="7560332" y="292006"/>
            <a:ext cx="1107996" cy="369332"/>
          </a:xfrm>
          <a:prstGeom prst="rect">
            <a:avLst/>
          </a:prstGeom>
          <a:noFill/>
        </p:spPr>
        <p:txBody>
          <a:bodyPr wrap="none" rtlCol="0">
            <a:spAutoFit/>
          </a:bodyPr>
          <a:lstStyle/>
          <a:p>
            <a:r>
              <a:rPr lang="zh-TW" altLang="en-US" dirty="0" smtClean="0"/>
              <a:t>設計理念</a:t>
            </a:r>
            <a:endParaRPr lang="zh-TW" altLang="en-US" dirty="0"/>
          </a:p>
        </p:txBody>
      </p:sp>
      <p:grpSp>
        <p:nvGrpSpPr>
          <p:cNvPr id="69634" name="Group 2"/>
          <p:cNvGrpSpPr>
            <a:grpSpLocks/>
          </p:cNvGrpSpPr>
          <p:nvPr/>
        </p:nvGrpSpPr>
        <p:grpSpPr bwMode="auto">
          <a:xfrm>
            <a:off x="4067944" y="292006"/>
            <a:ext cx="3089238" cy="6364381"/>
            <a:chOff x="6178" y="3075"/>
            <a:chExt cx="4332" cy="11475"/>
          </a:xfrm>
        </p:grpSpPr>
        <p:sp>
          <p:nvSpPr>
            <p:cNvPr id="69635" name="AutoShape 3"/>
            <p:cNvSpPr>
              <a:spLocks noChangeArrowheads="1"/>
            </p:cNvSpPr>
            <p:nvPr/>
          </p:nvSpPr>
          <p:spPr bwMode="auto">
            <a:xfrm>
              <a:off x="7887" y="6845"/>
              <a:ext cx="2328" cy="3922"/>
            </a:xfrm>
            <a:prstGeom prst="roundRect">
              <a:avLst>
                <a:gd name="adj" fmla="val 16667"/>
              </a:avLst>
            </a:prstGeom>
            <a:solidFill>
              <a:srgbClr val="D8D8D8"/>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1" lang="zh-TW" altLang="zh-TW" sz="1800" b="0" i="0" u="none" strike="noStrike" cap="none" normalizeH="0" baseline="0" smtClean="0">
                <a:ln>
                  <a:noFill/>
                </a:ln>
                <a:solidFill>
                  <a:schemeClr val="tx1"/>
                </a:solidFill>
                <a:effectLst/>
                <a:latin typeface="Arial" pitchFamily="34" charset="0"/>
                <a:ea typeface="新細明體" pitchFamily="18" charset="-120"/>
                <a:cs typeface="新細明體" pitchFamily="18" charset="-120"/>
              </a:endParaRPr>
            </a:p>
          </p:txBody>
        </p:sp>
        <p:sp>
          <p:nvSpPr>
            <p:cNvPr id="69636" name="AutoShape 4"/>
            <p:cNvSpPr>
              <a:spLocks noChangeArrowheads="1"/>
            </p:cNvSpPr>
            <p:nvPr/>
          </p:nvSpPr>
          <p:spPr bwMode="auto">
            <a:xfrm>
              <a:off x="6178" y="3075"/>
              <a:ext cx="4273" cy="1255"/>
            </a:xfrm>
            <a:prstGeom prst="roundRect">
              <a:avLst>
                <a:gd name="adj" fmla="val 16667"/>
              </a:avLst>
            </a:prstGeom>
            <a:solidFill>
              <a:srgbClr val="D8D8D8"/>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12000"/>
                </a:lnSpc>
                <a:spcBef>
                  <a:spcPct val="0"/>
                </a:spcBef>
                <a:spcAft>
                  <a:spcPct val="0"/>
                </a:spcAft>
                <a:buClrTx/>
                <a:buSzTx/>
                <a:buFontTx/>
                <a:buNone/>
                <a:tabLst/>
              </a:pPr>
              <a:r>
                <a:rPr kumimoji="1" lang="zh-TW" altLang="en-US" sz="1000" b="0" i="0" u="none" strike="noStrike" cap="none" normalizeH="0" baseline="0" smtClean="0">
                  <a:ln>
                    <a:noFill/>
                  </a:ln>
                  <a:solidFill>
                    <a:schemeClr val="tx1"/>
                  </a:solidFill>
                  <a:effectLst/>
                  <a:latin typeface="標楷體" pitchFamily="65" charset="-120"/>
                  <a:ea typeface="標楷體" pitchFamily="65" charset="-120"/>
                  <a:cs typeface="新細明體" pitchFamily="18" charset="-120"/>
                </a:rPr>
                <a:t>研究目的</a:t>
              </a:r>
              <a:endParaRPr kumimoji="1" lang="zh-TW" sz="1800" b="0" i="0" u="none" strike="noStrike" cap="none" normalizeH="0" baseline="0" smtClean="0">
                <a:ln>
                  <a:noFill/>
                </a:ln>
                <a:solidFill>
                  <a:schemeClr val="tx1"/>
                </a:solidFill>
                <a:effectLst/>
                <a:latin typeface="Arial" pitchFamily="34" charset="0"/>
                <a:ea typeface="新細明體" pitchFamily="18" charset="-120"/>
                <a:cs typeface="新細明體" pitchFamily="18" charset="-120"/>
              </a:endParaRPr>
            </a:p>
          </p:txBody>
        </p:sp>
        <p:sp>
          <p:nvSpPr>
            <p:cNvPr id="69637" name="AutoShape 5"/>
            <p:cNvSpPr>
              <a:spLocks noChangeArrowheads="1"/>
            </p:cNvSpPr>
            <p:nvPr/>
          </p:nvSpPr>
          <p:spPr bwMode="auto">
            <a:xfrm>
              <a:off x="8539" y="3627"/>
              <a:ext cx="1531" cy="526"/>
            </a:xfrm>
            <a:prstGeom prst="roundRect">
              <a:avLst>
                <a:gd name="adj" fmla="val 16667"/>
              </a:avLst>
            </a:prstGeom>
            <a:solidFill>
              <a:srgbClr val="FFFFFF"/>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zh-TW" altLang="en-US" sz="1000" b="0" i="0" u="none" strike="noStrike" cap="none" normalizeH="0" baseline="0" smtClean="0">
                  <a:ln>
                    <a:noFill/>
                  </a:ln>
                  <a:solidFill>
                    <a:schemeClr val="tx1"/>
                  </a:solidFill>
                  <a:effectLst/>
                  <a:latin typeface="標楷體" pitchFamily="65" charset="-120"/>
                  <a:ea typeface="標楷體" pitchFamily="65" charset="-120"/>
                  <a:cs typeface="新細明體" pitchFamily="18" charset="-120"/>
                </a:rPr>
                <a:t>識圖興趣↑</a:t>
              </a:r>
              <a:endParaRPr kumimoji="1" lang="zh-TW" sz="1800" b="0" i="0" u="none" strike="noStrike" cap="none" normalizeH="0" baseline="0" smtClean="0">
                <a:ln>
                  <a:noFill/>
                </a:ln>
                <a:solidFill>
                  <a:schemeClr val="tx1"/>
                </a:solidFill>
                <a:effectLst/>
                <a:latin typeface="Arial" pitchFamily="34" charset="0"/>
                <a:ea typeface="新細明體" pitchFamily="18" charset="-120"/>
                <a:cs typeface="新細明體" pitchFamily="18" charset="-120"/>
              </a:endParaRPr>
            </a:p>
          </p:txBody>
        </p:sp>
        <p:sp>
          <p:nvSpPr>
            <p:cNvPr id="69638" name="AutoShape 6"/>
            <p:cNvSpPr>
              <a:spLocks noChangeArrowheads="1"/>
            </p:cNvSpPr>
            <p:nvPr/>
          </p:nvSpPr>
          <p:spPr bwMode="auto">
            <a:xfrm>
              <a:off x="6631" y="3627"/>
              <a:ext cx="1529" cy="526"/>
            </a:xfrm>
            <a:prstGeom prst="roundRect">
              <a:avLst>
                <a:gd name="adj" fmla="val 16667"/>
              </a:avLst>
            </a:prstGeom>
            <a:solidFill>
              <a:srgbClr val="FFFFFF"/>
            </a:solidFill>
            <a:ln w="9525" algn="ctr">
              <a:solidFill>
                <a:srgbClr val="000000"/>
              </a:solidFill>
              <a:round/>
              <a:headEnd/>
              <a:tailEnd/>
            </a:ln>
            <a:effectLst/>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zh-TW" altLang="en-US" sz="1000" b="0" i="0" u="none" strike="noStrike" cap="none" normalizeH="0" baseline="0" smtClean="0">
                  <a:ln>
                    <a:noFill/>
                  </a:ln>
                  <a:solidFill>
                    <a:schemeClr val="tx1"/>
                  </a:solidFill>
                  <a:effectLst/>
                  <a:latin typeface="標楷體" pitchFamily="65" charset="-120"/>
                  <a:ea typeface="標楷體" pitchFamily="65" charset="-120"/>
                  <a:cs typeface="新細明體" pitchFamily="18" charset="-120"/>
                </a:rPr>
                <a:t>識圖技能</a:t>
              </a:r>
              <a:r>
                <a:rPr kumimoji="1" lang="zh-TW" altLang="en-US" sz="1200" b="0" i="0" u="none" strike="noStrike" cap="none" normalizeH="0" baseline="0" smtClean="0">
                  <a:ln>
                    <a:noFill/>
                  </a:ln>
                  <a:solidFill>
                    <a:schemeClr val="tx1"/>
                  </a:solidFill>
                  <a:effectLst/>
                  <a:latin typeface="Calibri" pitchFamily="34" charset="0"/>
                  <a:ea typeface="新細明體" pitchFamily="18" charset="-120"/>
                  <a:cs typeface="新細明體" pitchFamily="18" charset="-120"/>
                </a:rPr>
                <a:t>↑</a:t>
              </a:r>
              <a:endParaRPr kumimoji="1" lang="zh-TW" sz="1800" b="0" i="0" u="none" strike="noStrike" cap="none" normalizeH="0" baseline="0" smtClean="0">
                <a:ln>
                  <a:noFill/>
                </a:ln>
                <a:solidFill>
                  <a:schemeClr val="tx1"/>
                </a:solidFill>
                <a:effectLst/>
                <a:latin typeface="Arial" pitchFamily="34" charset="0"/>
                <a:ea typeface="新細明體" pitchFamily="18" charset="-120"/>
                <a:cs typeface="新細明體" pitchFamily="18" charset="-120"/>
              </a:endParaRPr>
            </a:p>
          </p:txBody>
        </p:sp>
        <p:sp>
          <p:nvSpPr>
            <p:cNvPr id="69639" name="AutoShape 7"/>
            <p:cNvSpPr>
              <a:spLocks noChangeArrowheads="1"/>
            </p:cNvSpPr>
            <p:nvPr/>
          </p:nvSpPr>
          <p:spPr bwMode="auto">
            <a:xfrm>
              <a:off x="6178" y="4676"/>
              <a:ext cx="4273" cy="1504"/>
            </a:xfrm>
            <a:prstGeom prst="roundRect">
              <a:avLst>
                <a:gd name="adj" fmla="val 16667"/>
              </a:avLst>
            </a:prstGeom>
            <a:solidFill>
              <a:srgbClr val="D8D8D8"/>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12000"/>
                </a:lnSpc>
                <a:spcBef>
                  <a:spcPct val="0"/>
                </a:spcBef>
                <a:spcAft>
                  <a:spcPct val="0"/>
                </a:spcAft>
                <a:buClrTx/>
                <a:buSzTx/>
                <a:buFontTx/>
                <a:buNone/>
                <a:tabLst/>
              </a:pPr>
              <a:r>
                <a:rPr kumimoji="1" lang="zh-TW" altLang="en-US" sz="1000" b="0" i="0" u="none" strike="noStrike" cap="none" normalizeH="0" baseline="0" smtClean="0">
                  <a:ln>
                    <a:noFill/>
                  </a:ln>
                  <a:solidFill>
                    <a:schemeClr val="tx1"/>
                  </a:solidFill>
                  <a:effectLst/>
                  <a:latin typeface="標楷體" pitchFamily="65" charset="-120"/>
                  <a:ea typeface="標楷體" pitchFamily="65" charset="-120"/>
                  <a:cs typeface="新細明體" pitchFamily="18" charset="-120"/>
                </a:rPr>
                <a:t>遊戲式學習法</a:t>
              </a:r>
              <a:endParaRPr kumimoji="1" lang="zh-TW" sz="1800" b="0" i="0" u="none" strike="noStrike" cap="none" normalizeH="0" baseline="0" smtClean="0">
                <a:ln>
                  <a:noFill/>
                </a:ln>
                <a:solidFill>
                  <a:schemeClr val="tx1"/>
                </a:solidFill>
                <a:effectLst/>
                <a:latin typeface="Arial" pitchFamily="34" charset="0"/>
                <a:ea typeface="新細明體" pitchFamily="18" charset="-120"/>
                <a:cs typeface="新細明體" pitchFamily="18" charset="-120"/>
              </a:endParaRPr>
            </a:p>
          </p:txBody>
        </p:sp>
        <p:sp>
          <p:nvSpPr>
            <p:cNvPr id="69640" name="AutoShape 8"/>
            <p:cNvSpPr>
              <a:spLocks noChangeArrowheads="1"/>
            </p:cNvSpPr>
            <p:nvPr/>
          </p:nvSpPr>
          <p:spPr bwMode="auto">
            <a:xfrm>
              <a:off x="6944" y="5262"/>
              <a:ext cx="2906" cy="653"/>
            </a:xfrm>
            <a:prstGeom prst="roundRect">
              <a:avLst>
                <a:gd name="adj" fmla="val 16667"/>
              </a:avLst>
            </a:prstGeom>
            <a:solidFill>
              <a:srgbClr val="FFFFFF"/>
            </a:solidFill>
            <a:ln w="9525" algn="ctr">
              <a:solidFill>
                <a:srgbClr val="000000"/>
              </a:solidFill>
              <a:round/>
              <a:headEnd/>
              <a:tailEnd/>
            </a:ln>
            <a:effectLst/>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000" b="0" i="0" u="none" strike="noStrike" cap="none" normalizeH="0" baseline="0" smtClean="0">
                  <a:ln>
                    <a:noFill/>
                  </a:ln>
                  <a:solidFill>
                    <a:schemeClr val="tx1"/>
                  </a:solidFill>
                  <a:effectLst/>
                  <a:latin typeface="Times New Roman" pitchFamily="18" charset="0"/>
                  <a:ea typeface="標楷體" pitchFamily="65" charset="-120"/>
                  <a:cs typeface="新細明體" pitchFamily="18" charset="-120"/>
                </a:rPr>
                <a:t>Input - Process - Outcome Game Model</a:t>
              </a:r>
              <a:endParaRPr kumimoji="1" lang="zh-TW" altLang="zh-TW" sz="1800" b="0" i="0" u="none" strike="noStrike" cap="none" normalizeH="0" baseline="0" smtClean="0">
                <a:ln>
                  <a:noFill/>
                </a:ln>
                <a:solidFill>
                  <a:schemeClr val="tx1"/>
                </a:solidFill>
                <a:effectLst/>
                <a:latin typeface="Arial" pitchFamily="34" charset="0"/>
                <a:ea typeface="新細明體" pitchFamily="18" charset="-120"/>
                <a:cs typeface="新細明體" pitchFamily="18" charset="-120"/>
              </a:endParaRPr>
            </a:p>
          </p:txBody>
        </p:sp>
        <p:sp>
          <p:nvSpPr>
            <p:cNvPr id="69641" name="AutoShape 9"/>
            <p:cNvSpPr>
              <a:spLocks noChangeArrowheads="1"/>
            </p:cNvSpPr>
            <p:nvPr/>
          </p:nvSpPr>
          <p:spPr bwMode="auto">
            <a:xfrm>
              <a:off x="8557" y="6511"/>
              <a:ext cx="1189" cy="530"/>
            </a:xfrm>
            <a:prstGeom prst="roundRect">
              <a:avLst>
                <a:gd name="adj" fmla="val 16667"/>
              </a:avLst>
            </a:prstGeom>
            <a:solidFill>
              <a:srgbClr val="FFFFFF"/>
            </a:solidFill>
            <a:ln w="9525" algn="ctr">
              <a:solidFill>
                <a:srgbClr val="000000"/>
              </a:solidFill>
              <a:round/>
              <a:headEnd/>
              <a:tailEnd/>
            </a:ln>
            <a:effectLst/>
          </p:spPr>
          <p:txBody>
            <a:bodyPr vert="horz" wrap="square" lIns="0" tIns="0" rIns="0" bIns="0" numCol="1" anchor="t" anchorCtr="0" compatLnSpc="1">
              <a:prstTxWarp prst="textNoShape">
                <a:avLst/>
              </a:prstTxWarp>
            </a:bodyPr>
            <a:lstStyle/>
            <a:p>
              <a:pPr marL="0" marR="0" lvl="0" indent="0" algn="ctr" defTabSz="914400" rtl="0" eaLnBrk="1" fontAlgn="base" latinLnBrk="0" hangingPunct="1">
                <a:lnSpc>
                  <a:spcPct val="88000"/>
                </a:lnSpc>
                <a:spcBef>
                  <a:spcPct val="0"/>
                </a:spcBef>
                <a:spcAft>
                  <a:spcPct val="0"/>
                </a:spcAft>
                <a:buClrTx/>
                <a:buSzTx/>
                <a:buFontTx/>
                <a:buNone/>
                <a:tabLst/>
              </a:pPr>
              <a:r>
                <a:rPr kumimoji="1" lang="zh-TW" sz="1000" b="0" i="0" u="none" strike="noStrike" cap="none" normalizeH="0" baseline="0" smtClean="0">
                  <a:ln>
                    <a:noFill/>
                  </a:ln>
                  <a:solidFill>
                    <a:schemeClr val="tx1"/>
                  </a:solidFill>
                  <a:effectLst/>
                  <a:latin typeface="Courier New" pitchFamily="49" charset="0"/>
                  <a:ea typeface="標楷體" pitchFamily="65" charset="-120"/>
                  <a:cs typeface="新細明體" pitchFamily="18" charset="-120"/>
                </a:rPr>
                <a:t>過程</a:t>
              </a:r>
              <a:endParaRPr kumimoji="1" lang="zh-TW" sz="1000" b="0" i="0" u="none" strike="noStrike" cap="none" normalizeH="0" baseline="0" smtClean="0">
                <a:ln>
                  <a:noFill/>
                </a:ln>
                <a:solidFill>
                  <a:schemeClr val="tx1"/>
                </a:solidFill>
                <a:effectLst/>
                <a:latin typeface="Times New Roman" pitchFamily="18" charset="0"/>
                <a:ea typeface="標楷體" pitchFamily="65" charset="-120"/>
                <a:cs typeface="新細明體" pitchFamily="18" charset="-120"/>
              </a:endParaRPr>
            </a:p>
            <a:p>
              <a:pPr marL="0" marR="0" lvl="0" indent="0" algn="ctr" defTabSz="914400" rtl="0" eaLnBrk="1" fontAlgn="base" latinLnBrk="0" hangingPunct="1">
                <a:lnSpc>
                  <a:spcPct val="88000"/>
                </a:lnSpc>
                <a:spcBef>
                  <a:spcPct val="0"/>
                </a:spcBef>
                <a:spcAft>
                  <a:spcPts val="1200"/>
                </a:spcAft>
                <a:buClrTx/>
                <a:buSzTx/>
                <a:buFontTx/>
                <a:buNone/>
                <a:tabLst/>
              </a:pPr>
              <a:r>
                <a:rPr kumimoji="1" lang="zh-TW" sz="1000" b="0" i="0" u="none" strike="noStrike" cap="none" normalizeH="0" baseline="0" smtClean="0">
                  <a:ln>
                    <a:noFill/>
                  </a:ln>
                  <a:solidFill>
                    <a:schemeClr val="tx1"/>
                  </a:solidFill>
                  <a:effectLst/>
                  <a:latin typeface="Courier New" pitchFamily="49" charset="0"/>
                  <a:ea typeface="標楷體" pitchFamily="65" charset="-120"/>
                  <a:cs typeface="新細明體" pitchFamily="18" charset="-120"/>
                </a:rPr>
                <a:t>（遊戲循環）</a:t>
              </a:r>
              <a:endParaRPr kumimoji="1" lang="zh-TW" sz="1000" b="0" i="0" u="none" strike="noStrike" cap="none" normalizeH="0" baseline="0" smtClean="0">
                <a:ln>
                  <a:noFill/>
                </a:ln>
                <a:solidFill>
                  <a:schemeClr val="tx1"/>
                </a:solidFill>
                <a:effectLst/>
                <a:latin typeface="Times New Roman" pitchFamily="18" charset="0"/>
                <a:ea typeface="標楷體" pitchFamily="65" charset="-120"/>
                <a:cs typeface="新細明體" pitchFamily="18" charset="-12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1" lang="zh-TW" sz="1800" b="0" i="0" u="none" strike="noStrike" cap="none" normalizeH="0" baseline="0" smtClean="0">
                <a:ln>
                  <a:noFill/>
                </a:ln>
                <a:solidFill>
                  <a:schemeClr val="tx1"/>
                </a:solidFill>
                <a:effectLst/>
                <a:latin typeface="Arial" pitchFamily="34" charset="0"/>
                <a:ea typeface="新細明體" pitchFamily="18" charset="-120"/>
                <a:cs typeface="新細明體" pitchFamily="18" charset="-120"/>
              </a:endParaRPr>
            </a:p>
          </p:txBody>
        </p:sp>
        <p:sp>
          <p:nvSpPr>
            <p:cNvPr id="69642" name="AutoShape 10"/>
            <p:cNvSpPr>
              <a:spLocks noChangeArrowheads="1"/>
            </p:cNvSpPr>
            <p:nvPr/>
          </p:nvSpPr>
          <p:spPr bwMode="auto">
            <a:xfrm>
              <a:off x="8609" y="7414"/>
              <a:ext cx="1361" cy="501"/>
            </a:xfrm>
            <a:prstGeom prst="roundRect">
              <a:avLst>
                <a:gd name="adj" fmla="val 16667"/>
              </a:avLst>
            </a:prstGeom>
            <a:solidFill>
              <a:srgbClr val="FFFFFF"/>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zh-TW" sz="1000" b="0" i="0" u="none" strike="noStrike" cap="none" normalizeH="0" baseline="0" smtClean="0">
                  <a:ln>
                    <a:noFill/>
                  </a:ln>
                  <a:solidFill>
                    <a:schemeClr val="tx1"/>
                  </a:solidFill>
                  <a:effectLst/>
                  <a:latin typeface="Courier New" pitchFamily="49" charset="0"/>
                  <a:ea typeface="標楷體" pitchFamily="65" charset="-120"/>
                  <a:cs typeface="新細明體" pitchFamily="18" charset="-120"/>
                </a:rPr>
                <a:t>使用者判斷</a:t>
              </a:r>
              <a:endParaRPr kumimoji="1" lang="zh-TW" sz="1800" b="0" i="0" u="none" strike="noStrike" cap="none" normalizeH="0" baseline="0" smtClean="0">
                <a:ln>
                  <a:noFill/>
                </a:ln>
                <a:solidFill>
                  <a:schemeClr val="tx1"/>
                </a:solidFill>
                <a:effectLst/>
                <a:latin typeface="Arial" pitchFamily="34" charset="0"/>
                <a:ea typeface="新細明體" pitchFamily="18" charset="-120"/>
                <a:cs typeface="新細明體" pitchFamily="18" charset="-120"/>
              </a:endParaRPr>
            </a:p>
          </p:txBody>
        </p:sp>
        <p:sp>
          <p:nvSpPr>
            <p:cNvPr id="69643" name="AutoShape 11"/>
            <p:cNvSpPr>
              <a:spLocks noChangeArrowheads="1"/>
            </p:cNvSpPr>
            <p:nvPr/>
          </p:nvSpPr>
          <p:spPr bwMode="auto">
            <a:xfrm>
              <a:off x="8609" y="8380"/>
              <a:ext cx="1361" cy="501"/>
            </a:xfrm>
            <a:prstGeom prst="roundRect">
              <a:avLst>
                <a:gd name="adj" fmla="val 16667"/>
              </a:avLst>
            </a:prstGeom>
            <a:solidFill>
              <a:srgbClr val="FFFFFF"/>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zh-TW" sz="1000" b="0" i="0" u="none" strike="noStrike" cap="none" normalizeH="0" baseline="0" smtClean="0">
                  <a:ln>
                    <a:noFill/>
                  </a:ln>
                  <a:solidFill>
                    <a:schemeClr val="tx1"/>
                  </a:solidFill>
                  <a:effectLst/>
                  <a:latin typeface="Courier New" pitchFamily="49" charset="0"/>
                  <a:ea typeface="標楷體" pitchFamily="65" charset="-120"/>
                  <a:cs typeface="新細明體" pitchFamily="18" charset="-120"/>
                </a:rPr>
                <a:t>使用者行為</a:t>
              </a:r>
              <a:endParaRPr kumimoji="1" lang="zh-TW" sz="1800" b="0" i="0" u="none" strike="noStrike" cap="none" normalizeH="0" baseline="0" smtClean="0">
                <a:ln>
                  <a:noFill/>
                </a:ln>
                <a:solidFill>
                  <a:schemeClr val="tx1"/>
                </a:solidFill>
                <a:effectLst/>
                <a:latin typeface="Arial" pitchFamily="34" charset="0"/>
                <a:ea typeface="新細明體" pitchFamily="18" charset="-120"/>
                <a:cs typeface="新細明體" pitchFamily="18" charset="-120"/>
              </a:endParaRPr>
            </a:p>
          </p:txBody>
        </p:sp>
        <p:sp>
          <p:nvSpPr>
            <p:cNvPr id="69644" name="AutoShape 12"/>
            <p:cNvSpPr>
              <a:spLocks noChangeArrowheads="1"/>
            </p:cNvSpPr>
            <p:nvPr/>
          </p:nvSpPr>
          <p:spPr bwMode="auto">
            <a:xfrm>
              <a:off x="8622" y="9354"/>
              <a:ext cx="1361" cy="501"/>
            </a:xfrm>
            <a:prstGeom prst="roundRect">
              <a:avLst>
                <a:gd name="adj" fmla="val 16667"/>
              </a:avLst>
            </a:prstGeom>
            <a:solidFill>
              <a:srgbClr val="FFFFFF"/>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zh-TW" sz="1000" b="0" i="0" u="none" strike="noStrike" cap="none" normalizeH="0" baseline="0" smtClean="0">
                  <a:ln>
                    <a:noFill/>
                  </a:ln>
                  <a:solidFill>
                    <a:schemeClr val="tx1"/>
                  </a:solidFill>
                  <a:effectLst/>
                  <a:latin typeface="Courier New" pitchFamily="49" charset="0"/>
                  <a:ea typeface="標楷體" pitchFamily="65" charset="-120"/>
                  <a:cs typeface="新細明體" pitchFamily="18" charset="-120"/>
                </a:rPr>
                <a:t>系統回饋</a:t>
              </a:r>
              <a:endParaRPr kumimoji="1" lang="zh-TW" sz="1800" b="0" i="0" u="none" strike="noStrike" cap="none" normalizeH="0" baseline="0" smtClean="0">
                <a:ln>
                  <a:noFill/>
                </a:ln>
                <a:solidFill>
                  <a:schemeClr val="tx1"/>
                </a:solidFill>
                <a:effectLst/>
                <a:latin typeface="Arial" pitchFamily="34" charset="0"/>
                <a:ea typeface="新細明體" pitchFamily="18" charset="-120"/>
                <a:cs typeface="新細明體" pitchFamily="18" charset="-120"/>
              </a:endParaRPr>
            </a:p>
          </p:txBody>
        </p:sp>
        <p:sp>
          <p:nvSpPr>
            <p:cNvPr id="69645" name="AutoShape 13"/>
            <p:cNvSpPr>
              <a:spLocks noChangeArrowheads="1"/>
            </p:cNvSpPr>
            <p:nvPr/>
          </p:nvSpPr>
          <p:spPr bwMode="auto">
            <a:xfrm>
              <a:off x="8622" y="8816"/>
              <a:ext cx="1684" cy="530"/>
            </a:xfrm>
            <a:prstGeom prst="roundRect">
              <a:avLst>
                <a:gd name="adj" fmla="val 16667"/>
              </a:avLst>
            </a:prstGeom>
            <a:no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zh-TW" sz="1000" b="0" i="0" u="sng" strike="noStrike" cap="none" normalizeH="0" baseline="0" smtClean="0">
                  <a:ln>
                    <a:noFill/>
                  </a:ln>
                  <a:solidFill>
                    <a:schemeClr val="tx1"/>
                  </a:solidFill>
                  <a:effectLst/>
                  <a:latin typeface="Courier New" pitchFamily="49" charset="0"/>
                  <a:ea typeface="標楷體" pitchFamily="65" charset="-120"/>
                  <a:cs typeface="新細明體" pitchFamily="18" charset="-120"/>
                </a:rPr>
                <a:t>定向運動</a:t>
              </a:r>
              <a:endParaRPr kumimoji="1" lang="zh-TW" sz="1800" b="0" i="0" u="none" strike="noStrike" cap="none" normalizeH="0" baseline="0" smtClean="0">
                <a:ln>
                  <a:noFill/>
                </a:ln>
                <a:solidFill>
                  <a:schemeClr val="tx1"/>
                </a:solidFill>
                <a:effectLst/>
                <a:latin typeface="Arial" pitchFamily="34" charset="0"/>
                <a:ea typeface="新細明體" pitchFamily="18" charset="-120"/>
                <a:cs typeface="新細明體" pitchFamily="18" charset="-120"/>
              </a:endParaRPr>
            </a:p>
          </p:txBody>
        </p:sp>
        <p:sp>
          <p:nvSpPr>
            <p:cNvPr id="69646" name="AutoShape 14"/>
            <p:cNvSpPr>
              <a:spLocks noChangeArrowheads="1"/>
            </p:cNvSpPr>
            <p:nvPr/>
          </p:nvSpPr>
          <p:spPr bwMode="auto">
            <a:xfrm>
              <a:off x="8569" y="9854"/>
              <a:ext cx="1785" cy="1173"/>
            </a:xfrm>
            <a:prstGeom prst="roundRect">
              <a:avLst>
                <a:gd name="adj" fmla="val 16667"/>
              </a:avLst>
            </a:prstGeom>
            <a:no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zh-TW" altLang="zh-TW" sz="1000" b="0" i="0" u="sng" strike="noStrike" cap="none" normalizeH="0" baseline="0" smtClean="0">
                  <a:ln>
                    <a:noFill/>
                  </a:ln>
                  <a:solidFill>
                    <a:schemeClr val="tx1"/>
                  </a:solidFill>
                  <a:effectLst/>
                  <a:latin typeface="Courier New" pitchFamily="49" charset="0"/>
                  <a:ea typeface="標楷體" pitchFamily="65" charset="-120"/>
                  <a:cs typeface="新細明體" pitchFamily="18" charset="-120"/>
                </a:rPr>
                <a:t>Kodu</a:t>
              </a:r>
              <a:r>
                <a:rPr kumimoji="1" lang="zh-TW" sz="1000" b="0" i="0" u="sng" strike="noStrike" cap="none" normalizeH="0" baseline="0" smtClean="0">
                  <a:ln>
                    <a:noFill/>
                  </a:ln>
                  <a:solidFill>
                    <a:schemeClr val="tx1"/>
                  </a:solidFill>
                  <a:effectLst/>
                  <a:latin typeface="Courier New" pitchFamily="49" charset="0"/>
                  <a:ea typeface="標楷體" pitchFamily="65" charset="-120"/>
                  <a:cs typeface="新細明體" pitchFamily="18" charset="-120"/>
                </a:rPr>
                <a:t>程式設計</a:t>
              </a:r>
              <a:endParaRPr kumimoji="1" lang="zh-TW" sz="1000" b="0" i="0" u="sng" strike="noStrike" cap="none" normalizeH="0" baseline="0" smtClean="0">
                <a:ln>
                  <a:noFill/>
                </a:ln>
                <a:solidFill>
                  <a:schemeClr val="tx1"/>
                </a:solidFill>
                <a:effectLst/>
                <a:latin typeface="Times New Roman" pitchFamily="18" charset="0"/>
                <a:ea typeface="標楷體" pitchFamily="65" charset="-120"/>
                <a:cs typeface="新細明體" pitchFamily="18" charset="-120"/>
              </a:endParaRPr>
            </a:p>
            <a:p>
              <a:pPr marL="0" marR="0" lvl="0" indent="0" algn="l" defTabSz="914400" rtl="0" eaLnBrk="1" fontAlgn="base" latinLnBrk="0" hangingPunct="1">
                <a:lnSpc>
                  <a:spcPct val="100000"/>
                </a:lnSpc>
                <a:spcBef>
                  <a:spcPct val="0"/>
                </a:spcBef>
                <a:spcAft>
                  <a:spcPct val="0"/>
                </a:spcAft>
                <a:buClrTx/>
                <a:buSzTx/>
                <a:buFontTx/>
                <a:buNone/>
                <a:tabLst/>
              </a:pPr>
              <a:r>
                <a:rPr kumimoji="1" lang="zh-TW" sz="1000" b="0" i="0" u="sng" strike="noStrike" cap="none" normalizeH="0" baseline="0" smtClean="0">
                  <a:ln>
                    <a:noFill/>
                  </a:ln>
                  <a:solidFill>
                    <a:schemeClr val="tx1"/>
                  </a:solidFill>
                  <a:effectLst/>
                  <a:latin typeface="Courier New" pitchFamily="49" charset="0"/>
                  <a:ea typeface="標楷體" pitchFamily="65" charset="-120"/>
                  <a:cs typeface="新細明體" pitchFamily="18" charset="-120"/>
                </a:rPr>
                <a:t>遊戲學習環境</a:t>
              </a:r>
              <a:endParaRPr kumimoji="1" lang="zh-TW" sz="1800" b="0" i="0" u="none" strike="noStrike" cap="none" normalizeH="0" baseline="0" smtClean="0">
                <a:ln>
                  <a:noFill/>
                </a:ln>
                <a:solidFill>
                  <a:schemeClr val="tx1"/>
                </a:solidFill>
                <a:effectLst/>
                <a:latin typeface="Arial" pitchFamily="34" charset="0"/>
                <a:ea typeface="新細明體" pitchFamily="18" charset="-120"/>
                <a:cs typeface="新細明體" pitchFamily="18" charset="-120"/>
              </a:endParaRPr>
            </a:p>
          </p:txBody>
        </p:sp>
        <p:sp>
          <p:nvSpPr>
            <p:cNvPr id="69647" name="AutoShape 15"/>
            <p:cNvSpPr>
              <a:spLocks noChangeArrowheads="1"/>
            </p:cNvSpPr>
            <p:nvPr/>
          </p:nvSpPr>
          <p:spPr bwMode="auto">
            <a:xfrm>
              <a:off x="8622" y="7862"/>
              <a:ext cx="1684" cy="530"/>
            </a:xfrm>
            <a:prstGeom prst="roundRect">
              <a:avLst>
                <a:gd name="adj" fmla="val 16667"/>
              </a:avLst>
            </a:prstGeom>
            <a:no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zh-TW" sz="1000" b="0" i="0" u="sng" strike="noStrike" cap="none" normalizeH="0" baseline="0" smtClean="0">
                  <a:ln>
                    <a:noFill/>
                  </a:ln>
                  <a:solidFill>
                    <a:schemeClr val="tx1"/>
                  </a:solidFill>
                  <a:effectLst/>
                  <a:latin typeface="Courier New" pitchFamily="49" charset="0"/>
                  <a:ea typeface="標楷體" pitchFamily="65" charset="-120"/>
                  <a:cs typeface="新細明體" pitchFamily="18" charset="-120"/>
                </a:rPr>
                <a:t>有趣有用的</a:t>
              </a:r>
              <a:endParaRPr kumimoji="1" lang="zh-TW" sz="1800" b="0" i="0" u="none" strike="noStrike" cap="none" normalizeH="0" baseline="0" smtClean="0">
                <a:ln>
                  <a:noFill/>
                </a:ln>
                <a:solidFill>
                  <a:schemeClr val="tx1"/>
                </a:solidFill>
                <a:effectLst/>
                <a:latin typeface="Arial" pitchFamily="34" charset="0"/>
                <a:ea typeface="新細明體" pitchFamily="18" charset="-120"/>
                <a:cs typeface="新細明體" pitchFamily="18" charset="-120"/>
              </a:endParaRPr>
            </a:p>
          </p:txBody>
        </p:sp>
        <p:sp>
          <p:nvSpPr>
            <p:cNvPr id="69648" name="AutoShape 16"/>
            <p:cNvSpPr>
              <a:spLocks noChangeArrowheads="1"/>
            </p:cNvSpPr>
            <p:nvPr/>
          </p:nvSpPr>
          <p:spPr bwMode="auto">
            <a:xfrm>
              <a:off x="6255" y="12484"/>
              <a:ext cx="4152" cy="2066"/>
            </a:xfrm>
            <a:prstGeom prst="roundRect">
              <a:avLst>
                <a:gd name="adj" fmla="val 16667"/>
              </a:avLst>
            </a:prstGeom>
            <a:solidFill>
              <a:srgbClr val="D8D8D8"/>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1" lang="zh-TW" altLang="zh-TW" sz="1800" b="0" i="0" u="none" strike="noStrike" cap="none" normalizeH="0" baseline="0" smtClean="0">
                <a:ln>
                  <a:noFill/>
                </a:ln>
                <a:solidFill>
                  <a:schemeClr val="tx1"/>
                </a:solidFill>
                <a:effectLst/>
                <a:latin typeface="Arial" pitchFamily="34" charset="0"/>
                <a:ea typeface="新細明體" pitchFamily="18" charset="-120"/>
                <a:cs typeface="新細明體" pitchFamily="18" charset="-120"/>
              </a:endParaRPr>
            </a:p>
          </p:txBody>
        </p:sp>
        <p:sp>
          <p:nvSpPr>
            <p:cNvPr id="69649" name="AutoShape 17"/>
            <p:cNvSpPr>
              <a:spLocks noChangeArrowheads="1"/>
            </p:cNvSpPr>
            <p:nvPr/>
          </p:nvSpPr>
          <p:spPr bwMode="auto">
            <a:xfrm>
              <a:off x="7361" y="13995"/>
              <a:ext cx="1873" cy="360"/>
            </a:xfrm>
            <a:prstGeom prst="roundRect">
              <a:avLst>
                <a:gd name="adj" fmla="val 16667"/>
              </a:avLst>
            </a:prstGeom>
            <a:solidFill>
              <a:srgbClr val="FFFFFF"/>
            </a:solidFill>
            <a:ln w="9525" algn="ctr">
              <a:solidFill>
                <a:srgbClr val="000000"/>
              </a:solidFill>
              <a:round/>
              <a:headEnd/>
              <a:tailEnd/>
            </a:ln>
            <a:effectLst/>
          </p:spPr>
          <p:txBody>
            <a:bodyPr vert="horz" wrap="square" lIns="0" tIns="0" rIns="0" bIns="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zh-TW" sz="1000" b="0" i="0" u="none" strike="noStrike" cap="none" normalizeH="0" baseline="0" smtClean="0">
                  <a:ln>
                    <a:noFill/>
                  </a:ln>
                  <a:solidFill>
                    <a:schemeClr val="tx1"/>
                  </a:solidFill>
                  <a:effectLst/>
                  <a:latin typeface="Courier New" pitchFamily="49" charset="0"/>
                  <a:ea typeface="標楷體" pitchFamily="65" charset="-120"/>
                  <a:cs typeface="新細明體" pitchFamily="18" charset="-120"/>
                </a:rPr>
                <a:t>產出</a:t>
              </a:r>
              <a:r>
                <a:rPr kumimoji="1" lang="zh-TW" altLang="en-US" sz="1000" b="0" i="0" u="none" strike="noStrike" cap="none" normalizeH="0" baseline="0" smtClean="0">
                  <a:ln>
                    <a:noFill/>
                  </a:ln>
                  <a:solidFill>
                    <a:schemeClr val="tx1"/>
                  </a:solidFill>
                  <a:effectLst/>
                  <a:latin typeface="Courier New" pitchFamily="49" charset="0"/>
                  <a:ea typeface="標楷體" pitchFamily="65" charset="-120"/>
                  <a:cs typeface="新細明體" pitchFamily="18" charset="-120"/>
                </a:rPr>
                <a:t>（</a:t>
              </a:r>
              <a:r>
                <a:rPr kumimoji="1" lang="zh-TW" sz="1000" b="0" i="0" u="none" strike="noStrike" cap="none" normalizeH="0" baseline="0" smtClean="0">
                  <a:ln>
                    <a:noFill/>
                  </a:ln>
                  <a:solidFill>
                    <a:schemeClr val="tx1"/>
                  </a:solidFill>
                  <a:effectLst/>
                  <a:latin typeface="Courier New" pitchFamily="49" charset="0"/>
                  <a:ea typeface="標楷體" pitchFamily="65" charset="-120"/>
                  <a:cs typeface="新細明體" pitchFamily="18" charset="-120"/>
                </a:rPr>
                <a:t>學習成果</a:t>
              </a:r>
              <a:r>
                <a:rPr kumimoji="1" lang="zh-TW" altLang="en-US" sz="1000" b="0" i="0" u="none" strike="noStrike" cap="none" normalizeH="0" baseline="0" smtClean="0">
                  <a:ln>
                    <a:noFill/>
                  </a:ln>
                  <a:solidFill>
                    <a:schemeClr val="tx1"/>
                  </a:solidFill>
                  <a:effectLst/>
                  <a:latin typeface="Courier New" pitchFamily="49" charset="0"/>
                  <a:ea typeface="標楷體" pitchFamily="65" charset="-120"/>
                  <a:cs typeface="新細明體" pitchFamily="18" charset="-120"/>
                </a:rPr>
                <a:t>）</a:t>
              </a:r>
              <a:endParaRPr kumimoji="1" lang="zh-TW" sz="1800" b="0" i="0" u="none" strike="noStrike" cap="none" normalizeH="0" baseline="0" smtClean="0">
                <a:ln>
                  <a:noFill/>
                </a:ln>
                <a:solidFill>
                  <a:schemeClr val="tx1"/>
                </a:solidFill>
                <a:effectLst/>
                <a:latin typeface="Arial" pitchFamily="34" charset="0"/>
                <a:ea typeface="新細明體" pitchFamily="18" charset="-120"/>
                <a:cs typeface="新細明體" pitchFamily="18" charset="-120"/>
              </a:endParaRPr>
            </a:p>
          </p:txBody>
        </p:sp>
        <p:sp>
          <p:nvSpPr>
            <p:cNvPr id="69650" name="AutoShape 18"/>
            <p:cNvSpPr>
              <a:spLocks noChangeArrowheads="1"/>
            </p:cNvSpPr>
            <p:nvPr/>
          </p:nvSpPr>
          <p:spPr bwMode="auto">
            <a:xfrm>
              <a:off x="6191" y="6922"/>
              <a:ext cx="1605" cy="3845"/>
            </a:xfrm>
            <a:prstGeom prst="roundRect">
              <a:avLst>
                <a:gd name="adj" fmla="val 16667"/>
              </a:avLst>
            </a:prstGeom>
            <a:solidFill>
              <a:srgbClr val="D8D8D8"/>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1" lang="zh-TW" altLang="zh-TW" sz="1800" b="0" i="0" u="none" strike="noStrike" cap="none" normalizeH="0" baseline="0" smtClean="0">
                <a:ln>
                  <a:noFill/>
                </a:ln>
                <a:solidFill>
                  <a:schemeClr val="tx1"/>
                </a:solidFill>
                <a:effectLst/>
                <a:latin typeface="Arial" pitchFamily="34" charset="0"/>
                <a:ea typeface="新細明體" pitchFamily="18" charset="-120"/>
                <a:cs typeface="新細明體" pitchFamily="18" charset="-120"/>
              </a:endParaRPr>
            </a:p>
          </p:txBody>
        </p:sp>
        <p:sp>
          <p:nvSpPr>
            <p:cNvPr id="69651" name="AutoShape 19"/>
            <p:cNvSpPr>
              <a:spLocks noChangeArrowheads="1"/>
            </p:cNvSpPr>
            <p:nvPr/>
          </p:nvSpPr>
          <p:spPr bwMode="auto">
            <a:xfrm>
              <a:off x="6388" y="6511"/>
              <a:ext cx="1189" cy="530"/>
            </a:xfrm>
            <a:prstGeom prst="roundRect">
              <a:avLst>
                <a:gd name="adj" fmla="val 16667"/>
              </a:avLst>
            </a:prstGeom>
            <a:solidFill>
              <a:srgbClr val="FFFFFF"/>
            </a:solidFill>
            <a:ln w="9525" algn="ctr">
              <a:solidFill>
                <a:srgbClr val="000000"/>
              </a:solidFill>
              <a:round/>
              <a:headEnd/>
              <a:tailEnd/>
            </a:ln>
            <a:effectLst/>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zh-TW" sz="1000" b="0" i="0" u="none" strike="noStrike" cap="none" normalizeH="0" baseline="0" smtClean="0">
                  <a:ln>
                    <a:noFill/>
                  </a:ln>
                  <a:solidFill>
                    <a:schemeClr val="tx1"/>
                  </a:solidFill>
                  <a:effectLst/>
                  <a:latin typeface="Courier New" pitchFamily="49" charset="0"/>
                  <a:ea typeface="標楷體" pitchFamily="65" charset="-120"/>
                  <a:cs typeface="新細明體" pitchFamily="18" charset="-120"/>
                </a:rPr>
                <a:t>輸入</a:t>
              </a:r>
              <a:endParaRPr kumimoji="1" lang="zh-TW" sz="1800" b="0" i="0" u="none" strike="noStrike" cap="none" normalizeH="0" baseline="0" smtClean="0">
                <a:ln>
                  <a:noFill/>
                </a:ln>
                <a:solidFill>
                  <a:schemeClr val="tx1"/>
                </a:solidFill>
                <a:effectLst/>
                <a:latin typeface="Arial" pitchFamily="34" charset="0"/>
                <a:ea typeface="新細明體" pitchFamily="18" charset="-120"/>
                <a:cs typeface="新細明體" pitchFamily="18" charset="-120"/>
              </a:endParaRPr>
            </a:p>
          </p:txBody>
        </p:sp>
        <p:grpSp>
          <p:nvGrpSpPr>
            <p:cNvPr id="69652" name="Group 20"/>
            <p:cNvGrpSpPr>
              <a:grpSpLocks/>
            </p:cNvGrpSpPr>
            <p:nvPr/>
          </p:nvGrpSpPr>
          <p:grpSpPr bwMode="auto">
            <a:xfrm>
              <a:off x="6190" y="7360"/>
              <a:ext cx="1762" cy="3260"/>
              <a:chOff x="1871" y="9119"/>
              <a:chExt cx="1762" cy="3260"/>
            </a:xfrm>
          </p:grpSpPr>
          <p:sp>
            <p:nvSpPr>
              <p:cNvPr id="69653" name="AutoShape 21"/>
              <p:cNvSpPr>
                <a:spLocks noChangeArrowheads="1"/>
              </p:cNvSpPr>
              <p:nvPr/>
            </p:nvSpPr>
            <p:spPr bwMode="auto">
              <a:xfrm>
                <a:off x="1936" y="9119"/>
                <a:ext cx="1191" cy="501"/>
              </a:xfrm>
              <a:prstGeom prst="roundRect">
                <a:avLst>
                  <a:gd name="adj" fmla="val 16667"/>
                </a:avLst>
              </a:prstGeom>
              <a:solidFill>
                <a:srgbClr val="FFFFFF"/>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zh-TW" sz="1000" b="0" i="0" u="none" strike="noStrike" cap="none" normalizeH="0" baseline="0" smtClean="0">
                    <a:ln>
                      <a:noFill/>
                    </a:ln>
                    <a:solidFill>
                      <a:schemeClr val="tx1"/>
                    </a:solidFill>
                    <a:effectLst/>
                    <a:latin typeface="Courier New" pitchFamily="49" charset="0"/>
                    <a:ea typeface="標楷體" pitchFamily="65" charset="-120"/>
                    <a:cs typeface="新細明體" pitchFamily="18" charset="-120"/>
                  </a:rPr>
                  <a:t>教學內容</a:t>
                </a:r>
                <a:endParaRPr kumimoji="1" lang="zh-TW" sz="1800" b="0" i="0" u="none" strike="noStrike" cap="none" normalizeH="0" baseline="0" smtClean="0">
                  <a:ln>
                    <a:noFill/>
                  </a:ln>
                  <a:solidFill>
                    <a:schemeClr val="tx1"/>
                  </a:solidFill>
                  <a:effectLst/>
                  <a:latin typeface="Arial" pitchFamily="34" charset="0"/>
                  <a:ea typeface="新細明體" pitchFamily="18" charset="-120"/>
                  <a:cs typeface="新細明體" pitchFamily="18" charset="-120"/>
                </a:endParaRPr>
              </a:p>
            </p:txBody>
          </p:sp>
          <p:sp>
            <p:nvSpPr>
              <p:cNvPr id="69654" name="AutoShape 22"/>
              <p:cNvSpPr>
                <a:spLocks noChangeArrowheads="1"/>
              </p:cNvSpPr>
              <p:nvPr/>
            </p:nvSpPr>
            <p:spPr bwMode="auto">
              <a:xfrm>
                <a:off x="1871" y="9619"/>
                <a:ext cx="1697" cy="1686"/>
              </a:xfrm>
              <a:prstGeom prst="roundRect">
                <a:avLst>
                  <a:gd name="adj" fmla="val 16667"/>
                </a:avLst>
              </a:prstGeom>
              <a:no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88000"/>
                  </a:lnSpc>
                  <a:spcBef>
                    <a:spcPct val="0"/>
                  </a:spcBef>
                  <a:spcAft>
                    <a:spcPct val="0"/>
                  </a:spcAft>
                  <a:buClrTx/>
                  <a:buSzTx/>
                  <a:buFontTx/>
                  <a:buNone/>
                  <a:tabLst/>
                </a:pPr>
                <a:r>
                  <a:rPr kumimoji="1" lang="zh-TW" sz="1000" b="0" i="0" u="sng" strike="noStrike" cap="none" normalizeH="0" baseline="0" smtClean="0">
                    <a:ln>
                      <a:noFill/>
                    </a:ln>
                    <a:solidFill>
                      <a:schemeClr val="tx1"/>
                    </a:solidFill>
                    <a:effectLst/>
                    <a:latin typeface="Courier New" pitchFamily="49" charset="0"/>
                    <a:ea typeface="標楷體" pitchFamily="65" charset="-120"/>
                    <a:cs typeface="新細明體" pitchFamily="18" charset="-120"/>
                  </a:rPr>
                  <a:t>台灣地形</a:t>
                </a:r>
                <a:endParaRPr kumimoji="1" lang="zh-TW" sz="1000" b="0" i="0" u="sng" strike="noStrike" cap="none" normalizeH="0" baseline="0" smtClean="0">
                  <a:ln>
                    <a:noFill/>
                  </a:ln>
                  <a:solidFill>
                    <a:schemeClr val="tx1"/>
                  </a:solidFill>
                  <a:effectLst/>
                  <a:latin typeface="Times New Roman" pitchFamily="18" charset="0"/>
                  <a:ea typeface="標楷體" pitchFamily="65" charset="-120"/>
                  <a:cs typeface="新細明體" pitchFamily="18" charset="-120"/>
                </a:endParaRPr>
              </a:p>
              <a:p>
                <a:pPr marL="0" marR="0" lvl="0" indent="0" algn="l" defTabSz="914400" rtl="0" eaLnBrk="1" fontAlgn="base" latinLnBrk="0" hangingPunct="1">
                  <a:lnSpc>
                    <a:spcPct val="88000"/>
                  </a:lnSpc>
                  <a:spcBef>
                    <a:spcPct val="0"/>
                  </a:spcBef>
                  <a:spcAft>
                    <a:spcPct val="0"/>
                  </a:spcAft>
                  <a:buClrTx/>
                  <a:buSzTx/>
                  <a:buFontTx/>
                  <a:buNone/>
                  <a:tabLst/>
                </a:pPr>
                <a:r>
                  <a:rPr kumimoji="1" lang="en-US" altLang="zh-TW" sz="1000" b="0" i="0" u="none" strike="noStrike" cap="none" normalizeH="0" baseline="0" smtClean="0">
                    <a:ln>
                      <a:noFill/>
                    </a:ln>
                    <a:solidFill>
                      <a:schemeClr val="tx1"/>
                    </a:solidFill>
                    <a:effectLst/>
                    <a:latin typeface="Times New Roman" pitchFamily="18" charset="0"/>
                    <a:ea typeface="標楷體" pitchFamily="65" charset="-120"/>
                    <a:cs typeface="新細明體" pitchFamily="18" charset="-120"/>
                  </a:rPr>
                  <a:t>(1)</a:t>
                </a:r>
                <a:r>
                  <a:rPr kumimoji="1" lang="zh-TW" altLang="en-US" sz="1000" b="0" i="0" u="none" strike="noStrike" cap="none" normalizeH="0" baseline="0" smtClean="0">
                    <a:ln>
                      <a:noFill/>
                    </a:ln>
                    <a:solidFill>
                      <a:schemeClr val="tx1"/>
                    </a:solidFill>
                    <a:effectLst/>
                    <a:latin typeface="Times New Roman" pitchFamily="18" charset="0"/>
                    <a:ea typeface="標楷體" pitchFamily="65" charset="-120"/>
                    <a:cs typeface="新細明體" pitchFamily="18" charset="-120"/>
                  </a:rPr>
                  <a:t>平原</a:t>
                </a:r>
              </a:p>
              <a:p>
                <a:pPr marL="0" marR="0" lvl="0" indent="0" algn="l" defTabSz="914400" rtl="0" eaLnBrk="1" fontAlgn="base" latinLnBrk="0" hangingPunct="1">
                  <a:lnSpc>
                    <a:spcPct val="88000"/>
                  </a:lnSpc>
                  <a:spcBef>
                    <a:spcPct val="0"/>
                  </a:spcBef>
                  <a:spcAft>
                    <a:spcPct val="0"/>
                  </a:spcAft>
                  <a:buClrTx/>
                  <a:buSzTx/>
                  <a:buFontTx/>
                  <a:buNone/>
                  <a:tabLst/>
                </a:pPr>
                <a:r>
                  <a:rPr kumimoji="1" lang="en-US" altLang="zh-TW" sz="1000" b="0" i="0" u="none" strike="noStrike" cap="none" normalizeH="0" baseline="0" smtClean="0">
                    <a:ln>
                      <a:noFill/>
                    </a:ln>
                    <a:solidFill>
                      <a:schemeClr val="tx1"/>
                    </a:solidFill>
                    <a:effectLst/>
                    <a:latin typeface="Times New Roman" pitchFamily="18" charset="0"/>
                    <a:ea typeface="標楷體" pitchFamily="65" charset="-120"/>
                    <a:cs typeface="新細明體" pitchFamily="18" charset="-120"/>
                  </a:rPr>
                  <a:t>(2)</a:t>
                </a:r>
                <a:r>
                  <a:rPr kumimoji="1" lang="zh-TW" altLang="en-US" sz="1000" b="0" i="0" u="none" strike="noStrike" cap="none" normalizeH="0" baseline="0" smtClean="0">
                    <a:ln>
                      <a:noFill/>
                    </a:ln>
                    <a:solidFill>
                      <a:schemeClr val="tx1"/>
                    </a:solidFill>
                    <a:effectLst/>
                    <a:latin typeface="Times New Roman" pitchFamily="18" charset="0"/>
                    <a:ea typeface="標楷體" pitchFamily="65" charset="-120"/>
                    <a:cs typeface="新細明體" pitchFamily="18" charset="-120"/>
                  </a:rPr>
                  <a:t>盆地</a:t>
                </a:r>
              </a:p>
              <a:p>
                <a:pPr marL="0" marR="0" lvl="0" indent="0" algn="l" defTabSz="914400" rtl="0" eaLnBrk="1" fontAlgn="base" latinLnBrk="0" hangingPunct="1">
                  <a:lnSpc>
                    <a:spcPct val="88000"/>
                  </a:lnSpc>
                  <a:spcBef>
                    <a:spcPct val="0"/>
                  </a:spcBef>
                  <a:spcAft>
                    <a:spcPct val="0"/>
                  </a:spcAft>
                  <a:buClrTx/>
                  <a:buSzTx/>
                  <a:buFontTx/>
                  <a:buNone/>
                  <a:tabLst/>
                </a:pPr>
                <a:r>
                  <a:rPr kumimoji="1" lang="en-US" altLang="zh-TW" sz="1000" b="0" i="0" u="none" strike="noStrike" cap="none" normalizeH="0" baseline="0" smtClean="0">
                    <a:ln>
                      <a:noFill/>
                    </a:ln>
                    <a:solidFill>
                      <a:schemeClr val="tx1"/>
                    </a:solidFill>
                    <a:effectLst/>
                    <a:latin typeface="Times New Roman" pitchFamily="18" charset="0"/>
                    <a:ea typeface="標楷體" pitchFamily="65" charset="-120"/>
                    <a:cs typeface="新細明體" pitchFamily="18" charset="-120"/>
                  </a:rPr>
                  <a:t>(3)</a:t>
                </a:r>
                <a:r>
                  <a:rPr kumimoji="1" lang="zh-TW" altLang="en-US" sz="1000" b="0" i="0" u="none" strike="noStrike" cap="none" normalizeH="0" baseline="0" smtClean="0">
                    <a:ln>
                      <a:noFill/>
                    </a:ln>
                    <a:solidFill>
                      <a:schemeClr val="tx1"/>
                    </a:solidFill>
                    <a:effectLst/>
                    <a:latin typeface="Times New Roman" pitchFamily="18" charset="0"/>
                    <a:ea typeface="標楷體" pitchFamily="65" charset="-120"/>
                    <a:cs typeface="新細明體" pitchFamily="18" charset="-120"/>
                  </a:rPr>
                  <a:t>丘陵</a:t>
                </a:r>
              </a:p>
              <a:p>
                <a:pPr marL="0" marR="0" lvl="0" indent="0" algn="l" defTabSz="914400" rtl="0" eaLnBrk="1" fontAlgn="base" latinLnBrk="0" hangingPunct="1">
                  <a:lnSpc>
                    <a:spcPct val="88000"/>
                  </a:lnSpc>
                  <a:spcBef>
                    <a:spcPct val="0"/>
                  </a:spcBef>
                  <a:spcAft>
                    <a:spcPct val="0"/>
                  </a:spcAft>
                  <a:buClrTx/>
                  <a:buSzTx/>
                  <a:buFontTx/>
                  <a:buNone/>
                  <a:tabLst/>
                </a:pPr>
                <a:r>
                  <a:rPr kumimoji="1" lang="en-US" altLang="zh-TW" sz="1000" b="0" i="0" u="none" strike="noStrike" cap="none" normalizeH="0" baseline="0" smtClean="0">
                    <a:ln>
                      <a:noFill/>
                    </a:ln>
                    <a:solidFill>
                      <a:schemeClr val="tx1"/>
                    </a:solidFill>
                    <a:effectLst/>
                    <a:latin typeface="Times New Roman" pitchFamily="18" charset="0"/>
                    <a:ea typeface="標楷體" pitchFamily="65" charset="-120"/>
                    <a:cs typeface="新細明體" pitchFamily="18" charset="-120"/>
                  </a:rPr>
                  <a:t>(4)</a:t>
                </a:r>
                <a:r>
                  <a:rPr kumimoji="1" lang="zh-TW" altLang="en-US" sz="1000" b="0" i="0" u="none" strike="noStrike" cap="none" normalizeH="0" baseline="0" smtClean="0">
                    <a:ln>
                      <a:noFill/>
                    </a:ln>
                    <a:solidFill>
                      <a:schemeClr val="tx1"/>
                    </a:solidFill>
                    <a:effectLst/>
                    <a:latin typeface="Times New Roman" pitchFamily="18" charset="0"/>
                    <a:ea typeface="標楷體" pitchFamily="65" charset="-120"/>
                    <a:cs typeface="新細明體" pitchFamily="18" charset="-120"/>
                  </a:rPr>
                  <a:t>台地</a:t>
                </a:r>
              </a:p>
              <a:p>
                <a:pPr marL="0" marR="0" lvl="0" indent="0" algn="l" defTabSz="914400" rtl="0" eaLnBrk="1" fontAlgn="base" latinLnBrk="0" hangingPunct="1">
                  <a:lnSpc>
                    <a:spcPct val="88000"/>
                  </a:lnSpc>
                  <a:spcBef>
                    <a:spcPct val="0"/>
                  </a:spcBef>
                  <a:spcAft>
                    <a:spcPct val="0"/>
                  </a:spcAft>
                  <a:buClrTx/>
                  <a:buSzTx/>
                  <a:buFontTx/>
                  <a:buNone/>
                  <a:tabLst/>
                </a:pPr>
                <a:r>
                  <a:rPr kumimoji="1" lang="en-US" altLang="zh-TW" sz="1000" b="0" i="0" u="none" strike="noStrike" cap="none" normalizeH="0" baseline="0" smtClean="0">
                    <a:ln>
                      <a:noFill/>
                    </a:ln>
                    <a:solidFill>
                      <a:schemeClr val="tx1"/>
                    </a:solidFill>
                    <a:effectLst/>
                    <a:latin typeface="Times New Roman" pitchFamily="18" charset="0"/>
                    <a:ea typeface="標楷體" pitchFamily="65" charset="-120"/>
                    <a:cs typeface="新細明體" pitchFamily="18" charset="-120"/>
                  </a:rPr>
                  <a:t>(5)</a:t>
                </a:r>
                <a:r>
                  <a:rPr kumimoji="1" lang="zh-TW" altLang="en-US" sz="1000" b="0" i="0" u="none" strike="noStrike" cap="none" normalizeH="0" baseline="0" smtClean="0">
                    <a:ln>
                      <a:noFill/>
                    </a:ln>
                    <a:solidFill>
                      <a:schemeClr val="tx1"/>
                    </a:solidFill>
                    <a:effectLst/>
                    <a:latin typeface="Times New Roman" pitchFamily="18" charset="0"/>
                    <a:ea typeface="標楷體" pitchFamily="65" charset="-120"/>
                    <a:cs typeface="新細明體" pitchFamily="18" charset="-120"/>
                  </a:rPr>
                  <a:t>山地</a:t>
                </a:r>
              </a:p>
              <a:p>
                <a:pPr marL="0" marR="0" lvl="0" indent="0" algn="l" defTabSz="914400" rtl="0" eaLnBrk="1" fontAlgn="base" latinLnBrk="0" hangingPunct="1">
                  <a:lnSpc>
                    <a:spcPct val="100000"/>
                  </a:lnSpc>
                  <a:spcBef>
                    <a:spcPct val="0"/>
                  </a:spcBef>
                  <a:spcAft>
                    <a:spcPct val="0"/>
                  </a:spcAft>
                  <a:buClrTx/>
                  <a:buSzTx/>
                  <a:buFontTx/>
                  <a:buNone/>
                  <a:tabLst/>
                </a:pPr>
                <a:endParaRPr kumimoji="1" lang="zh-TW" sz="1800" b="0" i="0" u="none" strike="noStrike" cap="none" normalizeH="0" baseline="0" smtClean="0">
                  <a:ln>
                    <a:noFill/>
                  </a:ln>
                  <a:solidFill>
                    <a:schemeClr val="tx1"/>
                  </a:solidFill>
                  <a:effectLst/>
                  <a:latin typeface="Arial" pitchFamily="34" charset="0"/>
                  <a:ea typeface="新細明體" pitchFamily="18" charset="-120"/>
                  <a:cs typeface="新細明體" pitchFamily="18" charset="-120"/>
                </a:endParaRPr>
              </a:p>
            </p:txBody>
          </p:sp>
          <p:sp>
            <p:nvSpPr>
              <p:cNvPr id="69655" name="AutoShape 23"/>
              <p:cNvSpPr>
                <a:spLocks noChangeArrowheads="1"/>
              </p:cNvSpPr>
              <p:nvPr/>
            </p:nvSpPr>
            <p:spPr bwMode="auto">
              <a:xfrm>
                <a:off x="1949" y="11771"/>
                <a:ext cx="1684" cy="608"/>
              </a:xfrm>
              <a:prstGeom prst="roundRect">
                <a:avLst>
                  <a:gd name="adj" fmla="val 16667"/>
                </a:avLst>
              </a:prstGeom>
              <a:no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zh-TW" sz="1000" b="0" i="0" u="sng" strike="noStrike" cap="none" normalizeH="0" baseline="0" smtClean="0">
                    <a:ln>
                      <a:noFill/>
                    </a:ln>
                    <a:solidFill>
                      <a:schemeClr val="tx1"/>
                    </a:solidFill>
                    <a:effectLst/>
                    <a:latin typeface="Courier New" pitchFamily="49" charset="0"/>
                    <a:ea typeface="標楷體" pitchFamily="65" charset="-120"/>
                    <a:cs typeface="新細明體" pitchFamily="18" charset="-120"/>
                  </a:rPr>
                  <a:t>競爭、挑戰</a:t>
                </a:r>
                <a:r>
                  <a:rPr kumimoji="1" lang="zh-TW" altLang="zh-TW" sz="1000" b="0" i="0" u="sng" strike="noStrike" cap="none" normalizeH="0" baseline="0" smtClean="0">
                    <a:ln>
                      <a:noFill/>
                    </a:ln>
                    <a:solidFill>
                      <a:schemeClr val="tx1"/>
                    </a:solidFill>
                    <a:effectLst/>
                    <a:latin typeface="Courier New" pitchFamily="49" charset="0"/>
                    <a:ea typeface="標楷體" pitchFamily="65" charset="-120"/>
                    <a:cs typeface="新細明體" pitchFamily="18" charset="-120"/>
                  </a:rPr>
                  <a:t>…</a:t>
                </a:r>
                <a:endParaRPr kumimoji="1" lang="zh-TW" altLang="zh-TW" sz="1800" b="0" i="0" u="none" strike="noStrike" cap="none" normalizeH="0" baseline="0" smtClean="0">
                  <a:ln>
                    <a:noFill/>
                  </a:ln>
                  <a:solidFill>
                    <a:schemeClr val="tx1"/>
                  </a:solidFill>
                  <a:effectLst/>
                  <a:latin typeface="Arial" pitchFamily="34" charset="0"/>
                  <a:ea typeface="新細明體" pitchFamily="18" charset="-120"/>
                  <a:cs typeface="新細明體" pitchFamily="18" charset="-120"/>
                </a:endParaRPr>
              </a:p>
            </p:txBody>
          </p:sp>
          <p:sp>
            <p:nvSpPr>
              <p:cNvPr id="69656" name="AutoShape 24"/>
              <p:cNvSpPr>
                <a:spLocks noChangeArrowheads="1"/>
              </p:cNvSpPr>
              <p:nvPr/>
            </p:nvSpPr>
            <p:spPr bwMode="auto">
              <a:xfrm>
                <a:off x="2011" y="11270"/>
                <a:ext cx="1191" cy="501"/>
              </a:xfrm>
              <a:prstGeom prst="roundRect">
                <a:avLst>
                  <a:gd name="adj" fmla="val 16667"/>
                </a:avLst>
              </a:prstGeom>
              <a:solidFill>
                <a:srgbClr val="FFFFFF"/>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zh-TW" sz="1000" b="0" i="0" u="none" strike="noStrike" cap="none" normalizeH="0" baseline="0" smtClean="0">
                    <a:ln>
                      <a:noFill/>
                    </a:ln>
                    <a:solidFill>
                      <a:schemeClr val="tx1"/>
                    </a:solidFill>
                    <a:effectLst/>
                    <a:latin typeface="Courier New" pitchFamily="49" charset="0"/>
                    <a:ea typeface="標楷體" pitchFamily="65" charset="-120"/>
                    <a:cs typeface="新細明體" pitchFamily="18" charset="-120"/>
                  </a:rPr>
                  <a:t>遊戲特色</a:t>
                </a:r>
                <a:endParaRPr kumimoji="1" lang="zh-TW" sz="1800" b="0" i="0" u="none" strike="noStrike" cap="none" normalizeH="0" baseline="0" smtClean="0">
                  <a:ln>
                    <a:noFill/>
                  </a:ln>
                  <a:solidFill>
                    <a:schemeClr val="tx1"/>
                  </a:solidFill>
                  <a:effectLst/>
                  <a:latin typeface="Arial" pitchFamily="34" charset="0"/>
                  <a:ea typeface="新細明體" pitchFamily="18" charset="-120"/>
                  <a:cs typeface="新細明體" pitchFamily="18" charset="-120"/>
                </a:endParaRPr>
              </a:p>
            </p:txBody>
          </p:sp>
        </p:grpSp>
        <p:grpSp>
          <p:nvGrpSpPr>
            <p:cNvPr id="69657" name="Group 25"/>
            <p:cNvGrpSpPr>
              <a:grpSpLocks/>
            </p:cNvGrpSpPr>
            <p:nvPr/>
          </p:nvGrpSpPr>
          <p:grpSpPr bwMode="auto">
            <a:xfrm>
              <a:off x="7566" y="7679"/>
              <a:ext cx="1136" cy="1888"/>
              <a:chOff x="6738" y="9909"/>
              <a:chExt cx="1284" cy="1888"/>
            </a:xfrm>
          </p:grpSpPr>
          <p:sp>
            <p:nvSpPr>
              <p:cNvPr id="69658" name="AutoShape 26"/>
              <p:cNvSpPr>
                <a:spLocks noChangeArrowheads="1"/>
              </p:cNvSpPr>
              <p:nvPr/>
            </p:nvSpPr>
            <p:spPr bwMode="auto">
              <a:xfrm>
                <a:off x="6738" y="9909"/>
                <a:ext cx="1284" cy="858"/>
              </a:xfrm>
              <a:prstGeom prst="homePlate">
                <a:avLst>
                  <a:gd name="adj" fmla="val 27713"/>
                </a:avLst>
              </a:prstGeom>
              <a:solidFill>
                <a:srgbClr val="FFFFFF"/>
              </a:solidFill>
              <a:ln w="9525" cap="rnd" algn="ctr">
                <a:solidFill>
                  <a:srgbClr val="000000"/>
                </a:solidFill>
                <a:prstDash val="sysDot"/>
                <a:miter lim="800000"/>
                <a:headEnd/>
                <a:tailEnd/>
              </a:ln>
              <a:effectLst/>
            </p:spPr>
            <p:txBody>
              <a:bodyPr vert="horz" wrap="square" lIns="0" tIns="0" rIns="0" bIns="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zh-TW" sz="1000" b="0" i="0" u="none" strike="noStrike" cap="none" normalizeH="0" baseline="0" smtClean="0">
                    <a:ln>
                      <a:noFill/>
                    </a:ln>
                    <a:solidFill>
                      <a:schemeClr val="tx1"/>
                    </a:solidFill>
                    <a:effectLst/>
                    <a:latin typeface="Courier New" pitchFamily="49" charset="0"/>
                    <a:ea typeface="標楷體" pitchFamily="65" charset="-120"/>
                    <a:cs typeface="新細明體" pitchFamily="18" charset="-120"/>
                  </a:rPr>
                  <a:t>第一單元：</a:t>
                </a:r>
                <a:endParaRPr kumimoji="1" lang="zh-TW" sz="1000" b="0" i="0" u="none" strike="noStrike" cap="none" normalizeH="0" baseline="0" smtClean="0">
                  <a:ln>
                    <a:noFill/>
                  </a:ln>
                  <a:solidFill>
                    <a:schemeClr val="tx1"/>
                  </a:solidFill>
                  <a:effectLst/>
                  <a:latin typeface="Times New Roman" pitchFamily="18" charset="0"/>
                  <a:ea typeface="標楷體" pitchFamily="65" charset="-120"/>
                  <a:cs typeface="新細明體" pitchFamily="18" charset="-120"/>
                </a:endParaRPr>
              </a:p>
              <a:p>
                <a:pPr marL="0" marR="0" lvl="0" indent="0" algn="ctr" defTabSz="914400" rtl="0" eaLnBrk="1" fontAlgn="base" latinLnBrk="0" hangingPunct="1">
                  <a:lnSpc>
                    <a:spcPct val="96000"/>
                  </a:lnSpc>
                  <a:spcBef>
                    <a:spcPct val="0"/>
                  </a:spcBef>
                  <a:spcAft>
                    <a:spcPct val="0"/>
                  </a:spcAft>
                  <a:buClrTx/>
                  <a:buSzTx/>
                  <a:buFontTx/>
                  <a:buNone/>
                  <a:tabLst/>
                </a:pPr>
                <a:r>
                  <a:rPr kumimoji="1" lang="zh-TW" sz="1000" b="0" i="0" u="none" strike="noStrike" cap="none" normalizeH="0" baseline="0" smtClean="0">
                    <a:ln>
                      <a:noFill/>
                    </a:ln>
                    <a:solidFill>
                      <a:schemeClr val="tx1"/>
                    </a:solidFill>
                    <a:effectLst/>
                    <a:latin typeface="Courier New" pitchFamily="49" charset="0"/>
                    <a:ea typeface="標楷體" pitchFamily="65" charset="-120"/>
                    <a:cs typeface="新細明體" pitchFamily="18" charset="-120"/>
                  </a:rPr>
                  <a:t>尋寶遊戲</a:t>
                </a:r>
                <a:endParaRPr kumimoji="1" lang="zh-TW" sz="1000" b="0" i="0" u="none" strike="noStrike" cap="none" normalizeH="0" baseline="0" smtClean="0">
                  <a:ln>
                    <a:noFill/>
                  </a:ln>
                  <a:solidFill>
                    <a:schemeClr val="tx1"/>
                  </a:solidFill>
                  <a:effectLst/>
                  <a:latin typeface="Times New Roman" pitchFamily="18" charset="0"/>
                  <a:ea typeface="標楷體" pitchFamily="65" charset="-120"/>
                  <a:cs typeface="新細明體" pitchFamily="18" charset="-120"/>
                </a:endParaRPr>
              </a:p>
              <a:p>
                <a:pPr marL="0" marR="0" lvl="0" indent="0" algn="ctr" defTabSz="914400" rtl="0" eaLnBrk="1" fontAlgn="base" latinLnBrk="0" hangingPunct="1">
                  <a:lnSpc>
                    <a:spcPct val="96000"/>
                  </a:lnSpc>
                  <a:spcBef>
                    <a:spcPct val="0"/>
                  </a:spcBef>
                  <a:spcAft>
                    <a:spcPct val="0"/>
                  </a:spcAft>
                  <a:buClrTx/>
                  <a:buSzTx/>
                  <a:buFontTx/>
                  <a:buNone/>
                  <a:tabLst/>
                </a:pPr>
                <a:r>
                  <a:rPr kumimoji="1" lang="zh-TW" sz="1000" b="0" i="0" u="none" strike="noStrike" cap="none" normalizeH="0" baseline="0" smtClean="0">
                    <a:ln>
                      <a:noFill/>
                    </a:ln>
                    <a:solidFill>
                      <a:schemeClr val="tx1"/>
                    </a:solidFill>
                    <a:effectLst/>
                    <a:latin typeface="Courier New" pitchFamily="49" charset="0"/>
                    <a:ea typeface="標楷體" pitchFamily="65" charset="-120"/>
                    <a:cs typeface="新細明體" pitchFamily="18" charset="-120"/>
                  </a:rPr>
                  <a:t>定向運動</a:t>
                </a:r>
                <a:endParaRPr kumimoji="1" lang="zh-TW" sz="1800" b="0" i="0" u="none" strike="noStrike" cap="none" normalizeH="0" baseline="0" smtClean="0">
                  <a:ln>
                    <a:noFill/>
                  </a:ln>
                  <a:solidFill>
                    <a:schemeClr val="tx1"/>
                  </a:solidFill>
                  <a:effectLst/>
                  <a:latin typeface="Arial" pitchFamily="34" charset="0"/>
                  <a:ea typeface="新細明體" pitchFamily="18" charset="-120"/>
                  <a:cs typeface="新細明體" pitchFamily="18" charset="-120"/>
                </a:endParaRPr>
              </a:p>
            </p:txBody>
          </p:sp>
          <p:sp>
            <p:nvSpPr>
              <p:cNvPr id="69659" name="AutoShape 27"/>
              <p:cNvSpPr>
                <a:spLocks noChangeArrowheads="1"/>
              </p:cNvSpPr>
              <p:nvPr/>
            </p:nvSpPr>
            <p:spPr bwMode="auto">
              <a:xfrm>
                <a:off x="6738" y="10939"/>
                <a:ext cx="1284" cy="858"/>
              </a:xfrm>
              <a:prstGeom prst="homePlate">
                <a:avLst>
                  <a:gd name="adj" fmla="val 27713"/>
                </a:avLst>
              </a:prstGeom>
              <a:solidFill>
                <a:srgbClr val="FFFFFF"/>
              </a:solidFill>
              <a:ln w="9525" cap="rnd" algn="ctr">
                <a:solidFill>
                  <a:srgbClr val="000000"/>
                </a:solidFill>
                <a:prstDash val="sysDot"/>
                <a:miter lim="800000"/>
                <a:headEnd/>
                <a:tailEnd/>
              </a:ln>
              <a:effectLst/>
            </p:spPr>
            <p:txBody>
              <a:bodyPr vert="horz" wrap="square" lIns="0" tIns="0" rIns="0" bIns="0" numCol="1" anchor="t" anchorCtr="0" compatLnSpc="1">
                <a:prstTxWarp prst="textNoShape">
                  <a:avLst/>
                </a:prstTxWarp>
              </a:bodyPr>
              <a:lstStyle/>
              <a:p>
                <a:pPr marL="0" marR="0" lvl="0" indent="0" algn="ctr" defTabSz="914400" rtl="0" eaLnBrk="1" fontAlgn="base" latinLnBrk="0" hangingPunct="1">
                  <a:lnSpc>
                    <a:spcPct val="96000"/>
                  </a:lnSpc>
                  <a:spcBef>
                    <a:spcPct val="0"/>
                  </a:spcBef>
                  <a:spcAft>
                    <a:spcPct val="0"/>
                  </a:spcAft>
                  <a:buClrTx/>
                  <a:buSzTx/>
                  <a:buFontTx/>
                  <a:buNone/>
                  <a:tabLst/>
                </a:pPr>
                <a:r>
                  <a:rPr kumimoji="1" lang="zh-TW" altLang="en-US" sz="1000" b="0" i="0" u="none" strike="noStrike" cap="none" normalizeH="0" baseline="0" smtClean="0">
                    <a:ln>
                      <a:noFill/>
                    </a:ln>
                    <a:solidFill>
                      <a:schemeClr val="tx1"/>
                    </a:solidFill>
                    <a:effectLst/>
                    <a:latin typeface="標楷體" pitchFamily="65" charset="-120"/>
                    <a:ea typeface="標楷體" pitchFamily="65" charset="-120"/>
                    <a:cs typeface="新細明體" pitchFamily="18" charset="-120"/>
                  </a:rPr>
                  <a:t>第二單元：</a:t>
                </a:r>
              </a:p>
              <a:p>
                <a:pPr marL="0" marR="0" lvl="0" indent="0" algn="ctr" defTabSz="914400" rtl="0" eaLnBrk="1" fontAlgn="base" latinLnBrk="0" hangingPunct="1">
                  <a:lnSpc>
                    <a:spcPct val="96000"/>
                  </a:lnSpc>
                  <a:spcBef>
                    <a:spcPct val="0"/>
                  </a:spcBef>
                  <a:spcAft>
                    <a:spcPct val="0"/>
                  </a:spcAft>
                  <a:buClrTx/>
                  <a:buSzTx/>
                  <a:buFontTx/>
                  <a:buNone/>
                  <a:tabLst/>
                </a:pPr>
                <a:r>
                  <a:rPr kumimoji="1" lang="zh-TW" altLang="en-US" sz="1000" b="0" i="0" u="none" strike="noStrike" cap="none" normalizeH="0" baseline="0" smtClean="0">
                    <a:ln>
                      <a:noFill/>
                    </a:ln>
                    <a:solidFill>
                      <a:schemeClr val="tx1"/>
                    </a:solidFill>
                    <a:effectLst/>
                    <a:latin typeface="標楷體" pitchFamily="65" charset="-120"/>
                    <a:ea typeface="標楷體" pitchFamily="65" charset="-120"/>
                    <a:cs typeface="新細明體" pitchFamily="18" charset="-120"/>
                  </a:rPr>
                  <a:t>地形探索</a:t>
                </a:r>
              </a:p>
              <a:p>
                <a:pPr marL="0" marR="0" lvl="0" indent="0" algn="ctr" defTabSz="914400" rtl="0" eaLnBrk="1" fontAlgn="base" latinLnBrk="0" hangingPunct="1">
                  <a:lnSpc>
                    <a:spcPct val="88000"/>
                  </a:lnSpc>
                  <a:spcBef>
                    <a:spcPct val="0"/>
                  </a:spcBef>
                  <a:spcAft>
                    <a:spcPct val="0"/>
                  </a:spcAft>
                  <a:buClrTx/>
                  <a:buSzTx/>
                  <a:buFontTx/>
                  <a:buNone/>
                  <a:tabLst/>
                </a:pPr>
                <a:r>
                  <a:rPr kumimoji="1" lang="zh-TW" sz="1000" b="0" i="0" u="none" strike="noStrike" cap="none" normalizeH="0" baseline="0" smtClean="0">
                    <a:ln>
                      <a:noFill/>
                    </a:ln>
                    <a:solidFill>
                      <a:schemeClr val="tx1"/>
                    </a:solidFill>
                    <a:effectLst/>
                    <a:latin typeface="標楷體" pitchFamily="65" charset="-120"/>
                    <a:ea typeface="標楷體" pitchFamily="65" charset="-120"/>
                    <a:cs typeface="新細明體" pitchFamily="18" charset="-120"/>
                  </a:rPr>
                  <a:t>闖關比賽</a:t>
                </a:r>
                <a:endParaRPr kumimoji="1" lang="zh-TW" sz="1800" b="0" i="0" u="none" strike="noStrike" cap="none" normalizeH="0" baseline="0" smtClean="0">
                  <a:ln>
                    <a:noFill/>
                  </a:ln>
                  <a:solidFill>
                    <a:schemeClr val="tx1"/>
                  </a:solidFill>
                  <a:effectLst/>
                  <a:latin typeface="Arial" pitchFamily="34" charset="0"/>
                  <a:ea typeface="新細明體" pitchFamily="18" charset="-120"/>
                  <a:cs typeface="新細明體" pitchFamily="18" charset="-120"/>
                </a:endParaRPr>
              </a:p>
            </p:txBody>
          </p:sp>
        </p:grpSp>
        <p:sp>
          <p:nvSpPr>
            <p:cNvPr id="69660" name="AutoShape 28"/>
            <p:cNvSpPr>
              <a:spLocks noChangeArrowheads="1"/>
            </p:cNvSpPr>
            <p:nvPr/>
          </p:nvSpPr>
          <p:spPr bwMode="auto">
            <a:xfrm>
              <a:off x="8354" y="13229"/>
              <a:ext cx="964" cy="539"/>
            </a:xfrm>
            <a:prstGeom prst="roundRect">
              <a:avLst>
                <a:gd name="adj" fmla="val 16667"/>
              </a:avLst>
            </a:prstGeom>
            <a:solidFill>
              <a:srgbClr val="FFFFFF"/>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zh-TW" sz="1000" b="0" i="0" u="none" strike="noStrike" cap="none" normalizeH="0" baseline="0" smtClean="0">
                  <a:ln>
                    <a:noFill/>
                  </a:ln>
                  <a:solidFill>
                    <a:schemeClr val="tx1"/>
                  </a:solidFill>
                  <a:effectLst/>
                  <a:latin typeface="Courier New" pitchFamily="49" charset="0"/>
                  <a:ea typeface="標楷體" pitchFamily="65" charset="-120"/>
                  <a:cs typeface="新細明體" pitchFamily="18" charset="-120"/>
                </a:rPr>
                <a:t>技能</a:t>
              </a:r>
              <a:endParaRPr kumimoji="1" lang="zh-TW" sz="1800" b="0" i="0" u="none" strike="noStrike" cap="none" normalizeH="0" baseline="0" smtClean="0">
                <a:ln>
                  <a:noFill/>
                </a:ln>
                <a:solidFill>
                  <a:schemeClr val="tx1"/>
                </a:solidFill>
                <a:effectLst/>
                <a:latin typeface="Arial" pitchFamily="34" charset="0"/>
                <a:ea typeface="新細明體" pitchFamily="18" charset="-120"/>
                <a:cs typeface="新細明體" pitchFamily="18" charset="-120"/>
              </a:endParaRPr>
            </a:p>
          </p:txBody>
        </p:sp>
        <p:sp>
          <p:nvSpPr>
            <p:cNvPr id="69661" name="AutoShape 29"/>
            <p:cNvSpPr>
              <a:spLocks noChangeArrowheads="1"/>
            </p:cNvSpPr>
            <p:nvPr/>
          </p:nvSpPr>
          <p:spPr bwMode="auto">
            <a:xfrm>
              <a:off x="7317" y="13229"/>
              <a:ext cx="964" cy="539"/>
            </a:xfrm>
            <a:prstGeom prst="roundRect">
              <a:avLst>
                <a:gd name="adj" fmla="val 16667"/>
              </a:avLst>
            </a:prstGeom>
            <a:solidFill>
              <a:srgbClr val="FFFFFF"/>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zh-TW" sz="1000" b="0" i="0" u="none" strike="noStrike" cap="none" normalizeH="0" baseline="0" smtClean="0">
                  <a:ln>
                    <a:noFill/>
                  </a:ln>
                  <a:solidFill>
                    <a:schemeClr val="tx1"/>
                  </a:solidFill>
                  <a:effectLst/>
                  <a:latin typeface="Courier New" pitchFamily="49" charset="0"/>
                  <a:ea typeface="標楷體" pitchFamily="65" charset="-120"/>
                  <a:cs typeface="新細明體" pitchFamily="18" charset="-120"/>
                </a:rPr>
                <a:t>策略</a:t>
              </a:r>
              <a:endParaRPr kumimoji="1" lang="zh-TW" sz="1800" b="0" i="0" u="none" strike="noStrike" cap="none" normalizeH="0" baseline="0" smtClean="0">
                <a:ln>
                  <a:noFill/>
                </a:ln>
                <a:solidFill>
                  <a:schemeClr val="tx1"/>
                </a:solidFill>
                <a:effectLst/>
                <a:latin typeface="Arial" pitchFamily="34" charset="0"/>
                <a:ea typeface="新細明體" pitchFamily="18" charset="-120"/>
                <a:cs typeface="新細明體" pitchFamily="18" charset="-120"/>
              </a:endParaRPr>
            </a:p>
          </p:txBody>
        </p:sp>
        <p:sp>
          <p:nvSpPr>
            <p:cNvPr id="69662" name="AutoShape 30"/>
            <p:cNvSpPr>
              <a:spLocks noChangeArrowheads="1"/>
            </p:cNvSpPr>
            <p:nvPr/>
          </p:nvSpPr>
          <p:spPr bwMode="auto">
            <a:xfrm>
              <a:off x="6312" y="13226"/>
              <a:ext cx="964" cy="539"/>
            </a:xfrm>
            <a:prstGeom prst="roundRect">
              <a:avLst>
                <a:gd name="adj" fmla="val 16667"/>
              </a:avLst>
            </a:prstGeom>
            <a:solidFill>
              <a:srgbClr val="FFFFFF"/>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zh-TW" sz="1000" b="0" i="0" u="none" strike="noStrike" cap="none" normalizeH="0" baseline="0" smtClean="0">
                  <a:ln>
                    <a:noFill/>
                  </a:ln>
                  <a:solidFill>
                    <a:schemeClr val="tx1"/>
                  </a:solidFill>
                  <a:effectLst/>
                  <a:latin typeface="Courier New" pitchFamily="49" charset="0"/>
                  <a:ea typeface="標楷體" pitchFamily="65" charset="-120"/>
                  <a:cs typeface="新細明體" pitchFamily="18" charset="-120"/>
                </a:rPr>
                <a:t>認知</a:t>
              </a:r>
              <a:endParaRPr kumimoji="1" lang="zh-TW" sz="1800" b="0" i="0" u="none" strike="noStrike" cap="none" normalizeH="0" baseline="0" smtClean="0">
                <a:ln>
                  <a:noFill/>
                </a:ln>
                <a:solidFill>
                  <a:schemeClr val="tx1"/>
                </a:solidFill>
                <a:effectLst/>
                <a:latin typeface="Arial" pitchFamily="34" charset="0"/>
                <a:ea typeface="新細明體" pitchFamily="18" charset="-120"/>
                <a:cs typeface="新細明體" pitchFamily="18" charset="-120"/>
              </a:endParaRPr>
            </a:p>
          </p:txBody>
        </p:sp>
        <p:sp>
          <p:nvSpPr>
            <p:cNvPr id="69663" name="AutoShape 31"/>
            <p:cNvSpPr>
              <a:spLocks noChangeArrowheads="1"/>
            </p:cNvSpPr>
            <p:nvPr/>
          </p:nvSpPr>
          <p:spPr bwMode="auto">
            <a:xfrm>
              <a:off x="9390" y="13229"/>
              <a:ext cx="964" cy="539"/>
            </a:xfrm>
            <a:prstGeom prst="roundRect">
              <a:avLst>
                <a:gd name="adj" fmla="val 16667"/>
              </a:avLst>
            </a:prstGeom>
            <a:solidFill>
              <a:srgbClr val="FFFFFF"/>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zh-TW" sz="1000" b="0" i="0" u="none" strike="noStrike" cap="none" normalizeH="0" baseline="0" smtClean="0">
                  <a:ln>
                    <a:noFill/>
                  </a:ln>
                  <a:solidFill>
                    <a:schemeClr val="tx1"/>
                  </a:solidFill>
                  <a:effectLst/>
                  <a:latin typeface="Courier New" pitchFamily="49" charset="0"/>
                  <a:ea typeface="標楷體" pitchFamily="65" charset="-120"/>
                  <a:cs typeface="新細明體" pitchFamily="18" charset="-120"/>
                </a:rPr>
                <a:t>情感</a:t>
              </a:r>
              <a:endParaRPr kumimoji="1" lang="zh-TW" sz="1800" b="0" i="0" u="none" strike="noStrike" cap="none" normalizeH="0" baseline="0" smtClean="0">
                <a:ln>
                  <a:noFill/>
                </a:ln>
                <a:solidFill>
                  <a:schemeClr val="tx1"/>
                </a:solidFill>
                <a:effectLst/>
                <a:latin typeface="Arial" pitchFamily="34" charset="0"/>
                <a:ea typeface="新細明體" pitchFamily="18" charset="-120"/>
                <a:cs typeface="新細明體" pitchFamily="18" charset="-120"/>
              </a:endParaRPr>
            </a:p>
          </p:txBody>
        </p:sp>
        <p:sp>
          <p:nvSpPr>
            <p:cNvPr id="69664" name="AutoShape 32"/>
            <p:cNvSpPr>
              <a:spLocks noChangeArrowheads="1"/>
            </p:cNvSpPr>
            <p:nvPr/>
          </p:nvSpPr>
          <p:spPr bwMode="auto">
            <a:xfrm rot="5400000">
              <a:off x="5922" y="12077"/>
              <a:ext cx="1757" cy="340"/>
            </a:xfrm>
            <a:prstGeom prst="homePlate">
              <a:avLst>
                <a:gd name="adj" fmla="val 95697"/>
              </a:avLst>
            </a:prstGeom>
            <a:solidFill>
              <a:srgbClr val="FFFFFF"/>
            </a:solidFill>
            <a:ln w="9525" cap="rnd" algn="ctr">
              <a:solidFill>
                <a:srgbClr val="000000"/>
              </a:solidFill>
              <a:prstDash val="sysDot"/>
              <a:miter lim="800000"/>
              <a:headEnd/>
              <a:tailEnd/>
            </a:ln>
            <a:effectLst/>
          </p:spPr>
          <p:txBody>
            <a:bodyPr vert="horz" wrap="square" lIns="0" tIns="0" rIns="0" bIns="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zh-TW" altLang="en-US" sz="1000" b="0" i="0" u="none" strike="noStrike" cap="none" normalizeH="0" baseline="0" smtClean="0">
                  <a:ln>
                    <a:noFill/>
                  </a:ln>
                  <a:solidFill>
                    <a:schemeClr val="tx1"/>
                  </a:solidFill>
                  <a:effectLst/>
                  <a:latin typeface="標楷體" pitchFamily="65" charset="-120"/>
                  <a:ea typeface="標楷體" pitchFamily="65" charset="-120"/>
                  <a:cs typeface="新細明體" pitchFamily="18" charset="-120"/>
                </a:rPr>
                <a:t>台灣五大地形</a:t>
              </a:r>
              <a:endParaRPr kumimoji="1" lang="zh-TW" sz="1800" b="0" i="0" u="none" strike="noStrike" cap="none" normalizeH="0" baseline="0" smtClean="0">
                <a:ln>
                  <a:noFill/>
                </a:ln>
                <a:solidFill>
                  <a:schemeClr val="tx1"/>
                </a:solidFill>
                <a:effectLst/>
                <a:latin typeface="Arial" pitchFamily="34" charset="0"/>
                <a:ea typeface="新細明體" pitchFamily="18" charset="-120"/>
                <a:cs typeface="新細明體" pitchFamily="18" charset="-120"/>
              </a:endParaRPr>
            </a:p>
          </p:txBody>
        </p:sp>
        <p:sp>
          <p:nvSpPr>
            <p:cNvPr id="69665" name="AutoShape 33"/>
            <p:cNvSpPr>
              <a:spLocks noChangeArrowheads="1"/>
            </p:cNvSpPr>
            <p:nvPr/>
          </p:nvSpPr>
          <p:spPr bwMode="auto">
            <a:xfrm rot="5400000">
              <a:off x="6902" y="12076"/>
              <a:ext cx="1757" cy="342"/>
            </a:xfrm>
            <a:prstGeom prst="homePlate">
              <a:avLst>
                <a:gd name="adj" fmla="val 95138"/>
              </a:avLst>
            </a:prstGeom>
            <a:solidFill>
              <a:srgbClr val="FFFFFF"/>
            </a:solidFill>
            <a:ln w="9525" cap="rnd" algn="ctr">
              <a:solidFill>
                <a:srgbClr val="000000"/>
              </a:solidFill>
              <a:prstDash val="sysDot"/>
              <a:miter lim="800000"/>
              <a:headEnd/>
              <a:tailEnd/>
            </a:ln>
            <a:effectLst/>
          </p:spPr>
          <p:txBody>
            <a:bodyPr vert="horz" wrap="square" lIns="0" tIns="0" rIns="0" bIns="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zh-TW" altLang="en-US" sz="1000" b="0" i="0" u="none" strike="noStrike" cap="none" normalizeH="0" baseline="0" smtClean="0">
                  <a:ln>
                    <a:noFill/>
                  </a:ln>
                  <a:solidFill>
                    <a:schemeClr val="tx1"/>
                  </a:solidFill>
                  <a:effectLst/>
                  <a:latin typeface="標楷體" pitchFamily="65" charset="-120"/>
                  <a:ea typeface="標楷體" pitchFamily="65" charset="-120"/>
                  <a:cs typeface="新細明體" pitchFamily="18" charset="-120"/>
                </a:rPr>
                <a:t>路線規劃策略</a:t>
              </a:r>
              <a:endParaRPr kumimoji="1" lang="zh-TW" sz="1800" b="0" i="0" u="none" strike="noStrike" cap="none" normalizeH="0" baseline="0" smtClean="0">
                <a:ln>
                  <a:noFill/>
                </a:ln>
                <a:solidFill>
                  <a:schemeClr val="tx1"/>
                </a:solidFill>
                <a:effectLst/>
                <a:latin typeface="Arial" pitchFamily="34" charset="0"/>
                <a:ea typeface="新細明體" pitchFamily="18" charset="-120"/>
                <a:cs typeface="新細明體" pitchFamily="18" charset="-120"/>
              </a:endParaRPr>
            </a:p>
          </p:txBody>
        </p:sp>
        <p:sp>
          <p:nvSpPr>
            <p:cNvPr id="69666" name="AutoShape 34"/>
            <p:cNvSpPr>
              <a:spLocks noChangeArrowheads="1"/>
            </p:cNvSpPr>
            <p:nvPr/>
          </p:nvSpPr>
          <p:spPr bwMode="auto">
            <a:xfrm rot="5400000">
              <a:off x="7913" y="12077"/>
              <a:ext cx="1757" cy="340"/>
            </a:xfrm>
            <a:prstGeom prst="homePlate">
              <a:avLst>
                <a:gd name="adj" fmla="val 95697"/>
              </a:avLst>
            </a:prstGeom>
            <a:solidFill>
              <a:srgbClr val="FFFFFF"/>
            </a:solidFill>
            <a:ln w="9525" cap="rnd" algn="ctr">
              <a:solidFill>
                <a:srgbClr val="000000"/>
              </a:solidFill>
              <a:prstDash val="sysDot"/>
              <a:miter lim="800000"/>
              <a:headEnd/>
              <a:tailEnd/>
            </a:ln>
            <a:effectLst/>
          </p:spPr>
          <p:txBody>
            <a:bodyPr vert="horz" wrap="square" lIns="0" tIns="0" rIns="0" bIns="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zh-TW" sz="1000" b="0" i="0" u="none" strike="noStrike" cap="none" normalizeH="0" baseline="0" smtClean="0">
                  <a:ln>
                    <a:noFill/>
                  </a:ln>
                  <a:solidFill>
                    <a:schemeClr val="tx1"/>
                  </a:solidFill>
                  <a:effectLst/>
                  <a:latin typeface="Courier New" pitchFamily="49" charset="0"/>
                  <a:ea typeface="標楷體" pitchFamily="65" charset="-120"/>
                  <a:cs typeface="新細明體" pitchFamily="18" charset="-120"/>
                </a:rPr>
                <a:t>地圖與指北針</a:t>
              </a:r>
              <a:endParaRPr kumimoji="1" lang="zh-TW" sz="1800" b="0" i="0" u="none" strike="noStrike" cap="none" normalizeH="0" baseline="0" smtClean="0">
                <a:ln>
                  <a:noFill/>
                </a:ln>
                <a:solidFill>
                  <a:schemeClr val="tx1"/>
                </a:solidFill>
                <a:effectLst/>
                <a:latin typeface="Arial" pitchFamily="34" charset="0"/>
                <a:ea typeface="新細明體" pitchFamily="18" charset="-120"/>
                <a:cs typeface="新細明體" pitchFamily="18" charset="-120"/>
              </a:endParaRPr>
            </a:p>
          </p:txBody>
        </p:sp>
        <p:sp>
          <p:nvSpPr>
            <p:cNvPr id="69667" name="AutoShape 35"/>
            <p:cNvSpPr>
              <a:spLocks noChangeArrowheads="1"/>
            </p:cNvSpPr>
            <p:nvPr/>
          </p:nvSpPr>
          <p:spPr bwMode="auto">
            <a:xfrm rot="5400000">
              <a:off x="9021" y="12077"/>
              <a:ext cx="1757" cy="340"/>
            </a:xfrm>
            <a:prstGeom prst="homePlate">
              <a:avLst>
                <a:gd name="adj" fmla="val 95697"/>
              </a:avLst>
            </a:prstGeom>
            <a:solidFill>
              <a:srgbClr val="FFFFFF"/>
            </a:solidFill>
            <a:ln w="9525" cap="rnd" algn="ctr">
              <a:solidFill>
                <a:srgbClr val="000000"/>
              </a:solidFill>
              <a:prstDash val="sysDot"/>
              <a:miter lim="800000"/>
              <a:headEnd/>
              <a:tailEnd/>
            </a:ln>
            <a:effectLst/>
          </p:spPr>
          <p:txBody>
            <a:bodyPr vert="horz" wrap="square" lIns="0" tIns="0" rIns="0" bIns="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zh-TW" altLang="en-US" sz="1000" b="0" i="0" u="none" strike="noStrike" cap="none" normalizeH="0" baseline="0" dirty="0" smtClean="0">
                  <a:ln>
                    <a:noFill/>
                  </a:ln>
                  <a:solidFill>
                    <a:schemeClr val="tx1"/>
                  </a:solidFill>
                  <a:effectLst/>
                  <a:latin typeface="標楷體" pitchFamily="65" charset="-120"/>
                  <a:ea typeface="標楷體" pitchFamily="65" charset="-120"/>
                  <a:cs typeface="新細明體" pitchFamily="18" charset="-120"/>
                </a:rPr>
                <a:t>感到有興趣的</a:t>
              </a:r>
              <a:endParaRPr kumimoji="1" lang="zh-TW" sz="1800" b="0" i="0" u="none" strike="noStrike" cap="none" normalizeH="0" baseline="0" dirty="0" smtClean="0">
                <a:ln>
                  <a:noFill/>
                </a:ln>
                <a:solidFill>
                  <a:schemeClr val="tx1"/>
                </a:solidFill>
                <a:effectLst/>
                <a:latin typeface="Arial" pitchFamily="34" charset="0"/>
                <a:ea typeface="新細明體" pitchFamily="18" charset="-120"/>
                <a:cs typeface="新細明體" pitchFamily="18" charset="-120"/>
              </a:endParaRPr>
            </a:p>
          </p:txBody>
        </p:sp>
        <p:sp>
          <p:nvSpPr>
            <p:cNvPr id="69668" name="AutoShape 36"/>
            <p:cNvSpPr>
              <a:spLocks noChangeArrowheads="1"/>
            </p:cNvSpPr>
            <p:nvPr/>
          </p:nvSpPr>
          <p:spPr bwMode="auto">
            <a:xfrm>
              <a:off x="8005" y="4300"/>
              <a:ext cx="587" cy="461"/>
            </a:xfrm>
            <a:prstGeom prst="downArrow">
              <a:avLst>
                <a:gd name="adj1" fmla="val 50000"/>
                <a:gd name="adj2" fmla="val 25000"/>
              </a:avLst>
            </a:prstGeom>
            <a:gradFill rotWithShape="1">
              <a:gsLst>
                <a:gs pos="0">
                  <a:srgbClr val="FFFFFF">
                    <a:gamma/>
                    <a:shade val="46275"/>
                    <a:invGamma/>
                  </a:srgbClr>
                </a:gs>
                <a:gs pos="100000">
                  <a:srgbClr val="FFFFFF"/>
                </a:gs>
              </a:gsLst>
              <a:lin ang="5400000" scaled="1"/>
            </a:gradFill>
            <a:ln w="9525">
              <a:solidFill>
                <a:srgbClr val="000000"/>
              </a:solidFill>
              <a:miter lim="800000"/>
              <a:headEnd/>
              <a:tailEnd/>
            </a:ln>
          </p:spPr>
          <p:txBody>
            <a:bodyPr vert="eaVert" wrap="square" lIns="91440" tIns="45720" rIns="91440" bIns="45720" numCol="1" anchor="t" anchorCtr="0" compatLnSpc="1">
              <a:prstTxWarp prst="textNoShape">
                <a:avLst/>
              </a:prstTxWarp>
            </a:bodyPr>
            <a:lstStyle/>
            <a:p>
              <a:endParaRPr lang="zh-TW" altLang="en-US"/>
            </a:p>
          </p:txBody>
        </p:sp>
        <p:sp>
          <p:nvSpPr>
            <p:cNvPr id="69669" name="AutoShape 37"/>
            <p:cNvSpPr>
              <a:spLocks noChangeArrowheads="1"/>
            </p:cNvSpPr>
            <p:nvPr/>
          </p:nvSpPr>
          <p:spPr bwMode="auto">
            <a:xfrm>
              <a:off x="8005" y="6014"/>
              <a:ext cx="587" cy="461"/>
            </a:xfrm>
            <a:prstGeom prst="downArrow">
              <a:avLst>
                <a:gd name="adj1" fmla="val 50000"/>
                <a:gd name="adj2" fmla="val 25000"/>
              </a:avLst>
            </a:prstGeom>
            <a:gradFill rotWithShape="1">
              <a:gsLst>
                <a:gs pos="0">
                  <a:srgbClr val="FFFFFF">
                    <a:gamma/>
                    <a:shade val="46275"/>
                    <a:invGamma/>
                  </a:srgbClr>
                </a:gs>
                <a:gs pos="100000">
                  <a:srgbClr val="FFFFFF"/>
                </a:gs>
              </a:gsLst>
              <a:lin ang="5400000" scaled="1"/>
            </a:gradFill>
            <a:ln w="9525">
              <a:solidFill>
                <a:srgbClr val="000000"/>
              </a:solidFill>
              <a:miter lim="800000"/>
              <a:headEnd/>
              <a:tailEnd/>
            </a:ln>
          </p:spPr>
          <p:txBody>
            <a:bodyPr vert="eaVert" wrap="square" lIns="91440" tIns="45720" rIns="91440" bIns="45720" numCol="1" anchor="t" anchorCtr="0" compatLnSpc="1">
              <a:prstTxWarp prst="textNoShape">
                <a:avLst/>
              </a:prstTxWarp>
            </a:bodyPr>
            <a:lstStyle/>
            <a:p>
              <a:endParaRPr lang="zh-TW" altLang="en-US"/>
            </a:p>
          </p:txBody>
        </p:sp>
        <p:cxnSp>
          <p:nvCxnSpPr>
            <p:cNvPr id="69670" name="AutoShape 38"/>
            <p:cNvCxnSpPr>
              <a:cxnSpLocks noChangeShapeType="1"/>
            </p:cNvCxnSpPr>
            <p:nvPr/>
          </p:nvCxnSpPr>
          <p:spPr bwMode="auto">
            <a:xfrm>
              <a:off x="9983" y="7679"/>
              <a:ext cx="527" cy="0"/>
            </a:xfrm>
            <a:prstGeom prst="straightConnector1">
              <a:avLst/>
            </a:prstGeom>
            <a:noFill/>
            <a:ln w="9525">
              <a:solidFill>
                <a:srgbClr val="000000"/>
              </a:solidFill>
              <a:round/>
              <a:headEnd/>
              <a:tailEnd/>
            </a:ln>
          </p:spPr>
        </p:cxnSp>
        <p:cxnSp>
          <p:nvCxnSpPr>
            <p:cNvPr id="69671" name="AutoShape 39"/>
            <p:cNvCxnSpPr>
              <a:cxnSpLocks noChangeShapeType="1"/>
            </p:cNvCxnSpPr>
            <p:nvPr/>
          </p:nvCxnSpPr>
          <p:spPr bwMode="auto">
            <a:xfrm>
              <a:off x="9983" y="8632"/>
              <a:ext cx="424" cy="0"/>
            </a:xfrm>
            <a:prstGeom prst="straightConnector1">
              <a:avLst/>
            </a:prstGeom>
            <a:noFill/>
            <a:ln w="9525">
              <a:solidFill>
                <a:srgbClr val="000000"/>
              </a:solidFill>
              <a:round/>
              <a:headEnd/>
              <a:tailEnd/>
            </a:ln>
          </p:spPr>
        </p:cxnSp>
        <p:cxnSp>
          <p:nvCxnSpPr>
            <p:cNvPr id="69672" name="AutoShape 40"/>
            <p:cNvCxnSpPr>
              <a:cxnSpLocks noChangeShapeType="1"/>
            </p:cNvCxnSpPr>
            <p:nvPr/>
          </p:nvCxnSpPr>
          <p:spPr bwMode="auto">
            <a:xfrm>
              <a:off x="9983" y="9567"/>
              <a:ext cx="323" cy="0"/>
            </a:xfrm>
            <a:prstGeom prst="straightConnector1">
              <a:avLst/>
            </a:prstGeom>
            <a:noFill/>
            <a:ln w="9525">
              <a:solidFill>
                <a:srgbClr val="000000"/>
              </a:solidFill>
              <a:round/>
              <a:headEnd/>
              <a:tailEnd/>
            </a:ln>
          </p:spPr>
        </p:cxnSp>
        <p:cxnSp>
          <p:nvCxnSpPr>
            <p:cNvPr id="69673" name="AutoShape 41"/>
            <p:cNvCxnSpPr>
              <a:cxnSpLocks noChangeShapeType="1"/>
            </p:cNvCxnSpPr>
            <p:nvPr/>
          </p:nvCxnSpPr>
          <p:spPr bwMode="auto">
            <a:xfrm>
              <a:off x="10306" y="9567"/>
              <a:ext cx="0" cy="1300"/>
            </a:xfrm>
            <a:prstGeom prst="straightConnector1">
              <a:avLst/>
            </a:prstGeom>
            <a:noFill/>
            <a:ln w="9525">
              <a:solidFill>
                <a:srgbClr val="000000"/>
              </a:solidFill>
              <a:round/>
              <a:headEnd/>
              <a:tailEnd/>
            </a:ln>
          </p:spPr>
        </p:cxnSp>
        <p:cxnSp>
          <p:nvCxnSpPr>
            <p:cNvPr id="69674" name="AutoShape 42"/>
            <p:cNvCxnSpPr>
              <a:cxnSpLocks noChangeShapeType="1"/>
            </p:cNvCxnSpPr>
            <p:nvPr/>
          </p:nvCxnSpPr>
          <p:spPr bwMode="auto">
            <a:xfrm>
              <a:off x="10407" y="8632"/>
              <a:ext cx="0" cy="2321"/>
            </a:xfrm>
            <a:prstGeom prst="straightConnector1">
              <a:avLst/>
            </a:prstGeom>
            <a:noFill/>
            <a:ln w="9525">
              <a:solidFill>
                <a:srgbClr val="000000"/>
              </a:solidFill>
              <a:round/>
              <a:headEnd/>
              <a:tailEnd/>
            </a:ln>
          </p:spPr>
        </p:cxnSp>
        <p:cxnSp>
          <p:nvCxnSpPr>
            <p:cNvPr id="69675" name="AutoShape 43"/>
            <p:cNvCxnSpPr>
              <a:cxnSpLocks noChangeShapeType="1"/>
            </p:cNvCxnSpPr>
            <p:nvPr/>
          </p:nvCxnSpPr>
          <p:spPr bwMode="auto">
            <a:xfrm>
              <a:off x="10510" y="7679"/>
              <a:ext cx="0" cy="3348"/>
            </a:xfrm>
            <a:prstGeom prst="straightConnector1">
              <a:avLst/>
            </a:prstGeom>
            <a:noFill/>
            <a:ln w="9525">
              <a:solidFill>
                <a:srgbClr val="000000"/>
              </a:solidFill>
              <a:round/>
              <a:headEnd/>
              <a:tailEnd/>
            </a:ln>
          </p:spPr>
        </p:cxnSp>
        <p:cxnSp>
          <p:nvCxnSpPr>
            <p:cNvPr id="69676" name="AutoShape 44"/>
            <p:cNvCxnSpPr>
              <a:cxnSpLocks noChangeShapeType="1"/>
            </p:cNvCxnSpPr>
            <p:nvPr/>
          </p:nvCxnSpPr>
          <p:spPr bwMode="auto">
            <a:xfrm>
              <a:off x="6856" y="10867"/>
              <a:ext cx="3450" cy="1"/>
            </a:xfrm>
            <a:prstGeom prst="straightConnector1">
              <a:avLst/>
            </a:prstGeom>
            <a:noFill/>
            <a:ln w="9525">
              <a:solidFill>
                <a:srgbClr val="000000"/>
              </a:solidFill>
              <a:round/>
              <a:headEnd/>
              <a:tailEnd/>
            </a:ln>
          </p:spPr>
        </p:cxnSp>
        <p:cxnSp>
          <p:nvCxnSpPr>
            <p:cNvPr id="69677" name="AutoShape 45"/>
            <p:cNvCxnSpPr>
              <a:cxnSpLocks noChangeShapeType="1"/>
            </p:cNvCxnSpPr>
            <p:nvPr/>
          </p:nvCxnSpPr>
          <p:spPr bwMode="auto">
            <a:xfrm>
              <a:off x="7796" y="10953"/>
              <a:ext cx="2611" cy="1"/>
            </a:xfrm>
            <a:prstGeom prst="straightConnector1">
              <a:avLst/>
            </a:prstGeom>
            <a:noFill/>
            <a:ln w="9525">
              <a:solidFill>
                <a:srgbClr val="000000"/>
              </a:solidFill>
              <a:round/>
              <a:headEnd/>
              <a:tailEnd/>
            </a:ln>
          </p:spPr>
        </p:cxnSp>
        <p:cxnSp>
          <p:nvCxnSpPr>
            <p:cNvPr id="69678" name="AutoShape 46"/>
            <p:cNvCxnSpPr>
              <a:cxnSpLocks noChangeShapeType="1"/>
            </p:cNvCxnSpPr>
            <p:nvPr/>
          </p:nvCxnSpPr>
          <p:spPr bwMode="auto">
            <a:xfrm>
              <a:off x="9908" y="11027"/>
              <a:ext cx="602" cy="1"/>
            </a:xfrm>
            <a:prstGeom prst="straightConnector1">
              <a:avLst/>
            </a:prstGeom>
            <a:noFill/>
            <a:ln w="9525">
              <a:solidFill>
                <a:srgbClr val="000000"/>
              </a:solidFill>
              <a:round/>
              <a:headEnd/>
              <a:tailEnd/>
            </a:ln>
          </p:spPr>
        </p:cxnSp>
        <p:cxnSp>
          <p:nvCxnSpPr>
            <p:cNvPr id="69679" name="AutoShape 47"/>
            <p:cNvCxnSpPr>
              <a:cxnSpLocks noChangeShapeType="1"/>
            </p:cNvCxnSpPr>
            <p:nvPr/>
          </p:nvCxnSpPr>
          <p:spPr bwMode="auto">
            <a:xfrm>
              <a:off x="6856" y="10868"/>
              <a:ext cx="0" cy="500"/>
            </a:xfrm>
            <a:prstGeom prst="straightConnector1">
              <a:avLst/>
            </a:prstGeom>
            <a:noFill/>
            <a:ln w="9525">
              <a:solidFill>
                <a:srgbClr val="000000"/>
              </a:solidFill>
              <a:round/>
              <a:headEnd/>
              <a:tailEnd type="triangle" w="med" len="med"/>
            </a:ln>
          </p:spPr>
        </p:cxnSp>
        <p:cxnSp>
          <p:nvCxnSpPr>
            <p:cNvPr id="69680" name="AutoShape 48"/>
            <p:cNvCxnSpPr>
              <a:cxnSpLocks noChangeShapeType="1"/>
            </p:cNvCxnSpPr>
            <p:nvPr/>
          </p:nvCxnSpPr>
          <p:spPr bwMode="auto">
            <a:xfrm>
              <a:off x="7796" y="10954"/>
              <a:ext cx="1" cy="414"/>
            </a:xfrm>
            <a:prstGeom prst="straightConnector1">
              <a:avLst/>
            </a:prstGeom>
            <a:noFill/>
            <a:ln w="9525">
              <a:solidFill>
                <a:srgbClr val="000000"/>
              </a:solidFill>
              <a:round/>
              <a:headEnd/>
              <a:tailEnd type="triangle" w="med" len="med"/>
            </a:ln>
          </p:spPr>
        </p:cxnSp>
        <p:cxnSp>
          <p:nvCxnSpPr>
            <p:cNvPr id="69681" name="AutoShape 49"/>
            <p:cNvCxnSpPr>
              <a:cxnSpLocks noChangeShapeType="1"/>
            </p:cNvCxnSpPr>
            <p:nvPr/>
          </p:nvCxnSpPr>
          <p:spPr bwMode="auto">
            <a:xfrm>
              <a:off x="8768" y="10954"/>
              <a:ext cx="1" cy="414"/>
            </a:xfrm>
            <a:prstGeom prst="straightConnector1">
              <a:avLst/>
            </a:prstGeom>
            <a:noFill/>
            <a:ln w="9525">
              <a:solidFill>
                <a:srgbClr val="000000"/>
              </a:solidFill>
              <a:round/>
              <a:headEnd/>
              <a:tailEnd type="triangle" w="med" len="med"/>
            </a:ln>
          </p:spPr>
        </p:cxnSp>
        <p:cxnSp>
          <p:nvCxnSpPr>
            <p:cNvPr id="69682" name="AutoShape 50"/>
            <p:cNvCxnSpPr>
              <a:cxnSpLocks noChangeShapeType="1"/>
            </p:cNvCxnSpPr>
            <p:nvPr/>
          </p:nvCxnSpPr>
          <p:spPr bwMode="auto">
            <a:xfrm>
              <a:off x="9908" y="11028"/>
              <a:ext cx="1" cy="340"/>
            </a:xfrm>
            <a:prstGeom prst="straightConnector1">
              <a:avLst/>
            </a:prstGeom>
            <a:noFill/>
            <a:ln w="9525">
              <a:solidFill>
                <a:srgbClr val="000000"/>
              </a:solidFill>
              <a:round/>
              <a:headEnd/>
              <a:tailEnd type="triangle" w="med" len="med"/>
            </a:ln>
          </p:spPr>
        </p:cxnSp>
      </p:grpSp>
    </p:spTree>
  </p:cSld>
  <p:clrMapOvr>
    <a:masterClrMapping/>
  </p:clrMapOvr>
  <p:transition spd="med">
    <p:wipe dir="r"/>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TW" altLang="en-US" dirty="0" smtClean="0">
                <a:latin typeface="微軟正黑體" pitchFamily="34" charset="-120"/>
                <a:ea typeface="微軟正黑體" pitchFamily="34" charset="-120"/>
              </a:rPr>
              <a:t>遊戲畫面</a:t>
            </a:r>
            <a:endParaRPr lang="zh-TW" altLang="en-US" dirty="0">
              <a:latin typeface="微軟正黑體" pitchFamily="34" charset="-120"/>
              <a:ea typeface="微軟正黑體" pitchFamily="34" charset="-120"/>
            </a:endParaRPr>
          </a:p>
        </p:txBody>
      </p:sp>
      <p:pic>
        <p:nvPicPr>
          <p:cNvPr id="70658" name="Picture 2" descr="分層設色圖"/>
          <p:cNvPicPr>
            <a:picLocks noChangeAspect="1" noChangeArrowheads="1"/>
          </p:cNvPicPr>
          <p:nvPr/>
        </p:nvPicPr>
        <p:blipFill>
          <a:blip r:embed="rId2" cstate="print"/>
          <a:srcRect/>
          <a:stretch>
            <a:fillRect/>
          </a:stretch>
        </p:blipFill>
        <p:spPr bwMode="auto">
          <a:xfrm>
            <a:off x="791580" y="2168860"/>
            <a:ext cx="3555999" cy="237626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70659" name="Rectangle 3"/>
          <p:cNvSpPr>
            <a:spLocks noChangeArrowheads="1"/>
          </p:cNvSpPr>
          <p:nvPr/>
        </p:nvSpPr>
        <p:spPr bwMode="auto">
          <a:xfrm>
            <a:off x="854315" y="4831214"/>
            <a:ext cx="3493264" cy="338554"/>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228600" algn="l" defTabSz="914400" rtl="0" eaLnBrk="1" fontAlgn="base" latinLnBrk="0" hangingPunct="1">
              <a:lnSpc>
                <a:spcPct val="100000"/>
              </a:lnSpc>
              <a:spcBef>
                <a:spcPct val="0"/>
              </a:spcBef>
              <a:spcAft>
                <a:spcPct val="0"/>
              </a:spcAft>
              <a:buClrTx/>
              <a:buSzTx/>
              <a:buFontTx/>
              <a:buNone/>
              <a:tabLst>
                <a:tab pos="457200" algn="l"/>
              </a:tabLst>
            </a:pPr>
            <a:r>
              <a:rPr kumimoji="1" lang="zh-TW" altLang="en-US" sz="1600" b="1" i="0" u="none" strike="noStrike" cap="none" normalizeH="0" baseline="0" dirty="0" smtClean="0">
                <a:ln>
                  <a:noFill/>
                </a:ln>
                <a:solidFill>
                  <a:schemeClr val="tx1"/>
                </a:solidFill>
                <a:effectLst/>
                <a:latin typeface="微軟正黑體" pitchFamily="34" charset="-120"/>
                <a:ea typeface="微軟正黑體" pitchFamily="34" charset="-120"/>
                <a:cs typeface="華康POP1體注音"/>
              </a:rPr>
              <a:t>等高線地圖：丘陵地形分層設色圖</a:t>
            </a:r>
            <a:endParaRPr kumimoji="1" lang="zh-TW" altLang="en-US" sz="1600" b="0" i="0" u="none" strike="noStrike" cap="none" normalizeH="0" baseline="0" dirty="0" smtClean="0">
              <a:ln>
                <a:noFill/>
              </a:ln>
              <a:solidFill>
                <a:schemeClr val="tx1"/>
              </a:solidFill>
              <a:effectLst/>
              <a:latin typeface="微軟正黑體" pitchFamily="34" charset="-120"/>
              <a:ea typeface="微軟正黑體" pitchFamily="34" charset="-120"/>
              <a:cs typeface="新細明體" pitchFamily="18" charset="-120"/>
            </a:endParaRPr>
          </a:p>
        </p:txBody>
      </p:sp>
      <p:pic>
        <p:nvPicPr>
          <p:cNvPr id="70660" name="Picture 4" descr="2012-02-28_170226"/>
          <p:cNvPicPr>
            <a:picLocks noChangeAspect="1" noChangeArrowheads="1"/>
          </p:cNvPicPr>
          <p:nvPr/>
        </p:nvPicPr>
        <p:blipFill>
          <a:blip r:embed="rId3" cstate="print"/>
          <a:srcRect/>
          <a:stretch>
            <a:fillRect/>
          </a:stretch>
        </p:blipFill>
        <p:spPr bwMode="auto">
          <a:xfrm>
            <a:off x="5040052" y="2142029"/>
            <a:ext cx="3426321" cy="240309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7" name="Rectangle 3"/>
          <p:cNvSpPr>
            <a:spLocks noChangeArrowheads="1"/>
          </p:cNvSpPr>
          <p:nvPr/>
        </p:nvSpPr>
        <p:spPr bwMode="auto">
          <a:xfrm>
            <a:off x="5148064" y="4831214"/>
            <a:ext cx="2933816" cy="338554"/>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lvl="0" indent="228600">
              <a:tabLst>
                <a:tab pos="457200" algn="l"/>
              </a:tabLst>
            </a:pPr>
            <a:r>
              <a:rPr lang="zh-TW" altLang="zh-TW" sz="1600" b="1" dirty="0" smtClean="0">
                <a:latin typeface="微軟正黑體" pitchFamily="34" charset="-120"/>
                <a:ea typeface="微軟正黑體" pitchFamily="34" charset="-120"/>
              </a:rPr>
              <a:t>丘陵地形與指北針的</a:t>
            </a:r>
            <a:r>
              <a:rPr lang="en-US" altLang="zh-TW" sz="1600" b="1" dirty="0" smtClean="0">
                <a:latin typeface="微軟正黑體" pitchFamily="34" charset="-120"/>
                <a:ea typeface="微軟正黑體" pitchFamily="34" charset="-120"/>
              </a:rPr>
              <a:t>3D</a:t>
            </a:r>
            <a:r>
              <a:rPr lang="zh-TW" altLang="zh-TW" sz="1600" b="1" dirty="0" smtClean="0">
                <a:latin typeface="微軟正黑體" pitchFamily="34" charset="-120"/>
                <a:ea typeface="微軟正黑體" pitchFamily="34" charset="-120"/>
              </a:rPr>
              <a:t>體驗</a:t>
            </a:r>
            <a:endParaRPr kumimoji="1" lang="zh-TW" altLang="en-US" sz="1600" b="0" i="0" u="none" strike="noStrike" cap="none" normalizeH="0" baseline="0" dirty="0" smtClean="0">
              <a:ln>
                <a:noFill/>
              </a:ln>
              <a:solidFill>
                <a:schemeClr val="tx1"/>
              </a:solidFill>
              <a:effectLst/>
              <a:latin typeface="微軟正黑體" pitchFamily="34" charset="-120"/>
              <a:ea typeface="微軟正黑體" pitchFamily="34" charset="-120"/>
              <a:cs typeface="新細明體" pitchFamily="18" charset="-120"/>
            </a:endParaRPr>
          </a:p>
        </p:txBody>
      </p:sp>
    </p:spTree>
  </p:cSld>
  <p:clrMapOvr>
    <a:masterClrMapping/>
  </p:clrMapOvr>
  <p:transition spd="med">
    <p:wipe dir="r"/>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1145676"/>
            <a:ext cx="6324600" cy="470898"/>
          </a:xfrm>
        </p:spPr>
        <p:txBody>
          <a:bodyPr/>
          <a:lstStyle/>
          <a:p>
            <a:r>
              <a:rPr lang="zh-TW" altLang="zh-TW" dirty="0" smtClean="0">
                <a:latin typeface="微軟正黑體" pitchFamily="34" charset="-120"/>
                <a:ea typeface="微軟正黑體" pitchFamily="34" charset="-120"/>
              </a:rPr>
              <a:t>觀察</a:t>
            </a:r>
            <a:r>
              <a:rPr lang="zh-TW" altLang="en-US" dirty="0" smtClean="0">
                <a:latin typeface="微軟正黑體" pitchFamily="34" charset="-120"/>
                <a:ea typeface="微軟正黑體" pitchFamily="34" charset="-120"/>
              </a:rPr>
              <a:t>遊戲式學習情形</a:t>
            </a:r>
            <a:endParaRPr lang="zh-TW" altLang="en-US" dirty="0">
              <a:latin typeface="微軟正黑體" pitchFamily="34" charset="-120"/>
              <a:ea typeface="微軟正黑體" pitchFamily="34" charset="-120"/>
            </a:endParaRPr>
          </a:p>
        </p:txBody>
      </p:sp>
      <p:pic>
        <p:nvPicPr>
          <p:cNvPr id="71682" name="Picture 2" descr="DSCF1216"/>
          <p:cNvPicPr>
            <a:picLocks noGrp="1" noChangeAspect="1" noChangeArrowheads="1"/>
          </p:cNvPicPr>
          <p:nvPr>
            <p:ph idx="1"/>
          </p:nvPr>
        </p:nvPicPr>
        <p:blipFill>
          <a:blip r:embed="rId2" cstate="print"/>
          <a:srcRect/>
          <a:stretch>
            <a:fillRect/>
          </a:stretch>
        </p:blipFill>
        <p:spPr bwMode="auto">
          <a:xfrm>
            <a:off x="609600" y="2024844"/>
            <a:ext cx="4334984" cy="329547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6" name="Rectangle 5"/>
          <p:cNvSpPr/>
          <p:nvPr/>
        </p:nvSpPr>
        <p:spPr>
          <a:xfrm>
            <a:off x="5688124" y="2276872"/>
            <a:ext cx="2916324" cy="2862322"/>
          </a:xfrm>
          <a:prstGeom prst="rect">
            <a:avLst/>
          </a:prstGeom>
        </p:spPr>
        <p:txBody>
          <a:bodyPr wrap="square">
            <a:spAutoFit/>
          </a:bodyPr>
          <a:lstStyle/>
          <a:p>
            <a:pPr indent="228600">
              <a:spcBef>
                <a:spcPts val="1200"/>
              </a:spcBef>
              <a:spcAft>
                <a:spcPts val="0"/>
              </a:spcAft>
              <a:tabLst>
                <a:tab pos="457200" algn="l"/>
              </a:tabLst>
            </a:pPr>
            <a:r>
              <a:rPr lang="zh-TW" altLang="zh-TW" sz="2000" dirty="0" smtClean="0">
                <a:latin typeface="微軟正黑體" pitchFamily="34" charset="-120"/>
                <a:ea typeface="微軟正黑體" pitchFamily="34" charset="-120"/>
                <a:cs typeface="Times New Roman"/>
              </a:rPr>
              <a:t>學生一開始因為沒有使用地圖的習慣，表示不想要使用地圖，但是因為遊戲進度無法順利進展，遊戲僵持結果表示試著想要使用地圖，開始使用地圖、規劃路線，培養更高層次的地圖運用能力。</a:t>
            </a:r>
            <a:endParaRPr lang="zh-TW" altLang="zh-TW" sz="2000" dirty="0">
              <a:latin typeface="微軟正黑體" pitchFamily="34" charset="-120"/>
              <a:ea typeface="微軟正黑體" pitchFamily="34" charset="-120"/>
              <a:cs typeface="Times New Roman"/>
            </a:endParaRPr>
          </a:p>
        </p:txBody>
      </p:sp>
    </p:spTree>
  </p:cSld>
  <p:clrMapOvr>
    <a:masterClrMapping/>
  </p:clrMapOvr>
  <p:transition spd="med">
    <p:wipe dir="r"/>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1145676"/>
            <a:ext cx="6324600" cy="470898"/>
          </a:xfrm>
        </p:spPr>
        <p:txBody>
          <a:bodyPr/>
          <a:lstStyle/>
          <a:p>
            <a:r>
              <a:rPr lang="zh-TW" altLang="zh-TW" dirty="0" smtClean="0">
                <a:latin typeface="微軟正黑體" pitchFamily="34" charset="-120"/>
                <a:ea typeface="微軟正黑體" pitchFamily="34" charset="-120"/>
              </a:rPr>
              <a:t>結論與</a:t>
            </a:r>
            <a:r>
              <a:rPr lang="zh-TW" altLang="zh-TW" dirty="0" smtClean="0">
                <a:latin typeface="微軟正黑體" pitchFamily="34" charset="-120"/>
                <a:ea typeface="微軟正黑體" pitchFamily="34" charset="-120"/>
              </a:rPr>
              <a:t>建議</a:t>
            </a:r>
            <a:r>
              <a:rPr lang="en-US" altLang="zh-TW" dirty="0" smtClean="0">
                <a:latin typeface="微軟正黑體" pitchFamily="34" charset="-120"/>
                <a:ea typeface="微軟正黑體" pitchFamily="34" charset="-120"/>
              </a:rPr>
              <a:t>-</a:t>
            </a:r>
            <a:r>
              <a:rPr lang="zh-TW" altLang="en-US" dirty="0" smtClean="0">
                <a:latin typeface="微軟正黑體" pitchFamily="34" charset="-120"/>
                <a:ea typeface="微軟正黑體" pitchFamily="34" charset="-120"/>
              </a:rPr>
              <a:t>教學面向</a:t>
            </a:r>
            <a:endParaRPr lang="zh-TW" altLang="en-US" dirty="0">
              <a:latin typeface="微軟正黑體" pitchFamily="34" charset="-120"/>
              <a:ea typeface="微軟正黑體" pitchFamily="34" charset="-120"/>
            </a:endParaRPr>
          </a:p>
        </p:txBody>
      </p:sp>
      <p:sp>
        <p:nvSpPr>
          <p:cNvPr id="3" name="Content Placeholder 2"/>
          <p:cNvSpPr>
            <a:spLocks noGrp="1"/>
          </p:cNvSpPr>
          <p:nvPr>
            <p:ph idx="1"/>
          </p:nvPr>
        </p:nvSpPr>
        <p:spPr/>
        <p:txBody>
          <a:bodyPr/>
          <a:lstStyle/>
          <a:p>
            <a:pPr lvl="0"/>
            <a:r>
              <a:rPr lang="zh-TW" altLang="zh-TW" dirty="0" smtClean="0">
                <a:latin typeface="微軟正黑體" pitchFamily="34" charset="-120"/>
                <a:ea typeface="微軟正黑體" pitchFamily="34" charset="-120"/>
              </a:rPr>
              <a:t>由課堂觀察得知，課程一開始即讓學生一人一機效果較差，然而三人以上使用一機效果佳。建議讓學生先三人一機開始進行遊戲式學習，待學生暸解地圖之重要性後再改為一人一機。</a:t>
            </a:r>
          </a:p>
          <a:p>
            <a:endParaRPr lang="zh-TW" altLang="en-US" dirty="0">
              <a:latin typeface="微軟正黑體" pitchFamily="34" charset="-120"/>
              <a:ea typeface="微軟正黑體" pitchFamily="34" charset="-120"/>
            </a:endParaRPr>
          </a:p>
        </p:txBody>
      </p:sp>
    </p:spTree>
  </p:cSld>
  <p:clrMapOvr>
    <a:masterClrMapping/>
  </p:clrMapOvr>
  <p:transition spd="med">
    <p:wipe dir="r"/>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70000" lnSpcReduction="20000"/>
          </a:bodyPr>
          <a:lstStyle/>
          <a:p>
            <a:pPr lvl="0"/>
            <a:r>
              <a:rPr lang="zh-TW" altLang="zh-TW" dirty="0" smtClean="0">
                <a:latin typeface="微軟正黑體" pitchFamily="34" charset="-120"/>
                <a:ea typeface="微軟正黑體" pitchFamily="34" charset="-120"/>
              </a:rPr>
              <a:t>由課堂觀察學生學習在</a:t>
            </a:r>
            <a:r>
              <a:rPr lang="en-US" altLang="zh-TW" dirty="0" smtClean="0">
                <a:latin typeface="微軟正黑體" pitchFamily="34" charset="-120"/>
                <a:ea typeface="微軟正黑體" pitchFamily="34" charset="-120"/>
              </a:rPr>
              <a:t>Input - Process - Outcome Game Model</a:t>
            </a:r>
            <a:r>
              <a:rPr lang="zh-TW" altLang="zh-TW" dirty="0" smtClean="0">
                <a:latin typeface="微軟正黑體" pitchFamily="34" charset="-120"/>
                <a:ea typeface="微軟正黑體" pitchFamily="34" charset="-120"/>
              </a:rPr>
              <a:t>中的第三階段</a:t>
            </a:r>
            <a:r>
              <a:rPr lang="en-US" altLang="zh-TW" dirty="0" smtClean="0">
                <a:latin typeface="微軟正黑體" pitchFamily="34" charset="-120"/>
                <a:ea typeface="微軟正黑體" pitchFamily="34" charset="-120"/>
              </a:rPr>
              <a:t>Outcome</a:t>
            </a:r>
            <a:r>
              <a:rPr lang="zh-TW" altLang="zh-TW" dirty="0" smtClean="0">
                <a:latin typeface="微軟正黑體" pitchFamily="34" charset="-120"/>
                <a:ea typeface="微軟正黑體" pitchFamily="34" charset="-120"/>
              </a:rPr>
              <a:t>：「情感、技能、策略、認知」所產生的學習成效。</a:t>
            </a:r>
          </a:p>
          <a:p>
            <a:pPr lvl="1"/>
            <a:r>
              <a:rPr lang="zh-TW" altLang="zh-TW" dirty="0" smtClean="0">
                <a:latin typeface="微軟正黑體" pitchFamily="34" charset="-120"/>
                <a:ea typeface="微軟正黑體" pitchFamily="34" charset="-120"/>
              </a:rPr>
              <a:t>情感：在參與過程中，即使非操作學生仍表現專心，結束後向老師表示</a:t>
            </a:r>
            <a:r>
              <a:rPr lang="zh-TW" altLang="zh-TW" dirty="0" smtClean="0">
                <a:solidFill>
                  <a:srgbClr val="FF0000"/>
                </a:solidFill>
                <a:effectLst>
                  <a:outerShdw blurRad="38100" dist="38100" dir="2700000" algn="tl">
                    <a:srgbClr val="000000">
                      <a:alpha val="43137"/>
                    </a:srgbClr>
                  </a:outerShdw>
                </a:effectLst>
                <a:latin typeface="微軟正黑體" pitchFamily="34" charset="-120"/>
                <a:ea typeface="微軟正黑體" pitchFamily="34" charset="-120"/>
              </a:rPr>
              <a:t>有興趣</a:t>
            </a:r>
            <a:r>
              <a:rPr lang="zh-TW" altLang="zh-TW" dirty="0" smtClean="0">
                <a:latin typeface="微軟正黑體" pitchFamily="34" charset="-120"/>
                <a:ea typeface="微軟正黑體" pitchFamily="34" charset="-120"/>
              </a:rPr>
              <a:t>再次進行。</a:t>
            </a:r>
          </a:p>
          <a:p>
            <a:pPr lvl="1"/>
            <a:r>
              <a:rPr lang="zh-TW" altLang="zh-TW" dirty="0" smtClean="0">
                <a:latin typeface="微軟正黑體" pitchFamily="34" charset="-120"/>
                <a:ea typeface="微軟正黑體" pitchFamily="34" charset="-120"/>
              </a:rPr>
              <a:t>技能：學生體會到地圖與指北針的用處後會</a:t>
            </a:r>
            <a:r>
              <a:rPr lang="zh-TW" altLang="zh-TW" dirty="0" smtClean="0">
                <a:solidFill>
                  <a:srgbClr val="FF0000"/>
                </a:solidFill>
                <a:effectLst>
                  <a:outerShdw blurRad="38100" dist="38100" dir="2700000" algn="tl">
                    <a:srgbClr val="000000">
                      <a:alpha val="43137"/>
                    </a:srgbClr>
                  </a:outerShdw>
                </a:effectLst>
                <a:latin typeface="微軟正黑體" pitchFamily="34" charset="-120"/>
                <a:ea typeface="微軟正黑體" pitchFamily="34" charset="-120"/>
              </a:rPr>
              <a:t>主動</a:t>
            </a:r>
            <a:r>
              <a:rPr lang="zh-TW" altLang="zh-TW" dirty="0" smtClean="0">
                <a:latin typeface="微軟正黑體" pitchFamily="34" charset="-120"/>
                <a:ea typeface="微軟正黑體" pitchFamily="34" charset="-120"/>
              </a:rPr>
              <a:t>練習使用地圖與指北針，練習後使用指北針與地圖之技能使遊戲進展更加順利。</a:t>
            </a:r>
          </a:p>
          <a:p>
            <a:pPr lvl="1"/>
            <a:r>
              <a:rPr lang="zh-TW" altLang="zh-TW" dirty="0" smtClean="0">
                <a:latin typeface="微軟正黑體" pitchFamily="34" charset="-120"/>
                <a:ea typeface="微軟正黑體" pitchFamily="34" charset="-120"/>
              </a:rPr>
              <a:t>策略：學生因強烈的遊戲動機，</a:t>
            </a:r>
            <a:r>
              <a:rPr lang="zh-TW" altLang="zh-TW" dirty="0" smtClean="0">
                <a:solidFill>
                  <a:srgbClr val="FF0000"/>
                </a:solidFill>
                <a:effectLst>
                  <a:outerShdw blurRad="38100" dist="38100" dir="2700000" algn="tl">
                    <a:srgbClr val="000000">
                      <a:alpha val="43137"/>
                    </a:srgbClr>
                  </a:outerShdw>
                </a:effectLst>
                <a:latin typeface="微軟正黑體" pitchFamily="34" charset="-120"/>
                <a:ea typeface="微軟正黑體" pitchFamily="34" charset="-120"/>
              </a:rPr>
              <a:t>互相討論</a:t>
            </a:r>
            <a:r>
              <a:rPr lang="zh-TW" altLang="zh-TW" dirty="0" smtClean="0">
                <a:latin typeface="微軟正黑體" pitchFamily="34" charset="-120"/>
                <a:ea typeface="微軟正黑體" pitchFamily="34" charset="-120"/>
              </a:rPr>
              <a:t>而發展出</a:t>
            </a:r>
            <a:r>
              <a:rPr lang="zh-TW" altLang="zh-TW" dirty="0" smtClean="0">
                <a:solidFill>
                  <a:srgbClr val="FF0000"/>
                </a:solidFill>
                <a:effectLst>
                  <a:outerShdw blurRad="38100" dist="38100" dir="2700000" algn="tl">
                    <a:srgbClr val="000000">
                      <a:alpha val="43137"/>
                    </a:srgbClr>
                  </a:outerShdw>
                </a:effectLst>
                <a:latin typeface="微軟正黑體" pitchFamily="34" charset="-120"/>
                <a:ea typeface="微軟正黑體" pitchFamily="34" charset="-120"/>
              </a:rPr>
              <a:t>路線規劃</a:t>
            </a:r>
            <a:r>
              <a:rPr lang="zh-TW" altLang="zh-TW" dirty="0" smtClean="0">
                <a:latin typeface="微軟正黑體" pitchFamily="34" charset="-120"/>
                <a:ea typeface="微軟正黑體" pitchFamily="34" charset="-120"/>
              </a:rPr>
              <a:t>能力，可更快速的到達目的。</a:t>
            </a:r>
          </a:p>
          <a:p>
            <a:pPr lvl="1"/>
            <a:r>
              <a:rPr lang="zh-TW" altLang="zh-TW" dirty="0" smtClean="0">
                <a:latin typeface="微軟正黑體" pitchFamily="34" charset="-120"/>
                <a:ea typeface="微軟正黑體" pitchFamily="34" charset="-120"/>
              </a:rPr>
              <a:t>認知：學生</a:t>
            </a:r>
            <a:r>
              <a:rPr lang="zh-TW" altLang="zh-TW" dirty="0" smtClean="0">
                <a:solidFill>
                  <a:srgbClr val="FF0000"/>
                </a:solidFill>
                <a:effectLst>
                  <a:outerShdw blurRad="38100" dist="38100" dir="2700000" algn="tl">
                    <a:srgbClr val="000000">
                      <a:alpha val="43137"/>
                    </a:srgbClr>
                  </a:outerShdw>
                </a:effectLst>
                <a:latin typeface="微軟正黑體" pitchFamily="34" charset="-120"/>
                <a:ea typeface="微軟正黑體" pitchFamily="34" charset="-120"/>
              </a:rPr>
              <a:t>可以敘述</a:t>
            </a:r>
            <a:r>
              <a:rPr lang="zh-TW" altLang="zh-TW" dirty="0" smtClean="0">
                <a:latin typeface="微軟正黑體" pitchFamily="34" charset="-120"/>
                <a:ea typeface="微軟正黑體" pitchFamily="34" charset="-120"/>
              </a:rPr>
              <a:t>出五種地形之差異，了解如何判定地形及其體驗。</a:t>
            </a:r>
          </a:p>
          <a:p>
            <a:endParaRPr lang="zh-TW" altLang="en-US" dirty="0">
              <a:latin typeface="微軟正黑體" pitchFamily="34" charset="-120"/>
              <a:ea typeface="微軟正黑體" pitchFamily="34" charset="-120"/>
            </a:endParaRPr>
          </a:p>
        </p:txBody>
      </p:sp>
      <p:sp>
        <p:nvSpPr>
          <p:cNvPr id="4" name="Title 1"/>
          <p:cNvSpPr>
            <a:spLocks noGrp="1"/>
          </p:cNvSpPr>
          <p:nvPr>
            <p:ph type="title"/>
          </p:nvPr>
        </p:nvSpPr>
        <p:spPr>
          <a:xfrm>
            <a:off x="609600" y="1145676"/>
            <a:ext cx="6324600" cy="470898"/>
          </a:xfrm>
        </p:spPr>
        <p:txBody>
          <a:bodyPr/>
          <a:lstStyle/>
          <a:p>
            <a:r>
              <a:rPr lang="zh-TW" altLang="zh-TW" dirty="0" smtClean="0">
                <a:latin typeface="微軟正黑體" pitchFamily="34" charset="-120"/>
                <a:ea typeface="微軟正黑體" pitchFamily="34" charset="-120"/>
              </a:rPr>
              <a:t>結論與</a:t>
            </a:r>
            <a:r>
              <a:rPr lang="zh-TW" altLang="zh-TW" dirty="0" smtClean="0">
                <a:latin typeface="微軟正黑體" pitchFamily="34" charset="-120"/>
                <a:ea typeface="微軟正黑體" pitchFamily="34" charset="-120"/>
              </a:rPr>
              <a:t>建議</a:t>
            </a:r>
            <a:r>
              <a:rPr lang="en-US" altLang="zh-TW" dirty="0" smtClean="0">
                <a:latin typeface="微軟正黑體" pitchFamily="34" charset="-120"/>
                <a:ea typeface="微軟正黑體" pitchFamily="34" charset="-120"/>
              </a:rPr>
              <a:t>-</a:t>
            </a:r>
            <a:r>
              <a:rPr lang="zh-TW" altLang="en-US" dirty="0" smtClean="0">
                <a:latin typeface="微軟正黑體" pitchFamily="34" charset="-120"/>
                <a:ea typeface="微軟正黑體" pitchFamily="34" charset="-120"/>
              </a:rPr>
              <a:t>教學面向</a:t>
            </a:r>
            <a:endParaRPr lang="zh-TW" altLang="en-US" dirty="0">
              <a:latin typeface="微軟正黑體" pitchFamily="34" charset="-120"/>
              <a:ea typeface="微軟正黑體" pitchFamily="34" charset="-120"/>
            </a:endParaRPr>
          </a:p>
        </p:txBody>
      </p:sp>
    </p:spTree>
  </p:cSld>
  <p:clrMapOvr>
    <a:masterClrMapping/>
  </p:clrMapOvr>
  <p:transition spd="med">
    <p:wipe dir="r"/>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70000" lnSpcReduction="20000"/>
          </a:bodyPr>
          <a:lstStyle/>
          <a:p>
            <a:pPr lvl="0"/>
            <a:r>
              <a:rPr lang="zh-TW" altLang="zh-TW" dirty="0" smtClean="0">
                <a:latin typeface="微軟正黑體" pitchFamily="34" charset="-120"/>
                <a:ea typeface="微軟正黑體" pitchFamily="34" charset="-120"/>
              </a:rPr>
              <a:t>本遊戲因參與者多數未過關，得知</a:t>
            </a:r>
            <a:r>
              <a:rPr lang="zh-TW" altLang="zh-TW" dirty="0" smtClean="0">
                <a:solidFill>
                  <a:srgbClr val="FF0000"/>
                </a:solidFill>
                <a:effectLst>
                  <a:outerShdw blurRad="38100" dist="38100" dir="2700000" algn="tl">
                    <a:srgbClr val="000000">
                      <a:alpha val="43137"/>
                    </a:srgbClr>
                  </a:outerShdw>
                </a:effectLst>
                <a:latin typeface="微軟正黑體" pitchFamily="34" charset="-120"/>
                <a:ea typeface="微軟正黑體" pitchFamily="34" charset="-120"/>
              </a:rPr>
              <a:t>難度</a:t>
            </a:r>
            <a:r>
              <a:rPr lang="zh-TW" altLang="zh-TW" dirty="0" smtClean="0">
                <a:latin typeface="微軟正黑體" pitchFamily="34" charset="-120"/>
                <a:ea typeface="微軟正黑體" pitchFamily="34" charset="-120"/>
              </a:rPr>
              <a:t>設置太高，須予以修正，以免失去興趣，但是因為要激發學生主動使用地圖之動機，仍須維持一定水準的遊戲困難度與</a:t>
            </a:r>
            <a:r>
              <a:rPr lang="zh-TW" altLang="zh-TW" dirty="0" smtClean="0">
                <a:solidFill>
                  <a:srgbClr val="FF0000"/>
                </a:solidFill>
                <a:effectLst>
                  <a:outerShdw blurRad="38100" dist="38100" dir="2700000" algn="tl">
                    <a:srgbClr val="000000">
                      <a:alpha val="43137"/>
                    </a:srgbClr>
                  </a:outerShdw>
                </a:effectLst>
                <a:latin typeface="微軟正黑體" pitchFamily="34" charset="-120"/>
                <a:ea typeface="微軟正黑體" pitchFamily="34" charset="-120"/>
              </a:rPr>
              <a:t>挑戰</a:t>
            </a:r>
            <a:r>
              <a:rPr lang="zh-TW" altLang="zh-TW" dirty="0" smtClean="0">
                <a:latin typeface="微軟正黑體" pitchFamily="34" charset="-120"/>
                <a:ea typeface="微軟正黑體" pitchFamily="34" charset="-120"/>
              </a:rPr>
              <a:t>性。</a:t>
            </a:r>
          </a:p>
          <a:p>
            <a:pPr lvl="0"/>
            <a:r>
              <a:rPr lang="zh-TW" altLang="zh-TW" dirty="0" smtClean="0">
                <a:latin typeface="微軟正黑體" pitchFamily="34" charset="-120"/>
                <a:ea typeface="微軟正黑體" pitchFamily="34" charset="-120"/>
              </a:rPr>
              <a:t>本研究遊戲設計，參與學生體驗後皆能</a:t>
            </a:r>
            <a:r>
              <a:rPr lang="zh-TW" altLang="zh-TW" dirty="0" smtClean="0">
                <a:solidFill>
                  <a:srgbClr val="FF0000"/>
                </a:solidFill>
                <a:effectLst>
                  <a:outerShdw blurRad="38100" dist="38100" dir="2700000" algn="tl">
                    <a:srgbClr val="000000">
                      <a:alpha val="43137"/>
                    </a:srgbClr>
                  </a:outerShdw>
                </a:effectLst>
                <a:latin typeface="微軟正黑體" pitchFamily="34" charset="-120"/>
                <a:ea typeface="微軟正黑體" pitchFamily="34" charset="-120"/>
              </a:rPr>
              <a:t>自主的想看地圖</a:t>
            </a:r>
            <a:r>
              <a:rPr lang="zh-TW" altLang="zh-TW" dirty="0" smtClean="0">
                <a:latin typeface="微軟正黑體" pitchFamily="34" charset="-120"/>
                <a:ea typeface="微軟正黑體" pitchFamily="34" charset="-120"/>
              </a:rPr>
              <a:t>，約略了解遊戲設計讓學生主動使用地圖之意願。</a:t>
            </a:r>
          </a:p>
          <a:p>
            <a:pPr lvl="0"/>
            <a:r>
              <a:rPr lang="zh-TW" altLang="zh-TW" dirty="0" smtClean="0">
                <a:latin typeface="微軟正黑體" pitchFamily="34" charset="-120"/>
                <a:ea typeface="微軟正黑體" pitchFamily="34" charset="-120"/>
              </a:rPr>
              <a:t>由觀察得知，也藉由學生在進行遊戲的過程中暸解到，設計介面是否趣味活潑生動對於學生進行遊戲式學習的學習動機應是其次，最重要還是掌握學生對於此遊戲式學習課程</a:t>
            </a:r>
            <a:r>
              <a:rPr lang="zh-TW" altLang="zh-TW" dirty="0" smtClean="0">
                <a:solidFill>
                  <a:srgbClr val="FF0000"/>
                </a:solidFill>
                <a:effectLst>
                  <a:outerShdw blurRad="38100" dist="38100" dir="2700000" algn="tl">
                    <a:srgbClr val="000000">
                      <a:alpha val="43137"/>
                    </a:srgbClr>
                  </a:outerShdw>
                </a:effectLst>
                <a:latin typeface="微軟正黑體" pitchFamily="34" charset="-120"/>
                <a:ea typeface="微軟正黑體" pitchFamily="34" charset="-120"/>
              </a:rPr>
              <a:t>競爭</a:t>
            </a:r>
            <a:r>
              <a:rPr lang="zh-TW" altLang="zh-TW" dirty="0" smtClean="0">
                <a:latin typeface="微軟正黑體" pitchFamily="34" charset="-120"/>
                <a:ea typeface="微軟正黑體" pitchFamily="34" charset="-120"/>
              </a:rPr>
              <a:t>、</a:t>
            </a:r>
            <a:r>
              <a:rPr lang="zh-TW" altLang="zh-TW" dirty="0" smtClean="0">
                <a:solidFill>
                  <a:srgbClr val="FF0000"/>
                </a:solidFill>
                <a:effectLst>
                  <a:outerShdw blurRad="38100" dist="38100" dir="2700000" algn="tl">
                    <a:srgbClr val="000000">
                      <a:alpha val="43137"/>
                    </a:srgbClr>
                  </a:outerShdw>
                </a:effectLst>
                <a:latin typeface="微軟正黑體" pitchFamily="34" charset="-120"/>
                <a:ea typeface="微軟正黑體" pitchFamily="34" charset="-120"/>
              </a:rPr>
              <a:t>目標</a:t>
            </a:r>
            <a:r>
              <a:rPr lang="zh-TW" altLang="zh-TW" dirty="0" smtClean="0">
                <a:latin typeface="微軟正黑體" pitchFamily="34" charset="-120"/>
                <a:ea typeface="微軟正黑體" pitchFamily="34" charset="-120"/>
              </a:rPr>
              <a:t>…等遊戲式學習特色，學生自然有興趣，進而提升學習動機。</a:t>
            </a:r>
          </a:p>
          <a:p>
            <a:endParaRPr lang="zh-TW" altLang="en-US" dirty="0">
              <a:latin typeface="微軟正黑體" pitchFamily="34" charset="-120"/>
              <a:ea typeface="微軟正黑體" pitchFamily="34" charset="-120"/>
            </a:endParaRPr>
          </a:p>
        </p:txBody>
      </p:sp>
      <p:sp>
        <p:nvSpPr>
          <p:cNvPr id="4" name="Title 1"/>
          <p:cNvSpPr>
            <a:spLocks noGrp="1"/>
          </p:cNvSpPr>
          <p:nvPr>
            <p:ph type="title"/>
          </p:nvPr>
        </p:nvSpPr>
        <p:spPr>
          <a:xfrm>
            <a:off x="609600" y="1145676"/>
            <a:ext cx="6324600" cy="470898"/>
          </a:xfrm>
        </p:spPr>
        <p:txBody>
          <a:bodyPr/>
          <a:lstStyle/>
          <a:p>
            <a:r>
              <a:rPr lang="zh-TW" altLang="zh-TW" dirty="0" smtClean="0">
                <a:latin typeface="微軟正黑體" pitchFamily="34" charset="-120"/>
                <a:ea typeface="微軟正黑體" pitchFamily="34" charset="-120"/>
              </a:rPr>
              <a:t>結論與</a:t>
            </a:r>
            <a:r>
              <a:rPr lang="zh-TW" altLang="zh-TW" dirty="0" smtClean="0">
                <a:latin typeface="微軟正黑體" pitchFamily="34" charset="-120"/>
                <a:ea typeface="微軟正黑體" pitchFamily="34" charset="-120"/>
              </a:rPr>
              <a:t>建議</a:t>
            </a:r>
            <a:r>
              <a:rPr lang="en-US" altLang="zh-TW" dirty="0" smtClean="0">
                <a:latin typeface="微軟正黑體" pitchFamily="34" charset="-120"/>
                <a:ea typeface="微軟正黑體" pitchFamily="34" charset="-120"/>
              </a:rPr>
              <a:t>-</a:t>
            </a:r>
            <a:r>
              <a:rPr lang="zh-TW" altLang="en-US" dirty="0" smtClean="0">
                <a:latin typeface="微軟正黑體" pitchFamily="34" charset="-120"/>
                <a:ea typeface="微軟正黑體" pitchFamily="34" charset="-120"/>
              </a:rPr>
              <a:t>系統面向</a:t>
            </a:r>
            <a:endParaRPr lang="zh-TW" altLang="en-US" dirty="0">
              <a:latin typeface="微軟正黑體" pitchFamily="34" charset="-120"/>
              <a:ea typeface="微軟正黑體" pitchFamily="34" charset="-120"/>
            </a:endParaRPr>
          </a:p>
        </p:txBody>
      </p:sp>
    </p:spTree>
  </p:cSld>
  <p:clrMapOvr>
    <a:masterClrMapping/>
  </p:clrMapOvr>
  <p:transition spd="med">
    <p:wipe dir="r"/>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內容版面配置區 2"/>
          <p:cNvSpPr>
            <a:spLocks noGrp="1"/>
          </p:cNvSpPr>
          <p:nvPr>
            <p:ph idx="1"/>
          </p:nvPr>
        </p:nvSpPr>
        <p:spPr>
          <a:xfrm>
            <a:off x="2376488" y="2209800"/>
            <a:ext cx="6400800" cy="4114800"/>
          </a:xfrm>
        </p:spPr>
        <p:txBody>
          <a:bodyPr/>
          <a:lstStyle/>
          <a:p>
            <a:r>
              <a:rPr lang="zh-TW" altLang="en-US" dirty="0" smtClean="0">
                <a:latin typeface="標楷體" pitchFamily="65" charset="-120"/>
                <a:ea typeface="標楷體" pitchFamily="65" charset="-120"/>
              </a:rPr>
              <a:t>感謝大家的聆聽</a:t>
            </a:r>
            <a:r>
              <a:rPr lang="zh-TW" altLang="en-US" dirty="0" smtClean="0">
                <a:latin typeface="標楷體" pitchFamily="65" charset="-120"/>
                <a:ea typeface="標楷體" pitchFamily="65" charset="-120"/>
              </a:rPr>
              <a:t>與指導</a:t>
            </a:r>
          </a:p>
        </p:txBody>
      </p:sp>
      <p:pic>
        <p:nvPicPr>
          <p:cNvPr id="40963" name="圖片 3"/>
          <p:cNvPicPr>
            <a:picLocks noChangeAspect="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2484438" y="2960688"/>
            <a:ext cx="4608512" cy="34559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40964" name="Text Box 29"/>
          <p:cNvSpPr txBox="1">
            <a:spLocks noChangeArrowheads="1"/>
          </p:cNvSpPr>
          <p:nvPr/>
        </p:nvSpPr>
        <p:spPr bwMode="auto">
          <a:xfrm>
            <a:off x="544513" y="387350"/>
            <a:ext cx="1723549" cy="553998"/>
          </a:xfrm>
          <a:prstGeom prst="rect">
            <a:avLst/>
          </a:prstGeom>
          <a:noFill/>
          <a:ln>
            <a:noFill/>
          </a:ln>
          <a:effectLst>
            <a:outerShdw dist="28398" dir="3806097" algn="ctr" rotWithShape="0">
              <a:schemeClr val="tx1"/>
            </a:outerShdw>
          </a:effectLst>
          <a:extLst>
            <a:ext uri="{909E8E84-426E-40DD-AFC4-6F175D3DCCD1}">
              <a14:hiddenFill xmlns:a14="http://schemas.microsoft.com/office/drawing/2010/main" xmlns="">
                <a:solidFill>
                  <a:srgbClr val="7067A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latinLnBrk="1" hangingPunct="1"/>
            <a:r>
              <a:rPr kumimoji="1" lang="zh-TW" altLang="en-US" sz="3000" dirty="0" smtClean="0">
                <a:solidFill>
                  <a:srgbClr val="FFFFFF"/>
                </a:solidFill>
                <a:latin typeface="微軟正黑體" pitchFamily="34" charset="-120"/>
                <a:ea typeface="微軟正黑體" pitchFamily="34" charset="-120"/>
              </a:rPr>
              <a:t>簡報完畢</a:t>
            </a:r>
            <a:endParaRPr kumimoji="1" lang="en-US" altLang="ko-KR" sz="3000" dirty="0">
              <a:solidFill>
                <a:srgbClr val="FFFFFF"/>
              </a:solidFill>
              <a:latin typeface="微軟正黑體" pitchFamily="34" charset="-120"/>
              <a:ea typeface="微軟正黑體" pitchFamily="34" charset="-120"/>
            </a:endParaRPr>
          </a:p>
        </p:txBody>
      </p:sp>
    </p:spTree>
  </p:cSld>
  <p:clrMapOvr>
    <a:masterClrMapping/>
  </p:clrMapOvr>
  <p:transition spd="med">
    <p:wipe dir="r"/>
  </p:transition>
  <p:timing>
    <p:tnLst>
      <p:par>
        <p:cTn id="1" dur="indefinite" restart="never" nodeType="tmRoot"/>
      </p:par>
    </p:tnLst>
  </p:timing>
</p:sld>
</file>

<file path=ppt/theme/theme1.xml><?xml version="1.0" encoding="utf-8"?>
<a:theme xmlns:a="http://schemas.openxmlformats.org/drawingml/2006/main" name="Default Design">
  <a:themeElements>
    <a:clrScheme name="">
      <a:dk1>
        <a:srgbClr val="4C4C4C"/>
      </a:dk1>
      <a:lt1>
        <a:srgbClr val="CCCCCC"/>
      </a:lt1>
      <a:dk2>
        <a:srgbClr val="FF0080"/>
      </a:dk2>
      <a:lt2>
        <a:srgbClr val="666666"/>
      </a:lt2>
      <a:accent1>
        <a:srgbClr val="333333"/>
      </a:accent1>
      <a:accent2>
        <a:srgbClr val="66CCFF"/>
      </a:accent2>
      <a:accent3>
        <a:srgbClr val="E2E2E2"/>
      </a:accent3>
      <a:accent4>
        <a:srgbClr val="404040"/>
      </a:accent4>
      <a:accent5>
        <a:srgbClr val="ADADAD"/>
      </a:accent5>
      <a:accent6>
        <a:srgbClr val="5CB9E7"/>
      </a:accent6>
      <a:hlink>
        <a:srgbClr val="FF0080"/>
      </a:hlink>
      <a:folHlink>
        <a:srgbClr val="666666"/>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defRPr>
        </a:defPPr>
      </a:lstStyle>
    </a:lnDef>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efault Design 13">
        <a:dk1>
          <a:srgbClr val="000066"/>
        </a:dk1>
        <a:lt1>
          <a:srgbClr val="FFFFFF"/>
        </a:lt1>
        <a:dk2>
          <a:srgbClr val="000066"/>
        </a:dk2>
        <a:lt2>
          <a:srgbClr val="808080"/>
        </a:lt2>
        <a:accent1>
          <a:srgbClr val="BBE0E3"/>
        </a:accent1>
        <a:accent2>
          <a:srgbClr val="333399"/>
        </a:accent2>
        <a:accent3>
          <a:srgbClr val="FFFFFF"/>
        </a:accent3>
        <a:accent4>
          <a:srgbClr val="000056"/>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14">
        <a:dk1>
          <a:srgbClr val="000066"/>
        </a:dk1>
        <a:lt1>
          <a:srgbClr val="FFFFFF"/>
        </a:lt1>
        <a:dk2>
          <a:srgbClr val="000066"/>
        </a:dk2>
        <a:lt2>
          <a:srgbClr val="808080"/>
        </a:lt2>
        <a:accent1>
          <a:srgbClr val="BBE0E3"/>
        </a:accent1>
        <a:accent2>
          <a:srgbClr val="333399"/>
        </a:accent2>
        <a:accent3>
          <a:srgbClr val="FFFFFF"/>
        </a:accent3>
        <a:accent4>
          <a:srgbClr val="000056"/>
        </a:accent4>
        <a:accent5>
          <a:srgbClr val="DAEDEF"/>
        </a:accent5>
        <a:accent6>
          <a:srgbClr val="2D2D8A"/>
        </a:accent6>
        <a:hlink>
          <a:srgbClr val="3366FF"/>
        </a:hlink>
        <a:folHlink>
          <a:srgbClr val="6699FF"/>
        </a:folHlink>
      </a:clrScheme>
      <a:clrMap bg1="lt1" tx1="dk1" bg2="lt2" tx2="dk2" accent1="accent1" accent2="accent2" accent3="accent3" accent4="accent4" accent5="accent5" accent6="accent6" hlink="hlink" folHlink="folHlink"/>
    </a:extraClrScheme>
    <a:extraClrScheme>
      <a:clrScheme name="Default Design 15">
        <a:dk1>
          <a:srgbClr val="000066"/>
        </a:dk1>
        <a:lt1>
          <a:srgbClr val="FFFFFF"/>
        </a:lt1>
        <a:dk2>
          <a:srgbClr val="000066"/>
        </a:dk2>
        <a:lt2>
          <a:srgbClr val="808080"/>
        </a:lt2>
        <a:accent1>
          <a:srgbClr val="BBE0E3"/>
        </a:accent1>
        <a:accent2>
          <a:srgbClr val="333399"/>
        </a:accent2>
        <a:accent3>
          <a:srgbClr val="FFFFFF"/>
        </a:accent3>
        <a:accent4>
          <a:srgbClr val="000056"/>
        </a:accent4>
        <a:accent5>
          <a:srgbClr val="DAEDEF"/>
        </a:accent5>
        <a:accent6>
          <a:srgbClr val="2D2D8A"/>
        </a:accent6>
        <a:hlink>
          <a:srgbClr val="000066"/>
        </a:hlink>
        <a:folHlink>
          <a:srgbClr val="3333FF"/>
        </a:folHlink>
      </a:clrScheme>
      <a:clrMap bg1="lt1" tx1="dk1" bg2="lt2" tx2="dk2" accent1="accent1" accent2="accent2" accent3="accent3" accent4="accent4" accent5="accent5" accent6="accent6" hlink="hlink" folHlink="folHlink"/>
    </a:extraClrScheme>
    <a:extraClrScheme>
      <a:clrScheme name="Default Design 16">
        <a:dk1>
          <a:srgbClr val="000066"/>
        </a:dk1>
        <a:lt1>
          <a:srgbClr val="FFFFFF"/>
        </a:lt1>
        <a:dk2>
          <a:srgbClr val="000066"/>
        </a:dk2>
        <a:lt2>
          <a:srgbClr val="808080"/>
        </a:lt2>
        <a:accent1>
          <a:srgbClr val="CCECFF"/>
        </a:accent1>
        <a:accent2>
          <a:srgbClr val="333399"/>
        </a:accent2>
        <a:accent3>
          <a:srgbClr val="FFFFFF"/>
        </a:accent3>
        <a:accent4>
          <a:srgbClr val="000056"/>
        </a:accent4>
        <a:accent5>
          <a:srgbClr val="E2F4FF"/>
        </a:accent5>
        <a:accent6>
          <a:srgbClr val="2D2D8A"/>
        </a:accent6>
        <a:hlink>
          <a:srgbClr val="000066"/>
        </a:hlink>
        <a:folHlink>
          <a:srgbClr val="3333FF"/>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ParachuteArtist">
  <a:themeElements>
    <a:clrScheme name="Office 佈景主題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fontScheme name="Office 佈景主題">
      <a:majorFont>
        <a:latin typeface="Overexposed"/>
        <a:ea typeface=""/>
        <a:cs typeface=""/>
      </a:majorFont>
      <a:minorFont>
        <a:latin typeface="Overexposed"/>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New Roman"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New Roman" charset="0"/>
          </a:defRPr>
        </a:defPPr>
      </a:lstStyle>
    </a:lnDef>
  </a:objectDefaults>
  <a:extraClrSchemeLst>
    <a:extraClrScheme>
      <a:clrScheme name="Office 佈景主題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Office 佈景主題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Office 佈景主題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Office 佈景主題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Office 佈景主題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Office 佈景主題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Office 佈景主題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abstract3">
  <a:themeElements>
    <a:clrScheme name="Office 佈景主題 1">
      <a:dk1>
        <a:srgbClr val="000099"/>
      </a:dk1>
      <a:lt1>
        <a:srgbClr val="CCECFF"/>
      </a:lt1>
      <a:dk2>
        <a:srgbClr val="003366"/>
      </a:dk2>
      <a:lt2>
        <a:srgbClr val="000000"/>
      </a:lt2>
      <a:accent1>
        <a:srgbClr val="0066CC"/>
      </a:accent1>
      <a:accent2>
        <a:srgbClr val="6600FF"/>
      </a:accent2>
      <a:accent3>
        <a:srgbClr val="E2F4FF"/>
      </a:accent3>
      <a:accent4>
        <a:srgbClr val="000082"/>
      </a:accent4>
      <a:accent5>
        <a:srgbClr val="AAB8E2"/>
      </a:accent5>
      <a:accent6>
        <a:srgbClr val="5C00E7"/>
      </a:accent6>
      <a:hlink>
        <a:srgbClr val="669900"/>
      </a:hlink>
      <a:folHlink>
        <a:srgbClr val="D60093"/>
      </a:folHlink>
    </a:clrScheme>
    <a:fontScheme name="Office 佈景主題">
      <a:majorFont>
        <a:latin typeface="Arial Narrow"/>
        <a:ea typeface=""/>
        <a:cs typeface=""/>
      </a:majorFont>
      <a:minorFont>
        <a:latin typeface="Arial Narrow"/>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1" lang="en-US" sz="24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1" lang="en-US" sz="2400" b="0" i="0" u="none" strike="noStrike" cap="none" normalizeH="0" baseline="0" smtClean="0">
            <a:ln>
              <a:noFill/>
            </a:ln>
            <a:solidFill>
              <a:schemeClr val="tx1"/>
            </a:solidFill>
            <a:effectLst/>
            <a:latin typeface="Arial" charset="0"/>
          </a:defRPr>
        </a:defPPr>
      </a:lstStyle>
    </a:lnDef>
  </a:objectDefaults>
  <a:extraClrSchemeLst>
    <a:extraClrScheme>
      <a:clrScheme name="Office 佈景主題 1">
        <a:dk1>
          <a:srgbClr val="000099"/>
        </a:dk1>
        <a:lt1>
          <a:srgbClr val="CCECFF"/>
        </a:lt1>
        <a:dk2>
          <a:srgbClr val="003366"/>
        </a:dk2>
        <a:lt2>
          <a:srgbClr val="000000"/>
        </a:lt2>
        <a:accent1>
          <a:srgbClr val="0066CC"/>
        </a:accent1>
        <a:accent2>
          <a:srgbClr val="6600FF"/>
        </a:accent2>
        <a:accent3>
          <a:srgbClr val="E2F4FF"/>
        </a:accent3>
        <a:accent4>
          <a:srgbClr val="000082"/>
        </a:accent4>
        <a:accent5>
          <a:srgbClr val="AAB8E2"/>
        </a:accent5>
        <a:accent6>
          <a:srgbClr val="5C00E7"/>
        </a:accent6>
        <a:hlink>
          <a:srgbClr val="669900"/>
        </a:hlink>
        <a:folHlink>
          <a:srgbClr val="D60093"/>
        </a:folHlink>
      </a:clrScheme>
      <a:clrMap bg1="lt1" tx1="dk1" bg2="lt2" tx2="dk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Office 佈景主題">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Office 佈景主題">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7272</TotalTime>
  <Words>1687</Words>
  <Application>Microsoft Office PowerPoint</Application>
  <PresentationFormat>On-screen Show (4:3)</PresentationFormat>
  <Paragraphs>186</Paragraphs>
  <Slides>26</Slides>
  <Notes>5</Notes>
  <HiddenSlides>0</HiddenSlides>
  <MMClips>0</MMClips>
  <ScaleCrop>false</ScaleCrop>
  <HeadingPairs>
    <vt:vector size="4" baseType="variant">
      <vt:variant>
        <vt:lpstr>Theme</vt:lpstr>
      </vt:variant>
      <vt:variant>
        <vt:i4>3</vt:i4>
      </vt:variant>
      <vt:variant>
        <vt:lpstr>Slide Titles</vt:lpstr>
      </vt:variant>
      <vt:variant>
        <vt:i4>26</vt:i4>
      </vt:variant>
    </vt:vector>
  </HeadingPairs>
  <TitlesOfParts>
    <vt:vector size="29" baseType="lpstr">
      <vt:lpstr>Default Design</vt:lpstr>
      <vt:lpstr>ParachuteArtist</vt:lpstr>
      <vt:lpstr>abstract3</vt:lpstr>
      <vt:lpstr>Slide 1</vt:lpstr>
      <vt:lpstr>Slide 2</vt:lpstr>
      <vt:lpstr>Slide 3</vt:lpstr>
      <vt:lpstr>第貳章</vt:lpstr>
      <vt:lpstr>Slide 5</vt:lpstr>
      <vt:lpstr>Slide 6</vt:lpstr>
      <vt:lpstr>第參章</vt:lpstr>
      <vt:lpstr>Slide 8</vt:lpstr>
      <vt:lpstr>研究工具一 遊戲實驗室( Kodu Game Lab)</vt:lpstr>
      <vt:lpstr>Kodu 遊戲3D動態效果</vt:lpstr>
      <vt:lpstr>高度表程式設計</vt:lpstr>
      <vt:lpstr>研究工具二 定向運動(Orienteering) </vt:lpstr>
      <vt:lpstr>定向運動競賽示意</vt:lpstr>
      <vt:lpstr>系統設計-建築於Input - Process - Outcome Game Model 的輔助學習遊戲</vt:lpstr>
      <vt:lpstr>第二個階段－過程(Process)</vt:lpstr>
      <vt:lpstr>五項功能模擬3D環境效果</vt:lpstr>
      <vt:lpstr>Kodu等高線圖3D遊戲設計</vt:lpstr>
      <vt:lpstr>關卡設計</vt:lpstr>
      <vt:lpstr>遊戲關卡設計</vt:lpstr>
      <vt:lpstr>Kodu等高線地圖 識圖遊戲系統 設計概念</vt:lpstr>
      <vt:lpstr>遊戲畫面</vt:lpstr>
      <vt:lpstr>觀察遊戲式學習情形</vt:lpstr>
      <vt:lpstr>結論與建議-教學面向</vt:lpstr>
      <vt:lpstr>結論與建議-教學面向</vt:lpstr>
      <vt:lpstr>結論與建議-系統面向</vt:lpstr>
      <vt:lpstr>Slide 26</vt:lpstr>
    </vt:vector>
  </TitlesOfParts>
  <Company>Presentation Magazine</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Coloured slides template background</dc:title>
  <dc:creator>Presentation Magazine</dc:creator>
  <cp:lastModifiedBy>64-311</cp:lastModifiedBy>
  <cp:revision>348</cp:revision>
  <dcterms:modified xsi:type="dcterms:W3CDTF">2012-10-23T17:21:17Z</dcterms:modified>
</cp:coreProperties>
</file>