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924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299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82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3688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7858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3578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7678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9358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0254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715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089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02C36-59AC-4567-8762-1812B0885B54}" type="datetimeFigureOut">
              <a:rPr lang="zh-TW" altLang="en-US" smtClean="0"/>
              <a:t>2015/9/28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1D222-D75F-4EC5-9E3C-948DC394FC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1009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FFFF00">
                <a:lumMod val="100000"/>
              </a:srgbClr>
            </a:gs>
            <a:gs pos="5000">
              <a:srgbClr val="FF0000"/>
            </a:gs>
            <a:gs pos="95000">
              <a:srgbClr val="FF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2581255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¡HOLA!</a:t>
            </a:r>
            <a:endParaRPr lang="zh-TW" alt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74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 USER\Desktop\PHOTO\TKU\TKUNY台南校友會\桌布\10614051_631496273614373_48735362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83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70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SUS USER\Desktop\PHOTO\TKU\TKUNY台南校友會\桌布\10717429_651741648256502_7011243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034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SUS USER\Desktop\PHOTO\TKU\TKUNY台南校友會\桌布\10841501_690344731062860_111566398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578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 USER\Desktop\PHOTO\TKU\TKUNY台南校友會\桌布\10850357_691061387657861_13027659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302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 USER\Desktop\PHOTO\TKU\TKUNY台南校友會\53th南友\20141213南友九十猴社遊\10854108_691050467658953_14080370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16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SUS USER\Desktop\PHOTO\TKU\TKUNY台南校友會\53th南友\20141213南友九十猴社遊\10872305_691061444324522_15337773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578" cy="687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327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SUS USER\Desktop\PHOTO\TKU\TKUNY台南校友會\桌布\16471643412_841bbc5f43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836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SUS USER\Desktop\PHOTO\TKU\TKUNY台南校友會\桌布\16472607245_fdb9c63f82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803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SUS USER\Desktop\PHOTO\TKU\TKUNY台南校友會\53th南友\20150411.12南友社遊宜蘭趴\IMG_37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72" y="-12516"/>
            <a:ext cx="68762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357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0000"/>
            </a:gs>
            <a:gs pos="49600">
              <a:srgbClr val="FFFF00"/>
            </a:gs>
            <a:gs pos="95000">
              <a:srgbClr val="FF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0" y="198884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¡G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RACIAS</a:t>
            </a:r>
            <a:r>
              <a:rPr lang="es-E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POR</a:t>
            </a:r>
            <a:r>
              <a:rPr lang="es-E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</a:t>
            </a:r>
          </a:p>
          <a:p>
            <a:pPr algn="ctr"/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TU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ATENCI</a:t>
            </a:r>
            <a:r>
              <a:rPr lang="es-E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ÓN!</a:t>
            </a:r>
            <a:endParaRPr lang="zh-TW" alt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45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11</Words>
  <Application>Microsoft Office PowerPoint</Application>
  <PresentationFormat>如螢幕大小 (4:3)</PresentationFormat>
  <Paragraphs>3</Paragraphs>
  <Slides>11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 USER</dc:creator>
  <cp:lastModifiedBy>ASUS USER</cp:lastModifiedBy>
  <cp:revision>14</cp:revision>
  <dcterms:created xsi:type="dcterms:W3CDTF">2015-09-26T12:53:57Z</dcterms:created>
  <dcterms:modified xsi:type="dcterms:W3CDTF">2015-09-28T10:34:11Z</dcterms:modified>
</cp:coreProperties>
</file>