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9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91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D330"/>
    <a:srgbClr val="00CC00"/>
    <a:srgbClr val="0C7CD2"/>
    <a:srgbClr val="1F7EE7"/>
    <a:srgbClr val="AE1517"/>
    <a:srgbClr val="CC0000"/>
    <a:srgbClr val="758C3A"/>
    <a:srgbClr val="FC1B2B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佈景主題樣式 2 - 輔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佈景主題樣式 2 - 輔色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深色樣式 1 - 輔色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69" autoAdjust="0"/>
    <p:restoredTop sz="94660"/>
  </p:normalViewPr>
  <p:slideViewPr>
    <p:cSldViewPr>
      <p:cViewPr>
        <p:scale>
          <a:sx n="69" d="100"/>
          <a:sy n="69" d="100"/>
        </p:scale>
        <p:origin x="-78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TW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人員配置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顧問群</c:v>
                </c:pt>
                <c:pt idx="1">
                  <c:v>一般行政人員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zh-TW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學歷分布</c:v>
                </c:pt>
              </c:strCache>
            </c:strRef>
          </c:tx>
          <c:explosion val="2"/>
          <c:cat>
            <c:strRef>
              <c:f>Sheet1!$A$2:$A$3</c:f>
              <c:strCache>
                <c:ptCount val="2"/>
                <c:pt idx="0">
                  <c:v>碩士</c:v>
                </c:pt>
                <c:pt idx="1">
                  <c:v>大學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zh-TW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413716-7E0B-4B27-A38D-E0D15229B376}" type="doc">
      <dgm:prSet loTypeId="urn:microsoft.com/office/officeart/2005/8/layout/hierarchy6" loCatId="hierarchy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zh-TW" altLang="en-US"/>
        </a:p>
      </dgm:t>
    </dgm:pt>
    <dgm:pt modelId="{4FA7913D-03A2-456E-AFF8-4E3243881FEF}">
      <dgm:prSet phldrT="[文字]"/>
      <dgm:spPr/>
      <dgm:t>
        <a:bodyPr/>
        <a:lstStyle/>
        <a:p>
          <a:r>
            <a:rPr lang="zh-TW" altLang="en-US" dirty="0"/>
            <a:t>總公司</a:t>
          </a:r>
        </a:p>
      </dgm:t>
    </dgm:pt>
    <dgm:pt modelId="{29F20F70-9664-4DCB-9872-92F2710ECC04}" type="parTrans" cxnId="{8A21CB1A-CE05-4CA2-A0F2-5EB2145F3842}">
      <dgm:prSet/>
      <dgm:spPr/>
      <dgm:t>
        <a:bodyPr/>
        <a:lstStyle/>
        <a:p>
          <a:endParaRPr lang="zh-TW" altLang="en-US"/>
        </a:p>
      </dgm:t>
    </dgm:pt>
    <dgm:pt modelId="{D6565407-6B6E-45EF-8D9A-F1CEEDA12D27}" type="sibTrans" cxnId="{8A21CB1A-CE05-4CA2-A0F2-5EB2145F3842}">
      <dgm:prSet/>
      <dgm:spPr/>
      <dgm:t>
        <a:bodyPr/>
        <a:lstStyle/>
        <a:p>
          <a:endParaRPr lang="zh-TW" altLang="en-US"/>
        </a:p>
      </dgm:t>
    </dgm:pt>
    <dgm:pt modelId="{C1404EBD-0E51-4DED-A59A-ED1C9C50E13C}">
      <dgm:prSet phldrT="[文字]"/>
      <dgm:spPr/>
      <dgm:t>
        <a:bodyPr/>
        <a:lstStyle/>
        <a:p>
          <a:r>
            <a:rPr lang="zh-TW" altLang="en-US"/>
            <a:t>天普</a:t>
          </a:r>
          <a:r>
            <a:rPr lang="en-US" altLang="zh-TW"/>
            <a:t>(Templar)</a:t>
          </a:r>
          <a:r>
            <a:rPr lang="zh-TW" altLang="en-US"/>
            <a:t>   </a:t>
          </a:r>
        </a:p>
      </dgm:t>
    </dgm:pt>
    <dgm:pt modelId="{1D392FC5-295F-490E-ABB0-176B138A2462}" type="parTrans" cxnId="{51F99133-505A-46B2-9D1C-F1ABA1EA332E}">
      <dgm:prSet/>
      <dgm:spPr/>
      <dgm:t>
        <a:bodyPr/>
        <a:lstStyle/>
        <a:p>
          <a:endParaRPr lang="zh-TW" altLang="en-US"/>
        </a:p>
      </dgm:t>
    </dgm:pt>
    <dgm:pt modelId="{05A9CC3B-1F4B-4BB7-BC2B-11B3B811E042}" type="sibTrans" cxnId="{51F99133-505A-46B2-9D1C-F1ABA1EA332E}">
      <dgm:prSet/>
      <dgm:spPr/>
      <dgm:t>
        <a:bodyPr/>
        <a:lstStyle/>
        <a:p>
          <a:endParaRPr lang="zh-TW" altLang="en-US"/>
        </a:p>
      </dgm:t>
    </dgm:pt>
    <dgm:pt modelId="{50113218-1A01-4D47-B6CC-41CC0D1C8022}">
      <dgm:prSet phldrT="[文字]"/>
      <dgm:spPr/>
      <dgm:t>
        <a:bodyPr/>
        <a:lstStyle/>
        <a:p>
          <a:r>
            <a:rPr lang="zh-TW" altLang="en-US"/>
            <a:t>虹集歐締</a:t>
          </a:r>
        </a:p>
      </dgm:t>
    </dgm:pt>
    <dgm:pt modelId="{6CA37456-74EA-4F05-8655-52B3208C1C2E}" type="parTrans" cxnId="{80F27E9E-6AF3-4BAF-A3C4-634412E98208}">
      <dgm:prSet/>
      <dgm:spPr/>
      <dgm:t>
        <a:bodyPr/>
        <a:lstStyle/>
        <a:p>
          <a:endParaRPr lang="zh-TW" altLang="en-US"/>
        </a:p>
      </dgm:t>
    </dgm:pt>
    <dgm:pt modelId="{0F9ACCA4-66F5-419C-88DA-109674774C4C}" type="sibTrans" cxnId="{80F27E9E-6AF3-4BAF-A3C4-634412E98208}">
      <dgm:prSet/>
      <dgm:spPr/>
      <dgm:t>
        <a:bodyPr/>
        <a:lstStyle/>
        <a:p>
          <a:endParaRPr lang="zh-TW" altLang="en-US"/>
        </a:p>
      </dgm:t>
    </dgm:pt>
    <dgm:pt modelId="{29D7A5A5-5E3C-4F3B-93E4-BEB5124F7FC3}">
      <dgm:prSet phldrT="[文字]"/>
      <dgm:spPr/>
      <dgm:t>
        <a:bodyPr/>
        <a:lstStyle/>
        <a:p>
          <a:r>
            <a:rPr lang="zh-TW" altLang="en-US"/>
            <a:t>台北東區</a:t>
          </a:r>
        </a:p>
      </dgm:t>
    </dgm:pt>
    <dgm:pt modelId="{0FF43C7D-C5DD-4AEB-B3DD-4A73208B6993}" type="parTrans" cxnId="{2579E619-C3AF-488C-A1FA-20CEC07C940D}">
      <dgm:prSet/>
      <dgm:spPr/>
      <dgm:t>
        <a:bodyPr/>
        <a:lstStyle/>
        <a:p>
          <a:endParaRPr lang="zh-TW" altLang="en-US"/>
        </a:p>
      </dgm:t>
    </dgm:pt>
    <dgm:pt modelId="{C475A5AC-F67C-44A4-AF55-340855784C3B}" type="sibTrans" cxnId="{2579E619-C3AF-488C-A1FA-20CEC07C940D}">
      <dgm:prSet/>
      <dgm:spPr/>
      <dgm:t>
        <a:bodyPr/>
        <a:lstStyle/>
        <a:p>
          <a:endParaRPr lang="zh-TW" altLang="en-US"/>
        </a:p>
      </dgm:t>
    </dgm:pt>
    <dgm:pt modelId="{8096A8C1-5109-4305-8A3A-8A14DC01EAE8}">
      <dgm:prSet phldrT="[文字]"/>
      <dgm:spPr/>
      <dgm:t>
        <a:bodyPr/>
        <a:lstStyle/>
        <a:p>
          <a:r>
            <a:rPr lang="zh-TW" altLang="en-US"/>
            <a:t>台北西區</a:t>
          </a:r>
        </a:p>
      </dgm:t>
    </dgm:pt>
    <dgm:pt modelId="{7A0C9126-9814-49D2-8A3A-8FD35814C59B}" type="parTrans" cxnId="{882B9FF1-B20A-4EBA-8E7E-583214487F2D}">
      <dgm:prSet/>
      <dgm:spPr/>
      <dgm:t>
        <a:bodyPr/>
        <a:lstStyle/>
        <a:p>
          <a:endParaRPr lang="zh-TW" altLang="en-US"/>
        </a:p>
      </dgm:t>
    </dgm:pt>
    <dgm:pt modelId="{76B6149D-6EC1-4E5B-8747-C8483058F4D1}" type="sibTrans" cxnId="{882B9FF1-B20A-4EBA-8E7E-583214487F2D}">
      <dgm:prSet/>
      <dgm:spPr/>
      <dgm:t>
        <a:bodyPr/>
        <a:lstStyle/>
        <a:p>
          <a:endParaRPr lang="zh-TW" altLang="en-US"/>
        </a:p>
      </dgm:t>
    </dgm:pt>
    <dgm:pt modelId="{834B29AC-1518-45FD-B36C-D426FD1C2555}">
      <dgm:prSet phldrT="[文字]"/>
      <dgm:spPr/>
      <dgm:t>
        <a:bodyPr/>
        <a:lstStyle/>
        <a:p>
          <a:r>
            <a:rPr lang="zh-TW" altLang="en-US"/>
            <a:t>資訊科技</a:t>
          </a:r>
        </a:p>
      </dgm:t>
    </dgm:pt>
    <dgm:pt modelId="{3D4F963E-0B5D-4415-B912-92553FAD545D}" type="parTrans" cxnId="{32B2E141-0F78-4C96-A119-AC35683E59E2}">
      <dgm:prSet/>
      <dgm:spPr/>
      <dgm:t>
        <a:bodyPr/>
        <a:lstStyle/>
        <a:p>
          <a:endParaRPr lang="zh-TW" altLang="en-US"/>
        </a:p>
      </dgm:t>
    </dgm:pt>
    <dgm:pt modelId="{26E90B3B-2662-42EA-8623-986BCCD6A0F2}" type="sibTrans" cxnId="{32B2E141-0F78-4C96-A119-AC35683E59E2}">
      <dgm:prSet/>
      <dgm:spPr/>
      <dgm:t>
        <a:bodyPr/>
        <a:lstStyle/>
        <a:p>
          <a:endParaRPr lang="zh-TW" altLang="en-US"/>
        </a:p>
      </dgm:t>
    </dgm:pt>
    <dgm:pt modelId="{0172C8CD-6292-4C42-8264-C1F5D6C2F0AF}">
      <dgm:prSet phldrT="[文字]"/>
      <dgm:spPr/>
      <dgm:t>
        <a:bodyPr/>
        <a:lstStyle/>
        <a:p>
          <a:r>
            <a:rPr lang="zh-TW" altLang="en-US"/>
            <a:t>新竹</a:t>
          </a:r>
        </a:p>
      </dgm:t>
    </dgm:pt>
    <dgm:pt modelId="{EC771C0C-0C1E-48E0-80AC-50C9A40915A1}" type="parTrans" cxnId="{5E752FB0-A9F9-4CE8-A706-080C35C95459}">
      <dgm:prSet/>
      <dgm:spPr/>
      <dgm:t>
        <a:bodyPr/>
        <a:lstStyle/>
        <a:p>
          <a:endParaRPr lang="zh-TW" altLang="en-US"/>
        </a:p>
      </dgm:t>
    </dgm:pt>
    <dgm:pt modelId="{E9818302-C3D6-4106-8A6D-50330D0A2F44}" type="sibTrans" cxnId="{5E752FB0-A9F9-4CE8-A706-080C35C95459}">
      <dgm:prSet/>
      <dgm:spPr/>
      <dgm:t>
        <a:bodyPr/>
        <a:lstStyle/>
        <a:p>
          <a:endParaRPr lang="zh-TW" altLang="en-US"/>
        </a:p>
      </dgm:t>
    </dgm:pt>
    <dgm:pt modelId="{0FEE04FA-2203-4F28-82E8-6EFAEDA5AFF9}">
      <dgm:prSet phldrT="[文字]"/>
      <dgm:spPr/>
      <dgm:t>
        <a:bodyPr/>
        <a:lstStyle/>
        <a:p>
          <a:r>
            <a:rPr lang="zh-TW" altLang="en-US"/>
            <a:t>台中</a:t>
          </a:r>
        </a:p>
      </dgm:t>
    </dgm:pt>
    <dgm:pt modelId="{C0670689-3C10-43CF-9FF6-2B96173A5C05}" type="parTrans" cxnId="{6E7A91F3-42A2-4305-9613-85258ED25AB2}">
      <dgm:prSet/>
      <dgm:spPr/>
      <dgm:t>
        <a:bodyPr/>
        <a:lstStyle/>
        <a:p>
          <a:endParaRPr lang="zh-TW" altLang="en-US"/>
        </a:p>
      </dgm:t>
    </dgm:pt>
    <dgm:pt modelId="{B24E9D6B-8638-441E-AD05-220F2781C207}" type="sibTrans" cxnId="{6E7A91F3-42A2-4305-9613-85258ED25AB2}">
      <dgm:prSet/>
      <dgm:spPr/>
      <dgm:t>
        <a:bodyPr/>
        <a:lstStyle/>
        <a:p>
          <a:endParaRPr lang="zh-TW" altLang="en-US"/>
        </a:p>
      </dgm:t>
    </dgm:pt>
    <dgm:pt modelId="{87223EC5-732B-4009-BEDF-AB6B9E4A96FB}">
      <dgm:prSet phldrT="[文字]"/>
      <dgm:spPr/>
      <dgm:t>
        <a:bodyPr/>
        <a:lstStyle/>
        <a:p>
          <a:r>
            <a:rPr lang="zh-TW" altLang="en-US"/>
            <a:t>高雄</a:t>
          </a:r>
        </a:p>
      </dgm:t>
    </dgm:pt>
    <dgm:pt modelId="{92DFE5B9-B31E-4912-BFAF-C74DEDE5251D}" type="parTrans" cxnId="{383E43C0-540C-475C-85D3-B4ED9EDD69FA}">
      <dgm:prSet/>
      <dgm:spPr/>
      <dgm:t>
        <a:bodyPr/>
        <a:lstStyle/>
        <a:p>
          <a:endParaRPr lang="zh-TW" altLang="en-US"/>
        </a:p>
      </dgm:t>
    </dgm:pt>
    <dgm:pt modelId="{9D56C545-2F5E-453B-B650-665DF025D982}" type="sibTrans" cxnId="{383E43C0-540C-475C-85D3-B4ED9EDD69FA}">
      <dgm:prSet/>
      <dgm:spPr/>
      <dgm:t>
        <a:bodyPr/>
        <a:lstStyle/>
        <a:p>
          <a:endParaRPr lang="zh-TW" altLang="en-US"/>
        </a:p>
      </dgm:t>
    </dgm:pt>
    <dgm:pt modelId="{6ED2B243-AEB8-495E-9D56-8AA19FC24F88}">
      <dgm:prSet phldrT="[文字]"/>
      <dgm:spPr/>
      <dgm:t>
        <a:bodyPr/>
        <a:lstStyle/>
        <a:p>
          <a:r>
            <a:rPr lang="zh-TW" altLang="en-US"/>
            <a:t>高階經理人才甄募</a:t>
          </a:r>
        </a:p>
      </dgm:t>
    </dgm:pt>
    <dgm:pt modelId="{08001DA7-9429-40F9-9937-1317FE1CF6FE}" type="parTrans" cxnId="{82AE8BBA-63DC-4E2A-995A-255BAAB2EEF9}">
      <dgm:prSet/>
      <dgm:spPr/>
      <dgm:t>
        <a:bodyPr/>
        <a:lstStyle/>
        <a:p>
          <a:endParaRPr lang="zh-TW" altLang="en-US"/>
        </a:p>
      </dgm:t>
    </dgm:pt>
    <dgm:pt modelId="{43F3BAD8-354A-4592-A6BB-FD9AE5E49900}" type="sibTrans" cxnId="{82AE8BBA-63DC-4E2A-995A-255BAAB2EEF9}">
      <dgm:prSet/>
      <dgm:spPr/>
      <dgm:t>
        <a:bodyPr/>
        <a:lstStyle/>
        <a:p>
          <a:endParaRPr lang="zh-TW" altLang="en-US"/>
        </a:p>
      </dgm:t>
    </dgm:pt>
    <dgm:pt modelId="{BF9235F4-55D4-43EC-9FAC-47703FFB9810}">
      <dgm:prSet phldrT="[文字]"/>
      <dgm:spPr/>
      <dgm:t>
        <a:bodyPr/>
        <a:lstStyle/>
        <a:p>
          <a:r>
            <a:rPr lang="zh-TW" altLang="en-US"/>
            <a:t>綜合性業務</a:t>
          </a:r>
          <a:r>
            <a:rPr lang="en-US" altLang="zh-TW"/>
            <a:t>(</a:t>
          </a:r>
          <a:r>
            <a:rPr lang="zh-TW" altLang="en-US"/>
            <a:t>經由併購加入</a:t>
          </a:r>
          <a:r>
            <a:rPr lang="en-US" altLang="zh-TW"/>
            <a:t>)</a:t>
          </a:r>
          <a:endParaRPr lang="zh-TW" altLang="en-US"/>
        </a:p>
      </dgm:t>
    </dgm:pt>
    <dgm:pt modelId="{E6A725F2-666B-4CF5-B554-D68F9D308F4F}" type="parTrans" cxnId="{A5D46018-D146-4D85-ACD4-D908D8C20069}">
      <dgm:prSet/>
      <dgm:spPr/>
      <dgm:t>
        <a:bodyPr/>
        <a:lstStyle/>
        <a:p>
          <a:endParaRPr lang="zh-TW" altLang="en-US"/>
        </a:p>
      </dgm:t>
    </dgm:pt>
    <dgm:pt modelId="{941B5E34-D9F2-4B19-9AF0-9D446722598D}" type="sibTrans" cxnId="{A5D46018-D146-4D85-ACD4-D908D8C20069}">
      <dgm:prSet/>
      <dgm:spPr/>
      <dgm:t>
        <a:bodyPr/>
        <a:lstStyle/>
        <a:p>
          <a:endParaRPr lang="zh-TW" altLang="en-US"/>
        </a:p>
      </dgm:t>
    </dgm:pt>
    <dgm:pt modelId="{0E5B1268-7736-4F6B-B0A3-540A991C8B78}">
      <dgm:prSet phldrT="[文字]"/>
      <dgm:spPr/>
      <dgm:t>
        <a:bodyPr/>
        <a:lstStyle/>
        <a:p>
          <a:r>
            <a:rPr lang="zh-TW" altLang="en-US"/>
            <a:t>綜合性業務</a:t>
          </a:r>
        </a:p>
      </dgm:t>
    </dgm:pt>
    <dgm:pt modelId="{7BB6499A-137A-453D-98F0-CCC7DAC5E5A7}" type="parTrans" cxnId="{96641D2D-FF6E-4DB5-B63E-B583EF8FF94D}">
      <dgm:prSet/>
      <dgm:spPr/>
      <dgm:t>
        <a:bodyPr/>
        <a:lstStyle/>
        <a:p>
          <a:endParaRPr lang="zh-TW" altLang="en-US"/>
        </a:p>
      </dgm:t>
    </dgm:pt>
    <dgm:pt modelId="{CF3ECDD3-29C4-4282-ADC5-2DEDB130E734}" type="sibTrans" cxnId="{96641D2D-FF6E-4DB5-B63E-B583EF8FF94D}">
      <dgm:prSet/>
      <dgm:spPr/>
      <dgm:t>
        <a:bodyPr/>
        <a:lstStyle/>
        <a:p>
          <a:endParaRPr lang="zh-TW" altLang="en-US"/>
        </a:p>
      </dgm:t>
    </dgm:pt>
    <dgm:pt modelId="{9EF33D47-17F8-4E62-87C1-470A6CE1F07F}">
      <dgm:prSet phldrT="[文字]"/>
      <dgm:spPr/>
      <dgm:t>
        <a:bodyPr/>
        <a:lstStyle/>
        <a:p>
          <a:r>
            <a:rPr lang="zh-TW" altLang="en-US"/>
            <a:t>綜合性業務</a:t>
          </a:r>
        </a:p>
      </dgm:t>
    </dgm:pt>
    <dgm:pt modelId="{71C9FA07-D07A-467D-A9E2-120E1AC4BA6F}" type="parTrans" cxnId="{1D924DDD-07BE-4891-B888-3893124F1DA8}">
      <dgm:prSet/>
      <dgm:spPr/>
      <dgm:t>
        <a:bodyPr/>
        <a:lstStyle/>
        <a:p>
          <a:endParaRPr lang="zh-TW" altLang="en-US"/>
        </a:p>
      </dgm:t>
    </dgm:pt>
    <dgm:pt modelId="{DDF8E86E-A0C6-45F5-9C5E-6A4BC8E9517E}" type="sibTrans" cxnId="{1D924DDD-07BE-4891-B888-3893124F1DA8}">
      <dgm:prSet/>
      <dgm:spPr/>
      <dgm:t>
        <a:bodyPr/>
        <a:lstStyle/>
        <a:p>
          <a:endParaRPr lang="zh-TW" altLang="en-US"/>
        </a:p>
      </dgm:t>
    </dgm:pt>
    <dgm:pt modelId="{36D8F1CE-0908-469D-93EF-8C81CC5F90C5}">
      <dgm:prSet phldrT="[文字]"/>
      <dgm:spPr/>
      <dgm:t>
        <a:bodyPr/>
        <a:lstStyle/>
        <a:p>
          <a:r>
            <a:rPr lang="zh-TW" altLang="en-US" dirty="0"/>
            <a:t>資訊工程人才甄募</a:t>
          </a:r>
        </a:p>
      </dgm:t>
    </dgm:pt>
    <dgm:pt modelId="{4D46798B-A6AA-413B-8911-F07AD5253078}" type="parTrans" cxnId="{C5FF156D-42FC-4B7E-9FD9-CF31D0EC39B9}">
      <dgm:prSet/>
      <dgm:spPr/>
      <dgm:t>
        <a:bodyPr/>
        <a:lstStyle/>
        <a:p>
          <a:endParaRPr lang="zh-TW" altLang="en-US"/>
        </a:p>
      </dgm:t>
    </dgm:pt>
    <dgm:pt modelId="{5FE7101F-2107-475A-9259-A80FF10E5D29}" type="sibTrans" cxnId="{C5FF156D-42FC-4B7E-9FD9-CF31D0EC39B9}">
      <dgm:prSet/>
      <dgm:spPr/>
      <dgm:t>
        <a:bodyPr/>
        <a:lstStyle/>
        <a:p>
          <a:endParaRPr lang="zh-TW" altLang="en-US"/>
        </a:p>
      </dgm:t>
    </dgm:pt>
    <dgm:pt modelId="{AD283AD5-2D06-4247-BC99-1DCAFB50F7E6}">
      <dgm:prSet phldrT="[文字]"/>
      <dgm:spPr/>
      <dgm:t>
        <a:bodyPr/>
        <a:lstStyle/>
        <a:p>
          <a:r>
            <a:rPr lang="zh-TW" altLang="en-US"/>
            <a:t>半導體產業</a:t>
          </a:r>
        </a:p>
      </dgm:t>
    </dgm:pt>
    <dgm:pt modelId="{3013717C-2709-494C-B610-23FE759171A9}" type="parTrans" cxnId="{3B1B3957-D62D-45F0-BA9A-9C26063E55AE}">
      <dgm:prSet/>
      <dgm:spPr/>
      <dgm:t>
        <a:bodyPr/>
        <a:lstStyle/>
        <a:p>
          <a:endParaRPr lang="zh-TW" altLang="en-US"/>
        </a:p>
      </dgm:t>
    </dgm:pt>
    <dgm:pt modelId="{198D941A-82AF-4237-BA1A-4FEFB788013E}" type="sibTrans" cxnId="{3B1B3957-D62D-45F0-BA9A-9C26063E55AE}">
      <dgm:prSet/>
      <dgm:spPr/>
      <dgm:t>
        <a:bodyPr/>
        <a:lstStyle/>
        <a:p>
          <a:endParaRPr lang="zh-TW" altLang="en-US"/>
        </a:p>
      </dgm:t>
    </dgm:pt>
    <dgm:pt modelId="{8358F8E1-4A92-4276-8498-7E548D31370A}">
      <dgm:prSet phldrT="[文字]"/>
      <dgm:spPr/>
      <dgm:t>
        <a:bodyPr/>
        <a:lstStyle/>
        <a:p>
          <a:r>
            <a:rPr lang="zh-TW" altLang="en-US"/>
            <a:t>綜合性業務</a:t>
          </a:r>
        </a:p>
      </dgm:t>
    </dgm:pt>
    <dgm:pt modelId="{4624208F-A213-4DDC-AA5B-C7530B5C1469}" type="parTrans" cxnId="{B05F932A-65A7-419B-B95C-52B0C4097912}">
      <dgm:prSet/>
      <dgm:spPr/>
      <dgm:t>
        <a:bodyPr/>
        <a:lstStyle/>
        <a:p>
          <a:endParaRPr lang="zh-TW" altLang="en-US"/>
        </a:p>
      </dgm:t>
    </dgm:pt>
    <dgm:pt modelId="{20F6EBB2-F47A-4896-8F87-B6EC9E036395}" type="sibTrans" cxnId="{B05F932A-65A7-419B-B95C-52B0C4097912}">
      <dgm:prSet/>
      <dgm:spPr/>
      <dgm:t>
        <a:bodyPr/>
        <a:lstStyle/>
        <a:p>
          <a:endParaRPr lang="zh-TW" altLang="en-US"/>
        </a:p>
      </dgm:t>
    </dgm:pt>
    <dgm:pt modelId="{510452F3-07DC-4167-9D3A-81F3D4B10248}">
      <dgm:prSet phldrT="[文字]"/>
      <dgm:spPr/>
      <dgm:t>
        <a:bodyPr/>
        <a:lstStyle/>
        <a:p>
          <a:r>
            <a:rPr lang="zh-TW" altLang="en-US"/>
            <a:t>綜合性業務</a:t>
          </a:r>
        </a:p>
      </dgm:t>
    </dgm:pt>
    <dgm:pt modelId="{C6B75FD8-146D-433B-8FBE-6A60EDBC7219}" type="parTrans" cxnId="{390FDFB1-3F6B-4F10-ABD6-F2C5DEE55902}">
      <dgm:prSet/>
      <dgm:spPr/>
      <dgm:t>
        <a:bodyPr/>
        <a:lstStyle/>
        <a:p>
          <a:endParaRPr lang="zh-TW" altLang="en-US"/>
        </a:p>
      </dgm:t>
    </dgm:pt>
    <dgm:pt modelId="{47141E38-83DB-4857-AD40-473E1D4A4D0A}" type="sibTrans" cxnId="{390FDFB1-3F6B-4F10-ABD6-F2C5DEE55902}">
      <dgm:prSet/>
      <dgm:spPr/>
      <dgm:t>
        <a:bodyPr/>
        <a:lstStyle/>
        <a:p>
          <a:endParaRPr lang="zh-TW" altLang="en-US"/>
        </a:p>
      </dgm:t>
    </dgm:pt>
    <dgm:pt modelId="{6758114B-A605-4DEB-B58A-1376589BA955}" type="pres">
      <dgm:prSet presAssocID="{37413716-7E0B-4B27-A38D-E0D15229B37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85EF0A3-FFF5-4FE3-9CEF-AE6C5344D213}" type="pres">
      <dgm:prSet presAssocID="{37413716-7E0B-4B27-A38D-E0D15229B376}" presName="hierFlow" presStyleCnt="0"/>
      <dgm:spPr/>
    </dgm:pt>
    <dgm:pt modelId="{CDA6AC67-E576-4693-9649-AE07B7316F8E}" type="pres">
      <dgm:prSet presAssocID="{37413716-7E0B-4B27-A38D-E0D15229B37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9549599-9689-4F13-A7D7-98516DFED710}" type="pres">
      <dgm:prSet presAssocID="{4FA7913D-03A2-456E-AFF8-4E3243881FEF}" presName="Name14" presStyleCnt="0"/>
      <dgm:spPr/>
    </dgm:pt>
    <dgm:pt modelId="{CE78A321-64F6-487A-9C9A-36445A088D5C}" type="pres">
      <dgm:prSet presAssocID="{4FA7913D-03A2-456E-AFF8-4E3243881FEF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5C2D654-A8B7-40F6-9D88-82664C3ACDC2}" type="pres">
      <dgm:prSet presAssocID="{4FA7913D-03A2-456E-AFF8-4E3243881FEF}" presName="hierChild2" presStyleCnt="0"/>
      <dgm:spPr/>
    </dgm:pt>
    <dgm:pt modelId="{1BBA66C2-B6A8-4273-BA7B-8D8F3E88A93E}" type="pres">
      <dgm:prSet presAssocID="{1D392FC5-295F-490E-ABB0-176B138A2462}" presName="Name19" presStyleLbl="parChTrans1D2" presStyleIdx="0" presStyleCnt="8"/>
      <dgm:spPr/>
      <dgm:t>
        <a:bodyPr/>
        <a:lstStyle/>
        <a:p>
          <a:endParaRPr lang="zh-TW" altLang="en-US"/>
        </a:p>
      </dgm:t>
    </dgm:pt>
    <dgm:pt modelId="{40E2CC3A-D3CA-4BB2-AEF2-F11CE7238E99}" type="pres">
      <dgm:prSet presAssocID="{C1404EBD-0E51-4DED-A59A-ED1C9C50E13C}" presName="Name21" presStyleCnt="0"/>
      <dgm:spPr/>
    </dgm:pt>
    <dgm:pt modelId="{CBC834E1-96BB-46B7-845E-BD765A0B818F}" type="pres">
      <dgm:prSet presAssocID="{C1404EBD-0E51-4DED-A59A-ED1C9C50E13C}" presName="level2Shape" presStyleLbl="node2" presStyleIdx="0" presStyleCnt="8"/>
      <dgm:spPr/>
      <dgm:t>
        <a:bodyPr/>
        <a:lstStyle/>
        <a:p>
          <a:endParaRPr lang="zh-TW" altLang="en-US"/>
        </a:p>
      </dgm:t>
    </dgm:pt>
    <dgm:pt modelId="{1D9ABF7B-50CC-4241-BD6E-4BB7DBF5CE74}" type="pres">
      <dgm:prSet presAssocID="{C1404EBD-0E51-4DED-A59A-ED1C9C50E13C}" presName="hierChild3" presStyleCnt="0"/>
      <dgm:spPr/>
    </dgm:pt>
    <dgm:pt modelId="{DFE2C519-C0A6-4499-B9E7-ADF9316CD1DA}" type="pres">
      <dgm:prSet presAssocID="{08001DA7-9429-40F9-9937-1317FE1CF6FE}" presName="Name19" presStyleLbl="parChTrans1D3" presStyleIdx="0" presStyleCnt="8"/>
      <dgm:spPr/>
      <dgm:t>
        <a:bodyPr/>
        <a:lstStyle/>
        <a:p>
          <a:endParaRPr lang="zh-TW" altLang="en-US"/>
        </a:p>
      </dgm:t>
    </dgm:pt>
    <dgm:pt modelId="{670F8F4D-7C8B-48C0-AA74-7924CC3E59B0}" type="pres">
      <dgm:prSet presAssocID="{6ED2B243-AEB8-495E-9D56-8AA19FC24F88}" presName="Name21" presStyleCnt="0"/>
      <dgm:spPr/>
    </dgm:pt>
    <dgm:pt modelId="{B54968F5-3690-4A72-A3F1-795A2BB5D3D7}" type="pres">
      <dgm:prSet presAssocID="{6ED2B243-AEB8-495E-9D56-8AA19FC24F88}" presName="level2Shape" presStyleLbl="node3" presStyleIdx="0" presStyleCnt="8"/>
      <dgm:spPr/>
      <dgm:t>
        <a:bodyPr/>
        <a:lstStyle/>
        <a:p>
          <a:endParaRPr lang="zh-TW" altLang="en-US"/>
        </a:p>
      </dgm:t>
    </dgm:pt>
    <dgm:pt modelId="{EBAAEF7B-2BBC-40CC-96FE-BADDD76D21FC}" type="pres">
      <dgm:prSet presAssocID="{6ED2B243-AEB8-495E-9D56-8AA19FC24F88}" presName="hierChild3" presStyleCnt="0"/>
      <dgm:spPr/>
    </dgm:pt>
    <dgm:pt modelId="{1D755B57-A7B4-4BA0-919C-CF935A614E49}" type="pres">
      <dgm:prSet presAssocID="{6CA37456-74EA-4F05-8655-52B3208C1C2E}" presName="Name19" presStyleLbl="parChTrans1D2" presStyleIdx="1" presStyleCnt="8"/>
      <dgm:spPr/>
      <dgm:t>
        <a:bodyPr/>
        <a:lstStyle/>
        <a:p>
          <a:endParaRPr lang="zh-TW" altLang="en-US"/>
        </a:p>
      </dgm:t>
    </dgm:pt>
    <dgm:pt modelId="{206A0E29-F7EB-4E35-87F3-08609073BCD3}" type="pres">
      <dgm:prSet presAssocID="{50113218-1A01-4D47-B6CC-41CC0D1C8022}" presName="Name21" presStyleCnt="0"/>
      <dgm:spPr/>
    </dgm:pt>
    <dgm:pt modelId="{965CF589-5816-4288-BE90-7C8B72EED627}" type="pres">
      <dgm:prSet presAssocID="{50113218-1A01-4D47-B6CC-41CC0D1C8022}" presName="level2Shape" presStyleLbl="node2" presStyleIdx="1" presStyleCnt="8"/>
      <dgm:spPr/>
      <dgm:t>
        <a:bodyPr/>
        <a:lstStyle/>
        <a:p>
          <a:endParaRPr lang="zh-TW" altLang="en-US"/>
        </a:p>
      </dgm:t>
    </dgm:pt>
    <dgm:pt modelId="{92ABFA0C-BE44-4F4D-AEDD-81CF6ADF0349}" type="pres">
      <dgm:prSet presAssocID="{50113218-1A01-4D47-B6CC-41CC0D1C8022}" presName="hierChild3" presStyleCnt="0"/>
      <dgm:spPr/>
    </dgm:pt>
    <dgm:pt modelId="{4099157A-EB0B-4D25-9368-23F495C86432}" type="pres">
      <dgm:prSet presAssocID="{E6A725F2-666B-4CF5-B554-D68F9D308F4F}" presName="Name19" presStyleLbl="parChTrans1D3" presStyleIdx="1" presStyleCnt="8"/>
      <dgm:spPr/>
      <dgm:t>
        <a:bodyPr/>
        <a:lstStyle/>
        <a:p>
          <a:endParaRPr lang="zh-TW" altLang="en-US"/>
        </a:p>
      </dgm:t>
    </dgm:pt>
    <dgm:pt modelId="{0AF2F73C-17CB-492C-B263-22574873F220}" type="pres">
      <dgm:prSet presAssocID="{BF9235F4-55D4-43EC-9FAC-47703FFB9810}" presName="Name21" presStyleCnt="0"/>
      <dgm:spPr/>
    </dgm:pt>
    <dgm:pt modelId="{D1063BE8-76DF-4D5E-9181-1EF07FA58A08}" type="pres">
      <dgm:prSet presAssocID="{BF9235F4-55D4-43EC-9FAC-47703FFB9810}" presName="level2Shape" presStyleLbl="node3" presStyleIdx="1" presStyleCnt="8"/>
      <dgm:spPr/>
      <dgm:t>
        <a:bodyPr/>
        <a:lstStyle/>
        <a:p>
          <a:endParaRPr lang="zh-TW" altLang="en-US"/>
        </a:p>
      </dgm:t>
    </dgm:pt>
    <dgm:pt modelId="{696F8A62-D31F-4677-AE55-AF2EBBAC2B0C}" type="pres">
      <dgm:prSet presAssocID="{BF9235F4-55D4-43EC-9FAC-47703FFB9810}" presName="hierChild3" presStyleCnt="0"/>
      <dgm:spPr/>
    </dgm:pt>
    <dgm:pt modelId="{E2819D30-EA7A-4B14-85E4-907F6463177F}" type="pres">
      <dgm:prSet presAssocID="{0FF43C7D-C5DD-4AEB-B3DD-4A73208B6993}" presName="Name19" presStyleLbl="parChTrans1D2" presStyleIdx="2" presStyleCnt="8"/>
      <dgm:spPr/>
      <dgm:t>
        <a:bodyPr/>
        <a:lstStyle/>
        <a:p>
          <a:endParaRPr lang="zh-TW" altLang="en-US"/>
        </a:p>
      </dgm:t>
    </dgm:pt>
    <dgm:pt modelId="{8222213F-AFA1-4690-8AE9-6C2B4791175C}" type="pres">
      <dgm:prSet presAssocID="{29D7A5A5-5E3C-4F3B-93E4-BEB5124F7FC3}" presName="Name21" presStyleCnt="0"/>
      <dgm:spPr/>
    </dgm:pt>
    <dgm:pt modelId="{AB708550-5071-4606-960E-F20E92841C11}" type="pres">
      <dgm:prSet presAssocID="{29D7A5A5-5E3C-4F3B-93E4-BEB5124F7FC3}" presName="level2Shape" presStyleLbl="node2" presStyleIdx="2" presStyleCnt="8"/>
      <dgm:spPr/>
      <dgm:t>
        <a:bodyPr/>
        <a:lstStyle/>
        <a:p>
          <a:endParaRPr lang="zh-TW" altLang="en-US"/>
        </a:p>
      </dgm:t>
    </dgm:pt>
    <dgm:pt modelId="{06B03C17-F151-4CA7-95E9-CFB1F63BEC49}" type="pres">
      <dgm:prSet presAssocID="{29D7A5A5-5E3C-4F3B-93E4-BEB5124F7FC3}" presName="hierChild3" presStyleCnt="0"/>
      <dgm:spPr/>
    </dgm:pt>
    <dgm:pt modelId="{F71C4E3E-D8A7-4F40-AFB9-AEC49FC7AF41}" type="pres">
      <dgm:prSet presAssocID="{7BB6499A-137A-453D-98F0-CCC7DAC5E5A7}" presName="Name19" presStyleLbl="parChTrans1D3" presStyleIdx="2" presStyleCnt="8"/>
      <dgm:spPr/>
      <dgm:t>
        <a:bodyPr/>
        <a:lstStyle/>
        <a:p>
          <a:endParaRPr lang="zh-TW" altLang="en-US"/>
        </a:p>
      </dgm:t>
    </dgm:pt>
    <dgm:pt modelId="{369E2BD6-438D-4782-9320-F87E5DDFEC82}" type="pres">
      <dgm:prSet presAssocID="{0E5B1268-7736-4F6B-B0A3-540A991C8B78}" presName="Name21" presStyleCnt="0"/>
      <dgm:spPr/>
    </dgm:pt>
    <dgm:pt modelId="{19B3288B-19DC-4281-A969-6D67285D005D}" type="pres">
      <dgm:prSet presAssocID="{0E5B1268-7736-4F6B-B0A3-540A991C8B78}" presName="level2Shape" presStyleLbl="node3" presStyleIdx="2" presStyleCnt="8"/>
      <dgm:spPr/>
      <dgm:t>
        <a:bodyPr/>
        <a:lstStyle/>
        <a:p>
          <a:endParaRPr lang="zh-TW" altLang="en-US"/>
        </a:p>
      </dgm:t>
    </dgm:pt>
    <dgm:pt modelId="{B91F2B61-CA82-4A21-B207-2334A4710187}" type="pres">
      <dgm:prSet presAssocID="{0E5B1268-7736-4F6B-B0A3-540A991C8B78}" presName="hierChild3" presStyleCnt="0"/>
      <dgm:spPr/>
    </dgm:pt>
    <dgm:pt modelId="{F2373FA5-5EB9-4C49-9AB8-57EEA60F842F}" type="pres">
      <dgm:prSet presAssocID="{7A0C9126-9814-49D2-8A3A-8FD35814C59B}" presName="Name19" presStyleLbl="parChTrans1D2" presStyleIdx="3" presStyleCnt="8"/>
      <dgm:spPr/>
      <dgm:t>
        <a:bodyPr/>
        <a:lstStyle/>
        <a:p>
          <a:endParaRPr lang="zh-TW" altLang="en-US"/>
        </a:p>
      </dgm:t>
    </dgm:pt>
    <dgm:pt modelId="{75F370F6-F004-43A1-B9D6-7D5D2E49F7D6}" type="pres">
      <dgm:prSet presAssocID="{8096A8C1-5109-4305-8A3A-8A14DC01EAE8}" presName="Name21" presStyleCnt="0"/>
      <dgm:spPr/>
    </dgm:pt>
    <dgm:pt modelId="{FC78CA4C-1061-4184-94BE-98F7D976B3E4}" type="pres">
      <dgm:prSet presAssocID="{8096A8C1-5109-4305-8A3A-8A14DC01EAE8}" presName="level2Shape" presStyleLbl="node2" presStyleIdx="3" presStyleCnt="8"/>
      <dgm:spPr/>
      <dgm:t>
        <a:bodyPr/>
        <a:lstStyle/>
        <a:p>
          <a:endParaRPr lang="zh-TW" altLang="en-US"/>
        </a:p>
      </dgm:t>
    </dgm:pt>
    <dgm:pt modelId="{16E9C2EF-3ED7-4C68-97F5-D0F1EBCB458A}" type="pres">
      <dgm:prSet presAssocID="{8096A8C1-5109-4305-8A3A-8A14DC01EAE8}" presName="hierChild3" presStyleCnt="0"/>
      <dgm:spPr/>
    </dgm:pt>
    <dgm:pt modelId="{0F2FB33E-4F04-4226-9CFD-8E1843B7C6D8}" type="pres">
      <dgm:prSet presAssocID="{71C9FA07-D07A-467D-A9E2-120E1AC4BA6F}" presName="Name19" presStyleLbl="parChTrans1D3" presStyleIdx="3" presStyleCnt="8"/>
      <dgm:spPr/>
      <dgm:t>
        <a:bodyPr/>
        <a:lstStyle/>
        <a:p>
          <a:endParaRPr lang="zh-TW" altLang="en-US"/>
        </a:p>
      </dgm:t>
    </dgm:pt>
    <dgm:pt modelId="{1B925D43-62DF-4730-A953-CE2BADDDC2F9}" type="pres">
      <dgm:prSet presAssocID="{9EF33D47-17F8-4E62-87C1-470A6CE1F07F}" presName="Name21" presStyleCnt="0"/>
      <dgm:spPr/>
    </dgm:pt>
    <dgm:pt modelId="{4563D35E-A792-45A5-B1C6-E3E7C49BA986}" type="pres">
      <dgm:prSet presAssocID="{9EF33D47-17F8-4E62-87C1-470A6CE1F07F}" presName="level2Shape" presStyleLbl="node3" presStyleIdx="3" presStyleCnt="8"/>
      <dgm:spPr/>
      <dgm:t>
        <a:bodyPr/>
        <a:lstStyle/>
        <a:p>
          <a:endParaRPr lang="zh-TW" altLang="en-US"/>
        </a:p>
      </dgm:t>
    </dgm:pt>
    <dgm:pt modelId="{1E12BE72-7B84-4488-814C-7045A3F20EB5}" type="pres">
      <dgm:prSet presAssocID="{9EF33D47-17F8-4E62-87C1-470A6CE1F07F}" presName="hierChild3" presStyleCnt="0"/>
      <dgm:spPr/>
    </dgm:pt>
    <dgm:pt modelId="{7591F0F9-E75E-4812-BAC4-94F18B7472FC}" type="pres">
      <dgm:prSet presAssocID="{3D4F963E-0B5D-4415-B912-92553FAD545D}" presName="Name19" presStyleLbl="parChTrans1D2" presStyleIdx="4" presStyleCnt="8"/>
      <dgm:spPr/>
      <dgm:t>
        <a:bodyPr/>
        <a:lstStyle/>
        <a:p>
          <a:endParaRPr lang="zh-TW" altLang="en-US"/>
        </a:p>
      </dgm:t>
    </dgm:pt>
    <dgm:pt modelId="{43163506-5E22-43E4-A31B-F00FD9ED65E6}" type="pres">
      <dgm:prSet presAssocID="{834B29AC-1518-45FD-B36C-D426FD1C2555}" presName="Name21" presStyleCnt="0"/>
      <dgm:spPr/>
    </dgm:pt>
    <dgm:pt modelId="{D9A020FA-375E-4DE9-8378-5492C3F68DC0}" type="pres">
      <dgm:prSet presAssocID="{834B29AC-1518-45FD-B36C-D426FD1C2555}" presName="level2Shape" presStyleLbl="node2" presStyleIdx="4" presStyleCnt="8"/>
      <dgm:spPr/>
      <dgm:t>
        <a:bodyPr/>
        <a:lstStyle/>
        <a:p>
          <a:endParaRPr lang="zh-TW" altLang="en-US"/>
        </a:p>
      </dgm:t>
    </dgm:pt>
    <dgm:pt modelId="{0595E816-DB1F-4D54-A2DB-F491D8177E6F}" type="pres">
      <dgm:prSet presAssocID="{834B29AC-1518-45FD-B36C-D426FD1C2555}" presName="hierChild3" presStyleCnt="0"/>
      <dgm:spPr/>
    </dgm:pt>
    <dgm:pt modelId="{9881B8DA-0CBE-40B3-AAFC-51B8DD89DD67}" type="pres">
      <dgm:prSet presAssocID="{4D46798B-A6AA-413B-8911-F07AD5253078}" presName="Name19" presStyleLbl="parChTrans1D3" presStyleIdx="4" presStyleCnt="8"/>
      <dgm:spPr/>
      <dgm:t>
        <a:bodyPr/>
        <a:lstStyle/>
        <a:p>
          <a:endParaRPr lang="zh-TW" altLang="en-US"/>
        </a:p>
      </dgm:t>
    </dgm:pt>
    <dgm:pt modelId="{857B4342-C60B-46CB-BAA8-24F42F8F95DE}" type="pres">
      <dgm:prSet presAssocID="{36D8F1CE-0908-469D-93EF-8C81CC5F90C5}" presName="Name21" presStyleCnt="0"/>
      <dgm:spPr/>
    </dgm:pt>
    <dgm:pt modelId="{9B3B9ED7-4D03-410A-A7E4-1DD79E448216}" type="pres">
      <dgm:prSet presAssocID="{36D8F1CE-0908-469D-93EF-8C81CC5F90C5}" presName="level2Shape" presStyleLbl="node3" presStyleIdx="4" presStyleCnt="8"/>
      <dgm:spPr/>
      <dgm:t>
        <a:bodyPr/>
        <a:lstStyle/>
        <a:p>
          <a:endParaRPr lang="zh-TW" altLang="en-US"/>
        </a:p>
      </dgm:t>
    </dgm:pt>
    <dgm:pt modelId="{20DFB4A2-1F8F-44D1-9231-3D86BDE6B4EC}" type="pres">
      <dgm:prSet presAssocID="{36D8F1CE-0908-469D-93EF-8C81CC5F90C5}" presName="hierChild3" presStyleCnt="0"/>
      <dgm:spPr/>
    </dgm:pt>
    <dgm:pt modelId="{AA8BFC21-9C78-4D38-BDC2-2B8A4B282673}" type="pres">
      <dgm:prSet presAssocID="{EC771C0C-0C1E-48E0-80AC-50C9A40915A1}" presName="Name19" presStyleLbl="parChTrans1D2" presStyleIdx="5" presStyleCnt="8"/>
      <dgm:spPr/>
      <dgm:t>
        <a:bodyPr/>
        <a:lstStyle/>
        <a:p>
          <a:endParaRPr lang="zh-TW" altLang="en-US"/>
        </a:p>
      </dgm:t>
    </dgm:pt>
    <dgm:pt modelId="{A33499D5-BB96-4252-9236-834C875B5E68}" type="pres">
      <dgm:prSet presAssocID="{0172C8CD-6292-4C42-8264-C1F5D6C2F0AF}" presName="Name21" presStyleCnt="0"/>
      <dgm:spPr/>
    </dgm:pt>
    <dgm:pt modelId="{2C1304BB-DD9D-4C62-ACED-C43F78C125E9}" type="pres">
      <dgm:prSet presAssocID="{0172C8CD-6292-4C42-8264-C1F5D6C2F0AF}" presName="level2Shape" presStyleLbl="node2" presStyleIdx="5" presStyleCnt="8"/>
      <dgm:spPr/>
      <dgm:t>
        <a:bodyPr/>
        <a:lstStyle/>
        <a:p>
          <a:endParaRPr lang="zh-TW" altLang="en-US"/>
        </a:p>
      </dgm:t>
    </dgm:pt>
    <dgm:pt modelId="{35D95054-8312-4358-ACD3-1E8E01615683}" type="pres">
      <dgm:prSet presAssocID="{0172C8CD-6292-4C42-8264-C1F5D6C2F0AF}" presName="hierChild3" presStyleCnt="0"/>
      <dgm:spPr/>
    </dgm:pt>
    <dgm:pt modelId="{113C0756-AF00-431C-89F0-18861B1001E6}" type="pres">
      <dgm:prSet presAssocID="{3013717C-2709-494C-B610-23FE759171A9}" presName="Name19" presStyleLbl="parChTrans1D3" presStyleIdx="5" presStyleCnt="8"/>
      <dgm:spPr/>
      <dgm:t>
        <a:bodyPr/>
        <a:lstStyle/>
        <a:p>
          <a:endParaRPr lang="zh-TW" altLang="en-US"/>
        </a:p>
      </dgm:t>
    </dgm:pt>
    <dgm:pt modelId="{91280D20-053E-4DCD-B5CB-43FD0838488B}" type="pres">
      <dgm:prSet presAssocID="{AD283AD5-2D06-4247-BC99-1DCAFB50F7E6}" presName="Name21" presStyleCnt="0"/>
      <dgm:spPr/>
    </dgm:pt>
    <dgm:pt modelId="{B596D467-2B86-4A2D-9623-3725048A1DFD}" type="pres">
      <dgm:prSet presAssocID="{AD283AD5-2D06-4247-BC99-1DCAFB50F7E6}" presName="level2Shape" presStyleLbl="node3" presStyleIdx="5" presStyleCnt="8"/>
      <dgm:spPr/>
      <dgm:t>
        <a:bodyPr/>
        <a:lstStyle/>
        <a:p>
          <a:endParaRPr lang="zh-TW" altLang="en-US"/>
        </a:p>
      </dgm:t>
    </dgm:pt>
    <dgm:pt modelId="{80E87FFC-9A2D-4C3E-AD9C-753F177514F6}" type="pres">
      <dgm:prSet presAssocID="{AD283AD5-2D06-4247-BC99-1DCAFB50F7E6}" presName="hierChild3" presStyleCnt="0"/>
      <dgm:spPr/>
    </dgm:pt>
    <dgm:pt modelId="{5822946D-8D6C-4D27-B049-75F9EF7402E2}" type="pres">
      <dgm:prSet presAssocID="{C0670689-3C10-43CF-9FF6-2B96173A5C05}" presName="Name19" presStyleLbl="parChTrans1D2" presStyleIdx="6" presStyleCnt="8"/>
      <dgm:spPr/>
      <dgm:t>
        <a:bodyPr/>
        <a:lstStyle/>
        <a:p>
          <a:endParaRPr lang="zh-TW" altLang="en-US"/>
        </a:p>
      </dgm:t>
    </dgm:pt>
    <dgm:pt modelId="{856AB324-C874-49AF-96C3-85A07C879BDC}" type="pres">
      <dgm:prSet presAssocID="{0FEE04FA-2203-4F28-82E8-6EFAEDA5AFF9}" presName="Name21" presStyleCnt="0"/>
      <dgm:spPr/>
    </dgm:pt>
    <dgm:pt modelId="{6F456085-7A82-47B6-A24D-A0ACCD3E223D}" type="pres">
      <dgm:prSet presAssocID="{0FEE04FA-2203-4F28-82E8-6EFAEDA5AFF9}" presName="level2Shape" presStyleLbl="node2" presStyleIdx="6" presStyleCnt="8"/>
      <dgm:spPr/>
      <dgm:t>
        <a:bodyPr/>
        <a:lstStyle/>
        <a:p>
          <a:endParaRPr lang="zh-TW" altLang="en-US"/>
        </a:p>
      </dgm:t>
    </dgm:pt>
    <dgm:pt modelId="{51BFDD68-AD97-48F7-B9C8-6D42437CB86F}" type="pres">
      <dgm:prSet presAssocID="{0FEE04FA-2203-4F28-82E8-6EFAEDA5AFF9}" presName="hierChild3" presStyleCnt="0"/>
      <dgm:spPr/>
    </dgm:pt>
    <dgm:pt modelId="{858E6D81-A817-4A11-A0A6-918F475E95CB}" type="pres">
      <dgm:prSet presAssocID="{4624208F-A213-4DDC-AA5B-C7530B5C1469}" presName="Name19" presStyleLbl="parChTrans1D3" presStyleIdx="6" presStyleCnt="8"/>
      <dgm:spPr/>
      <dgm:t>
        <a:bodyPr/>
        <a:lstStyle/>
        <a:p>
          <a:endParaRPr lang="zh-TW" altLang="en-US"/>
        </a:p>
      </dgm:t>
    </dgm:pt>
    <dgm:pt modelId="{D328B1C9-DE69-497D-8D14-921D8E35F74E}" type="pres">
      <dgm:prSet presAssocID="{8358F8E1-4A92-4276-8498-7E548D31370A}" presName="Name21" presStyleCnt="0"/>
      <dgm:spPr/>
    </dgm:pt>
    <dgm:pt modelId="{CD3C22EB-5482-4277-AB54-E54273812EE1}" type="pres">
      <dgm:prSet presAssocID="{8358F8E1-4A92-4276-8498-7E548D31370A}" presName="level2Shape" presStyleLbl="node3" presStyleIdx="6" presStyleCnt="8"/>
      <dgm:spPr/>
      <dgm:t>
        <a:bodyPr/>
        <a:lstStyle/>
        <a:p>
          <a:endParaRPr lang="zh-TW" altLang="en-US"/>
        </a:p>
      </dgm:t>
    </dgm:pt>
    <dgm:pt modelId="{E991FD1E-41D2-4929-8266-8D1A5E374B74}" type="pres">
      <dgm:prSet presAssocID="{8358F8E1-4A92-4276-8498-7E548D31370A}" presName="hierChild3" presStyleCnt="0"/>
      <dgm:spPr/>
    </dgm:pt>
    <dgm:pt modelId="{4C447112-2258-4E81-B53D-E5162F7050D6}" type="pres">
      <dgm:prSet presAssocID="{92DFE5B9-B31E-4912-BFAF-C74DEDE5251D}" presName="Name19" presStyleLbl="parChTrans1D2" presStyleIdx="7" presStyleCnt="8"/>
      <dgm:spPr/>
      <dgm:t>
        <a:bodyPr/>
        <a:lstStyle/>
        <a:p>
          <a:endParaRPr lang="zh-TW" altLang="en-US"/>
        </a:p>
      </dgm:t>
    </dgm:pt>
    <dgm:pt modelId="{D684E22B-41C9-444A-8E60-670096EEA298}" type="pres">
      <dgm:prSet presAssocID="{87223EC5-732B-4009-BEDF-AB6B9E4A96FB}" presName="Name21" presStyleCnt="0"/>
      <dgm:spPr/>
    </dgm:pt>
    <dgm:pt modelId="{9259D089-4030-4CF5-83B5-9CCD59F913FB}" type="pres">
      <dgm:prSet presAssocID="{87223EC5-732B-4009-BEDF-AB6B9E4A96FB}" presName="level2Shape" presStyleLbl="node2" presStyleIdx="7" presStyleCnt="8"/>
      <dgm:spPr/>
      <dgm:t>
        <a:bodyPr/>
        <a:lstStyle/>
        <a:p>
          <a:endParaRPr lang="zh-TW" altLang="en-US"/>
        </a:p>
      </dgm:t>
    </dgm:pt>
    <dgm:pt modelId="{3963F94F-AFDE-461A-98DD-61836E0E947E}" type="pres">
      <dgm:prSet presAssocID="{87223EC5-732B-4009-BEDF-AB6B9E4A96FB}" presName="hierChild3" presStyleCnt="0"/>
      <dgm:spPr/>
    </dgm:pt>
    <dgm:pt modelId="{9290E609-0EBE-4BAE-AA59-087278B120DD}" type="pres">
      <dgm:prSet presAssocID="{C6B75FD8-146D-433B-8FBE-6A60EDBC7219}" presName="Name19" presStyleLbl="parChTrans1D3" presStyleIdx="7" presStyleCnt="8"/>
      <dgm:spPr/>
      <dgm:t>
        <a:bodyPr/>
        <a:lstStyle/>
        <a:p>
          <a:endParaRPr lang="zh-TW" altLang="en-US"/>
        </a:p>
      </dgm:t>
    </dgm:pt>
    <dgm:pt modelId="{01D07E0C-D963-4E52-8D95-81B2D3A68444}" type="pres">
      <dgm:prSet presAssocID="{510452F3-07DC-4167-9D3A-81F3D4B10248}" presName="Name21" presStyleCnt="0"/>
      <dgm:spPr/>
    </dgm:pt>
    <dgm:pt modelId="{5DA5E7CD-EF16-4FD2-9F32-22EE9750BE42}" type="pres">
      <dgm:prSet presAssocID="{510452F3-07DC-4167-9D3A-81F3D4B10248}" presName="level2Shape" presStyleLbl="node3" presStyleIdx="7" presStyleCnt="8"/>
      <dgm:spPr/>
      <dgm:t>
        <a:bodyPr/>
        <a:lstStyle/>
        <a:p>
          <a:endParaRPr lang="zh-TW" altLang="en-US"/>
        </a:p>
      </dgm:t>
    </dgm:pt>
    <dgm:pt modelId="{AC6B76A1-85A0-4684-AE8E-D12A457901ED}" type="pres">
      <dgm:prSet presAssocID="{510452F3-07DC-4167-9D3A-81F3D4B10248}" presName="hierChild3" presStyleCnt="0"/>
      <dgm:spPr/>
    </dgm:pt>
    <dgm:pt modelId="{2125B84A-9A60-4FBB-8018-B1DEEE795529}" type="pres">
      <dgm:prSet presAssocID="{37413716-7E0B-4B27-A38D-E0D15229B376}" presName="bgShapesFlow" presStyleCnt="0"/>
      <dgm:spPr/>
    </dgm:pt>
  </dgm:ptLst>
  <dgm:cxnLst>
    <dgm:cxn modelId="{D58C83C0-A4ED-44AB-9316-75D99A88C8B3}" type="presOf" srcId="{834B29AC-1518-45FD-B36C-D426FD1C2555}" destId="{D9A020FA-375E-4DE9-8378-5492C3F68DC0}" srcOrd="0" destOrd="0" presId="urn:microsoft.com/office/officeart/2005/8/layout/hierarchy6"/>
    <dgm:cxn modelId="{390FDFB1-3F6B-4F10-ABD6-F2C5DEE55902}" srcId="{87223EC5-732B-4009-BEDF-AB6B9E4A96FB}" destId="{510452F3-07DC-4167-9D3A-81F3D4B10248}" srcOrd="0" destOrd="0" parTransId="{C6B75FD8-146D-433B-8FBE-6A60EDBC7219}" sibTransId="{47141E38-83DB-4857-AD40-473E1D4A4D0A}"/>
    <dgm:cxn modelId="{4DC5E72B-E616-4268-B797-9C6AE6F774C4}" type="presOf" srcId="{1D392FC5-295F-490E-ABB0-176B138A2462}" destId="{1BBA66C2-B6A8-4273-BA7B-8D8F3E88A93E}" srcOrd="0" destOrd="0" presId="urn:microsoft.com/office/officeart/2005/8/layout/hierarchy6"/>
    <dgm:cxn modelId="{5755D76C-AEEB-489D-912E-E8DB54B3FADD}" type="presOf" srcId="{6ED2B243-AEB8-495E-9D56-8AA19FC24F88}" destId="{B54968F5-3690-4A72-A3F1-795A2BB5D3D7}" srcOrd="0" destOrd="0" presId="urn:microsoft.com/office/officeart/2005/8/layout/hierarchy6"/>
    <dgm:cxn modelId="{80F27E9E-6AF3-4BAF-A3C4-634412E98208}" srcId="{4FA7913D-03A2-456E-AFF8-4E3243881FEF}" destId="{50113218-1A01-4D47-B6CC-41CC0D1C8022}" srcOrd="1" destOrd="0" parTransId="{6CA37456-74EA-4F05-8655-52B3208C1C2E}" sibTransId="{0F9ACCA4-66F5-419C-88DA-109674774C4C}"/>
    <dgm:cxn modelId="{E1999CF9-C534-45D8-8401-D32C0BD14E00}" type="presOf" srcId="{AD283AD5-2D06-4247-BC99-1DCAFB50F7E6}" destId="{B596D467-2B86-4A2D-9623-3725048A1DFD}" srcOrd="0" destOrd="0" presId="urn:microsoft.com/office/officeart/2005/8/layout/hierarchy6"/>
    <dgm:cxn modelId="{E227B7D3-D06A-4E0B-88C8-C208BAC68F24}" type="presOf" srcId="{BF9235F4-55D4-43EC-9FAC-47703FFB9810}" destId="{D1063BE8-76DF-4D5E-9181-1EF07FA58A08}" srcOrd="0" destOrd="0" presId="urn:microsoft.com/office/officeart/2005/8/layout/hierarchy6"/>
    <dgm:cxn modelId="{2579E619-C3AF-488C-A1FA-20CEC07C940D}" srcId="{4FA7913D-03A2-456E-AFF8-4E3243881FEF}" destId="{29D7A5A5-5E3C-4F3B-93E4-BEB5124F7FC3}" srcOrd="2" destOrd="0" parTransId="{0FF43C7D-C5DD-4AEB-B3DD-4A73208B6993}" sibTransId="{C475A5AC-F67C-44A4-AF55-340855784C3B}"/>
    <dgm:cxn modelId="{51F99133-505A-46B2-9D1C-F1ABA1EA332E}" srcId="{4FA7913D-03A2-456E-AFF8-4E3243881FEF}" destId="{C1404EBD-0E51-4DED-A59A-ED1C9C50E13C}" srcOrd="0" destOrd="0" parTransId="{1D392FC5-295F-490E-ABB0-176B138A2462}" sibTransId="{05A9CC3B-1F4B-4BB7-BC2B-11B3B811E042}"/>
    <dgm:cxn modelId="{30745C1B-6777-4B60-AB1E-A144A15EE11C}" type="presOf" srcId="{4624208F-A213-4DDC-AA5B-C7530B5C1469}" destId="{858E6D81-A817-4A11-A0A6-918F475E95CB}" srcOrd="0" destOrd="0" presId="urn:microsoft.com/office/officeart/2005/8/layout/hierarchy6"/>
    <dgm:cxn modelId="{882B9FF1-B20A-4EBA-8E7E-583214487F2D}" srcId="{4FA7913D-03A2-456E-AFF8-4E3243881FEF}" destId="{8096A8C1-5109-4305-8A3A-8A14DC01EAE8}" srcOrd="3" destOrd="0" parTransId="{7A0C9126-9814-49D2-8A3A-8FD35814C59B}" sibTransId="{76B6149D-6EC1-4E5B-8747-C8483058F4D1}"/>
    <dgm:cxn modelId="{649FE513-E2D7-4CDC-9C11-2B614A5D098B}" type="presOf" srcId="{0E5B1268-7736-4F6B-B0A3-540A991C8B78}" destId="{19B3288B-19DC-4281-A969-6D67285D005D}" srcOrd="0" destOrd="0" presId="urn:microsoft.com/office/officeart/2005/8/layout/hierarchy6"/>
    <dgm:cxn modelId="{854DEB63-1680-40D0-8592-F7721FC0B2C8}" type="presOf" srcId="{510452F3-07DC-4167-9D3A-81F3D4B10248}" destId="{5DA5E7CD-EF16-4FD2-9F32-22EE9750BE42}" srcOrd="0" destOrd="0" presId="urn:microsoft.com/office/officeart/2005/8/layout/hierarchy6"/>
    <dgm:cxn modelId="{AF2DBF4A-F8F6-4D82-9F43-5CA64057AA26}" type="presOf" srcId="{C6B75FD8-146D-433B-8FBE-6A60EDBC7219}" destId="{9290E609-0EBE-4BAE-AA59-087278B120DD}" srcOrd="0" destOrd="0" presId="urn:microsoft.com/office/officeart/2005/8/layout/hierarchy6"/>
    <dgm:cxn modelId="{A1E15D04-8031-4E94-AE52-F274A3288467}" type="presOf" srcId="{4D46798B-A6AA-413B-8911-F07AD5253078}" destId="{9881B8DA-0CBE-40B3-AAFC-51B8DD89DD67}" srcOrd="0" destOrd="0" presId="urn:microsoft.com/office/officeart/2005/8/layout/hierarchy6"/>
    <dgm:cxn modelId="{1D924DDD-07BE-4891-B888-3893124F1DA8}" srcId="{8096A8C1-5109-4305-8A3A-8A14DC01EAE8}" destId="{9EF33D47-17F8-4E62-87C1-470A6CE1F07F}" srcOrd="0" destOrd="0" parTransId="{71C9FA07-D07A-467D-A9E2-120E1AC4BA6F}" sibTransId="{DDF8E86E-A0C6-45F5-9C5E-6A4BC8E9517E}"/>
    <dgm:cxn modelId="{5E752FB0-A9F9-4CE8-A706-080C35C95459}" srcId="{4FA7913D-03A2-456E-AFF8-4E3243881FEF}" destId="{0172C8CD-6292-4C42-8264-C1F5D6C2F0AF}" srcOrd="5" destOrd="0" parTransId="{EC771C0C-0C1E-48E0-80AC-50C9A40915A1}" sibTransId="{E9818302-C3D6-4106-8A6D-50330D0A2F44}"/>
    <dgm:cxn modelId="{383E43C0-540C-475C-85D3-B4ED9EDD69FA}" srcId="{4FA7913D-03A2-456E-AFF8-4E3243881FEF}" destId="{87223EC5-732B-4009-BEDF-AB6B9E4A96FB}" srcOrd="7" destOrd="0" parTransId="{92DFE5B9-B31E-4912-BFAF-C74DEDE5251D}" sibTransId="{9D56C545-2F5E-453B-B650-665DF025D982}"/>
    <dgm:cxn modelId="{CF8738B2-0566-4E65-89AF-2204E1FAD3FA}" type="presOf" srcId="{08001DA7-9429-40F9-9937-1317FE1CF6FE}" destId="{DFE2C519-C0A6-4499-B9E7-ADF9316CD1DA}" srcOrd="0" destOrd="0" presId="urn:microsoft.com/office/officeart/2005/8/layout/hierarchy6"/>
    <dgm:cxn modelId="{CABA11F1-0705-4976-9B0A-87C0CD4FB01B}" type="presOf" srcId="{9EF33D47-17F8-4E62-87C1-470A6CE1F07F}" destId="{4563D35E-A792-45A5-B1C6-E3E7C49BA986}" srcOrd="0" destOrd="0" presId="urn:microsoft.com/office/officeart/2005/8/layout/hierarchy6"/>
    <dgm:cxn modelId="{3B1B3957-D62D-45F0-BA9A-9C26063E55AE}" srcId="{0172C8CD-6292-4C42-8264-C1F5D6C2F0AF}" destId="{AD283AD5-2D06-4247-BC99-1DCAFB50F7E6}" srcOrd="0" destOrd="0" parTransId="{3013717C-2709-494C-B610-23FE759171A9}" sibTransId="{198D941A-82AF-4237-BA1A-4FEFB788013E}"/>
    <dgm:cxn modelId="{32B2E141-0F78-4C96-A119-AC35683E59E2}" srcId="{4FA7913D-03A2-456E-AFF8-4E3243881FEF}" destId="{834B29AC-1518-45FD-B36C-D426FD1C2555}" srcOrd="4" destOrd="0" parTransId="{3D4F963E-0B5D-4415-B912-92553FAD545D}" sibTransId="{26E90B3B-2662-42EA-8623-986BCCD6A0F2}"/>
    <dgm:cxn modelId="{0A6253B0-DFA9-45D5-9549-23CB1C84C267}" type="presOf" srcId="{37413716-7E0B-4B27-A38D-E0D15229B376}" destId="{6758114B-A605-4DEB-B58A-1376589BA955}" srcOrd="0" destOrd="0" presId="urn:microsoft.com/office/officeart/2005/8/layout/hierarchy6"/>
    <dgm:cxn modelId="{B05F932A-65A7-419B-B95C-52B0C4097912}" srcId="{0FEE04FA-2203-4F28-82E8-6EFAEDA5AFF9}" destId="{8358F8E1-4A92-4276-8498-7E548D31370A}" srcOrd="0" destOrd="0" parTransId="{4624208F-A213-4DDC-AA5B-C7530B5C1469}" sibTransId="{20F6EBB2-F47A-4896-8F87-B6EC9E036395}"/>
    <dgm:cxn modelId="{0035AE02-55F3-4074-B15D-180257775D00}" type="presOf" srcId="{3D4F963E-0B5D-4415-B912-92553FAD545D}" destId="{7591F0F9-E75E-4812-BAC4-94F18B7472FC}" srcOrd="0" destOrd="0" presId="urn:microsoft.com/office/officeart/2005/8/layout/hierarchy6"/>
    <dgm:cxn modelId="{D51C511D-CD02-4242-BB64-D6B9C854458C}" type="presOf" srcId="{7A0C9126-9814-49D2-8A3A-8FD35814C59B}" destId="{F2373FA5-5EB9-4C49-9AB8-57EEA60F842F}" srcOrd="0" destOrd="0" presId="urn:microsoft.com/office/officeart/2005/8/layout/hierarchy6"/>
    <dgm:cxn modelId="{34A14429-3FA7-4B69-9C95-E504FBFEFC85}" type="presOf" srcId="{E6A725F2-666B-4CF5-B554-D68F9D308F4F}" destId="{4099157A-EB0B-4D25-9368-23F495C86432}" srcOrd="0" destOrd="0" presId="urn:microsoft.com/office/officeart/2005/8/layout/hierarchy6"/>
    <dgm:cxn modelId="{F4EC9716-B16E-45E5-89D4-CF8E3F2E0F55}" type="presOf" srcId="{C1404EBD-0E51-4DED-A59A-ED1C9C50E13C}" destId="{CBC834E1-96BB-46B7-845E-BD765A0B818F}" srcOrd="0" destOrd="0" presId="urn:microsoft.com/office/officeart/2005/8/layout/hierarchy6"/>
    <dgm:cxn modelId="{B49CE5A4-91D0-45CF-AA05-F3C422AD211C}" type="presOf" srcId="{7BB6499A-137A-453D-98F0-CCC7DAC5E5A7}" destId="{F71C4E3E-D8A7-4F40-AFB9-AEC49FC7AF41}" srcOrd="0" destOrd="0" presId="urn:microsoft.com/office/officeart/2005/8/layout/hierarchy6"/>
    <dgm:cxn modelId="{82AE8BBA-63DC-4E2A-995A-255BAAB2EEF9}" srcId="{C1404EBD-0E51-4DED-A59A-ED1C9C50E13C}" destId="{6ED2B243-AEB8-495E-9D56-8AA19FC24F88}" srcOrd="0" destOrd="0" parTransId="{08001DA7-9429-40F9-9937-1317FE1CF6FE}" sibTransId="{43F3BAD8-354A-4592-A6BB-FD9AE5E49900}"/>
    <dgm:cxn modelId="{96641D2D-FF6E-4DB5-B63E-B583EF8FF94D}" srcId="{29D7A5A5-5E3C-4F3B-93E4-BEB5124F7FC3}" destId="{0E5B1268-7736-4F6B-B0A3-540A991C8B78}" srcOrd="0" destOrd="0" parTransId="{7BB6499A-137A-453D-98F0-CCC7DAC5E5A7}" sibTransId="{CF3ECDD3-29C4-4282-ADC5-2DEDB130E734}"/>
    <dgm:cxn modelId="{6E7A91F3-42A2-4305-9613-85258ED25AB2}" srcId="{4FA7913D-03A2-456E-AFF8-4E3243881FEF}" destId="{0FEE04FA-2203-4F28-82E8-6EFAEDA5AFF9}" srcOrd="6" destOrd="0" parTransId="{C0670689-3C10-43CF-9FF6-2B96173A5C05}" sibTransId="{B24E9D6B-8638-441E-AD05-220F2781C207}"/>
    <dgm:cxn modelId="{1BD5AD8A-2566-4979-8599-4D8DA809DCD0}" type="presOf" srcId="{0FF43C7D-C5DD-4AEB-B3DD-4A73208B6993}" destId="{E2819D30-EA7A-4B14-85E4-907F6463177F}" srcOrd="0" destOrd="0" presId="urn:microsoft.com/office/officeart/2005/8/layout/hierarchy6"/>
    <dgm:cxn modelId="{319D0AD6-6A1F-4953-917A-4A48BD479842}" type="presOf" srcId="{4FA7913D-03A2-456E-AFF8-4E3243881FEF}" destId="{CE78A321-64F6-487A-9C9A-36445A088D5C}" srcOrd="0" destOrd="0" presId="urn:microsoft.com/office/officeart/2005/8/layout/hierarchy6"/>
    <dgm:cxn modelId="{0EC8DF83-26C6-4E03-82D3-BF72740AAC5E}" type="presOf" srcId="{8358F8E1-4A92-4276-8498-7E548D31370A}" destId="{CD3C22EB-5482-4277-AB54-E54273812EE1}" srcOrd="0" destOrd="0" presId="urn:microsoft.com/office/officeart/2005/8/layout/hierarchy6"/>
    <dgm:cxn modelId="{0ABD3B9E-B85A-4E35-A454-F5724EA63C88}" type="presOf" srcId="{92DFE5B9-B31E-4912-BFAF-C74DEDE5251D}" destId="{4C447112-2258-4E81-B53D-E5162F7050D6}" srcOrd="0" destOrd="0" presId="urn:microsoft.com/office/officeart/2005/8/layout/hierarchy6"/>
    <dgm:cxn modelId="{B0C0A074-3E2F-4837-BE40-E590ADE8501A}" type="presOf" srcId="{87223EC5-732B-4009-BEDF-AB6B9E4A96FB}" destId="{9259D089-4030-4CF5-83B5-9CCD59F913FB}" srcOrd="0" destOrd="0" presId="urn:microsoft.com/office/officeart/2005/8/layout/hierarchy6"/>
    <dgm:cxn modelId="{3AFC4460-2F53-41E3-B191-B9AA9DB0BC67}" type="presOf" srcId="{50113218-1A01-4D47-B6CC-41CC0D1C8022}" destId="{965CF589-5816-4288-BE90-7C8B72EED627}" srcOrd="0" destOrd="0" presId="urn:microsoft.com/office/officeart/2005/8/layout/hierarchy6"/>
    <dgm:cxn modelId="{BD1CA790-0BAD-47B5-84F8-753C6CBA611D}" type="presOf" srcId="{0172C8CD-6292-4C42-8264-C1F5D6C2F0AF}" destId="{2C1304BB-DD9D-4C62-ACED-C43F78C125E9}" srcOrd="0" destOrd="0" presId="urn:microsoft.com/office/officeart/2005/8/layout/hierarchy6"/>
    <dgm:cxn modelId="{68D5373C-795B-4D18-99CC-86BCD2080C75}" type="presOf" srcId="{36D8F1CE-0908-469D-93EF-8C81CC5F90C5}" destId="{9B3B9ED7-4D03-410A-A7E4-1DD79E448216}" srcOrd="0" destOrd="0" presId="urn:microsoft.com/office/officeart/2005/8/layout/hierarchy6"/>
    <dgm:cxn modelId="{8BF6CD8D-3E9C-4467-95B1-0D293CC8EB7C}" type="presOf" srcId="{EC771C0C-0C1E-48E0-80AC-50C9A40915A1}" destId="{AA8BFC21-9C78-4D38-BDC2-2B8A4B282673}" srcOrd="0" destOrd="0" presId="urn:microsoft.com/office/officeart/2005/8/layout/hierarchy6"/>
    <dgm:cxn modelId="{1C2B2938-FC58-40A7-97C1-F9905D20DE33}" type="presOf" srcId="{29D7A5A5-5E3C-4F3B-93E4-BEB5124F7FC3}" destId="{AB708550-5071-4606-960E-F20E92841C11}" srcOrd="0" destOrd="0" presId="urn:microsoft.com/office/officeart/2005/8/layout/hierarchy6"/>
    <dgm:cxn modelId="{30F947DC-072D-4B68-8126-E78E38F685EE}" type="presOf" srcId="{6CA37456-74EA-4F05-8655-52B3208C1C2E}" destId="{1D755B57-A7B4-4BA0-919C-CF935A614E49}" srcOrd="0" destOrd="0" presId="urn:microsoft.com/office/officeart/2005/8/layout/hierarchy6"/>
    <dgm:cxn modelId="{11702B28-F1F5-4714-A1D4-5A94A6BE0089}" type="presOf" srcId="{8096A8C1-5109-4305-8A3A-8A14DC01EAE8}" destId="{FC78CA4C-1061-4184-94BE-98F7D976B3E4}" srcOrd="0" destOrd="0" presId="urn:microsoft.com/office/officeart/2005/8/layout/hierarchy6"/>
    <dgm:cxn modelId="{178AC7EC-BDB3-4787-B0B8-457D960BBAB7}" type="presOf" srcId="{71C9FA07-D07A-467D-A9E2-120E1AC4BA6F}" destId="{0F2FB33E-4F04-4226-9CFD-8E1843B7C6D8}" srcOrd="0" destOrd="0" presId="urn:microsoft.com/office/officeart/2005/8/layout/hierarchy6"/>
    <dgm:cxn modelId="{56FDE5D7-9588-466F-8271-4B0D1A4FD423}" type="presOf" srcId="{C0670689-3C10-43CF-9FF6-2B96173A5C05}" destId="{5822946D-8D6C-4D27-B049-75F9EF7402E2}" srcOrd="0" destOrd="0" presId="urn:microsoft.com/office/officeart/2005/8/layout/hierarchy6"/>
    <dgm:cxn modelId="{5AF2CD67-0DDE-4B87-99E4-3BB37119777B}" type="presOf" srcId="{0FEE04FA-2203-4F28-82E8-6EFAEDA5AFF9}" destId="{6F456085-7A82-47B6-A24D-A0ACCD3E223D}" srcOrd="0" destOrd="0" presId="urn:microsoft.com/office/officeart/2005/8/layout/hierarchy6"/>
    <dgm:cxn modelId="{C5FF156D-42FC-4B7E-9FD9-CF31D0EC39B9}" srcId="{834B29AC-1518-45FD-B36C-D426FD1C2555}" destId="{36D8F1CE-0908-469D-93EF-8C81CC5F90C5}" srcOrd="0" destOrd="0" parTransId="{4D46798B-A6AA-413B-8911-F07AD5253078}" sibTransId="{5FE7101F-2107-475A-9259-A80FF10E5D29}"/>
    <dgm:cxn modelId="{40BF88D9-B883-4AD2-A9FB-580FE3EFF14D}" type="presOf" srcId="{3013717C-2709-494C-B610-23FE759171A9}" destId="{113C0756-AF00-431C-89F0-18861B1001E6}" srcOrd="0" destOrd="0" presId="urn:microsoft.com/office/officeart/2005/8/layout/hierarchy6"/>
    <dgm:cxn modelId="{8A21CB1A-CE05-4CA2-A0F2-5EB2145F3842}" srcId="{37413716-7E0B-4B27-A38D-E0D15229B376}" destId="{4FA7913D-03A2-456E-AFF8-4E3243881FEF}" srcOrd="0" destOrd="0" parTransId="{29F20F70-9664-4DCB-9872-92F2710ECC04}" sibTransId="{D6565407-6B6E-45EF-8D9A-F1CEEDA12D27}"/>
    <dgm:cxn modelId="{A5D46018-D146-4D85-ACD4-D908D8C20069}" srcId="{50113218-1A01-4D47-B6CC-41CC0D1C8022}" destId="{BF9235F4-55D4-43EC-9FAC-47703FFB9810}" srcOrd="0" destOrd="0" parTransId="{E6A725F2-666B-4CF5-B554-D68F9D308F4F}" sibTransId="{941B5E34-D9F2-4B19-9AF0-9D446722598D}"/>
    <dgm:cxn modelId="{99E5B6C6-2712-4A4A-BEBF-09D1C846135F}" type="presParOf" srcId="{6758114B-A605-4DEB-B58A-1376589BA955}" destId="{685EF0A3-FFF5-4FE3-9CEF-AE6C5344D213}" srcOrd="0" destOrd="0" presId="urn:microsoft.com/office/officeart/2005/8/layout/hierarchy6"/>
    <dgm:cxn modelId="{74F646D4-0600-4C6B-8F7B-73D85400FB11}" type="presParOf" srcId="{685EF0A3-FFF5-4FE3-9CEF-AE6C5344D213}" destId="{CDA6AC67-E576-4693-9649-AE07B7316F8E}" srcOrd="0" destOrd="0" presId="urn:microsoft.com/office/officeart/2005/8/layout/hierarchy6"/>
    <dgm:cxn modelId="{2027AFDE-6C66-4375-BB64-20333AACDD6A}" type="presParOf" srcId="{CDA6AC67-E576-4693-9649-AE07B7316F8E}" destId="{99549599-9689-4F13-A7D7-98516DFED710}" srcOrd="0" destOrd="0" presId="urn:microsoft.com/office/officeart/2005/8/layout/hierarchy6"/>
    <dgm:cxn modelId="{08480AD2-653B-46BB-A726-58B94AB7EB8A}" type="presParOf" srcId="{99549599-9689-4F13-A7D7-98516DFED710}" destId="{CE78A321-64F6-487A-9C9A-36445A088D5C}" srcOrd="0" destOrd="0" presId="urn:microsoft.com/office/officeart/2005/8/layout/hierarchy6"/>
    <dgm:cxn modelId="{1FFF98AB-FCF7-458F-8BCB-21A9D1E970EE}" type="presParOf" srcId="{99549599-9689-4F13-A7D7-98516DFED710}" destId="{B5C2D654-A8B7-40F6-9D88-82664C3ACDC2}" srcOrd="1" destOrd="0" presId="urn:microsoft.com/office/officeart/2005/8/layout/hierarchy6"/>
    <dgm:cxn modelId="{690842BA-1E16-4BC4-8F7F-226FA3C3C5BC}" type="presParOf" srcId="{B5C2D654-A8B7-40F6-9D88-82664C3ACDC2}" destId="{1BBA66C2-B6A8-4273-BA7B-8D8F3E88A93E}" srcOrd="0" destOrd="0" presId="urn:microsoft.com/office/officeart/2005/8/layout/hierarchy6"/>
    <dgm:cxn modelId="{255803E8-CF75-4B64-9B4C-91DB600B0D40}" type="presParOf" srcId="{B5C2D654-A8B7-40F6-9D88-82664C3ACDC2}" destId="{40E2CC3A-D3CA-4BB2-AEF2-F11CE7238E99}" srcOrd="1" destOrd="0" presId="urn:microsoft.com/office/officeart/2005/8/layout/hierarchy6"/>
    <dgm:cxn modelId="{2C026E5A-DA7A-4C15-A6DB-956C7CBF87F3}" type="presParOf" srcId="{40E2CC3A-D3CA-4BB2-AEF2-F11CE7238E99}" destId="{CBC834E1-96BB-46B7-845E-BD765A0B818F}" srcOrd="0" destOrd="0" presId="urn:microsoft.com/office/officeart/2005/8/layout/hierarchy6"/>
    <dgm:cxn modelId="{EF226247-BC36-4031-A9F6-7187DE845702}" type="presParOf" srcId="{40E2CC3A-D3CA-4BB2-AEF2-F11CE7238E99}" destId="{1D9ABF7B-50CC-4241-BD6E-4BB7DBF5CE74}" srcOrd="1" destOrd="0" presId="urn:microsoft.com/office/officeart/2005/8/layout/hierarchy6"/>
    <dgm:cxn modelId="{520A5B27-E2C3-4BE8-B05B-5B3DF485E2AD}" type="presParOf" srcId="{1D9ABF7B-50CC-4241-BD6E-4BB7DBF5CE74}" destId="{DFE2C519-C0A6-4499-B9E7-ADF9316CD1DA}" srcOrd="0" destOrd="0" presId="urn:microsoft.com/office/officeart/2005/8/layout/hierarchy6"/>
    <dgm:cxn modelId="{3F0E867D-D54B-4049-B680-E2BE1B98B704}" type="presParOf" srcId="{1D9ABF7B-50CC-4241-BD6E-4BB7DBF5CE74}" destId="{670F8F4D-7C8B-48C0-AA74-7924CC3E59B0}" srcOrd="1" destOrd="0" presId="urn:microsoft.com/office/officeart/2005/8/layout/hierarchy6"/>
    <dgm:cxn modelId="{734BAC8A-E42A-442A-96E0-67EC9900FC2E}" type="presParOf" srcId="{670F8F4D-7C8B-48C0-AA74-7924CC3E59B0}" destId="{B54968F5-3690-4A72-A3F1-795A2BB5D3D7}" srcOrd="0" destOrd="0" presId="urn:microsoft.com/office/officeart/2005/8/layout/hierarchy6"/>
    <dgm:cxn modelId="{6A2E7095-5238-417C-B339-E65EA2B1D05D}" type="presParOf" srcId="{670F8F4D-7C8B-48C0-AA74-7924CC3E59B0}" destId="{EBAAEF7B-2BBC-40CC-96FE-BADDD76D21FC}" srcOrd="1" destOrd="0" presId="urn:microsoft.com/office/officeart/2005/8/layout/hierarchy6"/>
    <dgm:cxn modelId="{90726F1C-BA58-49B8-ADE3-3602A1964B62}" type="presParOf" srcId="{B5C2D654-A8B7-40F6-9D88-82664C3ACDC2}" destId="{1D755B57-A7B4-4BA0-919C-CF935A614E49}" srcOrd="2" destOrd="0" presId="urn:microsoft.com/office/officeart/2005/8/layout/hierarchy6"/>
    <dgm:cxn modelId="{CF1DDB22-7CCE-4D39-A124-35792B2E29A7}" type="presParOf" srcId="{B5C2D654-A8B7-40F6-9D88-82664C3ACDC2}" destId="{206A0E29-F7EB-4E35-87F3-08609073BCD3}" srcOrd="3" destOrd="0" presId="urn:microsoft.com/office/officeart/2005/8/layout/hierarchy6"/>
    <dgm:cxn modelId="{DAE292FA-53F7-4D10-AAB2-8A280493274F}" type="presParOf" srcId="{206A0E29-F7EB-4E35-87F3-08609073BCD3}" destId="{965CF589-5816-4288-BE90-7C8B72EED627}" srcOrd="0" destOrd="0" presId="urn:microsoft.com/office/officeart/2005/8/layout/hierarchy6"/>
    <dgm:cxn modelId="{8B32C421-EEF4-40C1-8020-BBA88F5DAC3D}" type="presParOf" srcId="{206A0E29-F7EB-4E35-87F3-08609073BCD3}" destId="{92ABFA0C-BE44-4F4D-AEDD-81CF6ADF0349}" srcOrd="1" destOrd="0" presId="urn:microsoft.com/office/officeart/2005/8/layout/hierarchy6"/>
    <dgm:cxn modelId="{32129F33-55D5-4C09-9EBE-67E26AB6CCC3}" type="presParOf" srcId="{92ABFA0C-BE44-4F4D-AEDD-81CF6ADF0349}" destId="{4099157A-EB0B-4D25-9368-23F495C86432}" srcOrd="0" destOrd="0" presId="urn:microsoft.com/office/officeart/2005/8/layout/hierarchy6"/>
    <dgm:cxn modelId="{2E3C9468-6F21-43F3-9C47-DA4E15D48D08}" type="presParOf" srcId="{92ABFA0C-BE44-4F4D-AEDD-81CF6ADF0349}" destId="{0AF2F73C-17CB-492C-B263-22574873F220}" srcOrd="1" destOrd="0" presId="urn:microsoft.com/office/officeart/2005/8/layout/hierarchy6"/>
    <dgm:cxn modelId="{8900DA7F-CC93-4998-A7B1-A98A8AF72EF3}" type="presParOf" srcId="{0AF2F73C-17CB-492C-B263-22574873F220}" destId="{D1063BE8-76DF-4D5E-9181-1EF07FA58A08}" srcOrd="0" destOrd="0" presId="urn:microsoft.com/office/officeart/2005/8/layout/hierarchy6"/>
    <dgm:cxn modelId="{1D3A32A7-9788-4CCD-8016-620DB7FB473D}" type="presParOf" srcId="{0AF2F73C-17CB-492C-B263-22574873F220}" destId="{696F8A62-D31F-4677-AE55-AF2EBBAC2B0C}" srcOrd="1" destOrd="0" presId="urn:microsoft.com/office/officeart/2005/8/layout/hierarchy6"/>
    <dgm:cxn modelId="{058A9FD7-77F9-476E-BA99-11D9EC888DEE}" type="presParOf" srcId="{B5C2D654-A8B7-40F6-9D88-82664C3ACDC2}" destId="{E2819D30-EA7A-4B14-85E4-907F6463177F}" srcOrd="4" destOrd="0" presId="urn:microsoft.com/office/officeart/2005/8/layout/hierarchy6"/>
    <dgm:cxn modelId="{F61C39DF-1896-4E82-8EBF-37BDC5A21D6F}" type="presParOf" srcId="{B5C2D654-A8B7-40F6-9D88-82664C3ACDC2}" destId="{8222213F-AFA1-4690-8AE9-6C2B4791175C}" srcOrd="5" destOrd="0" presId="urn:microsoft.com/office/officeart/2005/8/layout/hierarchy6"/>
    <dgm:cxn modelId="{7E476221-3FE2-4157-BFA5-BE0709CFDD6F}" type="presParOf" srcId="{8222213F-AFA1-4690-8AE9-6C2B4791175C}" destId="{AB708550-5071-4606-960E-F20E92841C11}" srcOrd="0" destOrd="0" presId="urn:microsoft.com/office/officeart/2005/8/layout/hierarchy6"/>
    <dgm:cxn modelId="{67ED6D9B-2278-430F-9039-20354A948349}" type="presParOf" srcId="{8222213F-AFA1-4690-8AE9-6C2B4791175C}" destId="{06B03C17-F151-4CA7-95E9-CFB1F63BEC49}" srcOrd="1" destOrd="0" presId="urn:microsoft.com/office/officeart/2005/8/layout/hierarchy6"/>
    <dgm:cxn modelId="{F18FB9EB-7FC9-4989-9FC6-F05986CCA274}" type="presParOf" srcId="{06B03C17-F151-4CA7-95E9-CFB1F63BEC49}" destId="{F71C4E3E-D8A7-4F40-AFB9-AEC49FC7AF41}" srcOrd="0" destOrd="0" presId="urn:microsoft.com/office/officeart/2005/8/layout/hierarchy6"/>
    <dgm:cxn modelId="{77989EE3-D1D6-415F-83B9-F100EE975492}" type="presParOf" srcId="{06B03C17-F151-4CA7-95E9-CFB1F63BEC49}" destId="{369E2BD6-438D-4782-9320-F87E5DDFEC82}" srcOrd="1" destOrd="0" presId="urn:microsoft.com/office/officeart/2005/8/layout/hierarchy6"/>
    <dgm:cxn modelId="{639C6C49-5179-4772-8BEF-567D6EB51FE5}" type="presParOf" srcId="{369E2BD6-438D-4782-9320-F87E5DDFEC82}" destId="{19B3288B-19DC-4281-A969-6D67285D005D}" srcOrd="0" destOrd="0" presId="urn:microsoft.com/office/officeart/2005/8/layout/hierarchy6"/>
    <dgm:cxn modelId="{F5FEB7D3-C851-49C8-8C0F-441A68789045}" type="presParOf" srcId="{369E2BD6-438D-4782-9320-F87E5DDFEC82}" destId="{B91F2B61-CA82-4A21-B207-2334A4710187}" srcOrd="1" destOrd="0" presId="urn:microsoft.com/office/officeart/2005/8/layout/hierarchy6"/>
    <dgm:cxn modelId="{38EA6BD9-7C2D-4766-871F-42F4C035AE9B}" type="presParOf" srcId="{B5C2D654-A8B7-40F6-9D88-82664C3ACDC2}" destId="{F2373FA5-5EB9-4C49-9AB8-57EEA60F842F}" srcOrd="6" destOrd="0" presId="urn:microsoft.com/office/officeart/2005/8/layout/hierarchy6"/>
    <dgm:cxn modelId="{9EE1DF64-7EBF-4066-AFD3-7CF078A4EED7}" type="presParOf" srcId="{B5C2D654-A8B7-40F6-9D88-82664C3ACDC2}" destId="{75F370F6-F004-43A1-B9D6-7D5D2E49F7D6}" srcOrd="7" destOrd="0" presId="urn:microsoft.com/office/officeart/2005/8/layout/hierarchy6"/>
    <dgm:cxn modelId="{3DF84C95-136E-4406-BA38-9A84C77EC420}" type="presParOf" srcId="{75F370F6-F004-43A1-B9D6-7D5D2E49F7D6}" destId="{FC78CA4C-1061-4184-94BE-98F7D976B3E4}" srcOrd="0" destOrd="0" presId="urn:microsoft.com/office/officeart/2005/8/layout/hierarchy6"/>
    <dgm:cxn modelId="{B8518BEF-361A-4970-A8CB-BB929960E185}" type="presParOf" srcId="{75F370F6-F004-43A1-B9D6-7D5D2E49F7D6}" destId="{16E9C2EF-3ED7-4C68-97F5-D0F1EBCB458A}" srcOrd="1" destOrd="0" presId="urn:microsoft.com/office/officeart/2005/8/layout/hierarchy6"/>
    <dgm:cxn modelId="{81BCADD2-586D-4EB6-AC04-E14B41D25A56}" type="presParOf" srcId="{16E9C2EF-3ED7-4C68-97F5-D0F1EBCB458A}" destId="{0F2FB33E-4F04-4226-9CFD-8E1843B7C6D8}" srcOrd="0" destOrd="0" presId="urn:microsoft.com/office/officeart/2005/8/layout/hierarchy6"/>
    <dgm:cxn modelId="{1C479C74-2C55-40E3-889D-CA31893EB03A}" type="presParOf" srcId="{16E9C2EF-3ED7-4C68-97F5-D0F1EBCB458A}" destId="{1B925D43-62DF-4730-A953-CE2BADDDC2F9}" srcOrd="1" destOrd="0" presId="urn:microsoft.com/office/officeart/2005/8/layout/hierarchy6"/>
    <dgm:cxn modelId="{85448A75-E5EC-44CE-835A-D0EA07965BC0}" type="presParOf" srcId="{1B925D43-62DF-4730-A953-CE2BADDDC2F9}" destId="{4563D35E-A792-45A5-B1C6-E3E7C49BA986}" srcOrd="0" destOrd="0" presId="urn:microsoft.com/office/officeart/2005/8/layout/hierarchy6"/>
    <dgm:cxn modelId="{96F57739-03A7-47E9-8823-8228DD5B9284}" type="presParOf" srcId="{1B925D43-62DF-4730-A953-CE2BADDDC2F9}" destId="{1E12BE72-7B84-4488-814C-7045A3F20EB5}" srcOrd="1" destOrd="0" presId="urn:microsoft.com/office/officeart/2005/8/layout/hierarchy6"/>
    <dgm:cxn modelId="{EFBD9E76-F1AB-4D0A-BB41-28A590F3D179}" type="presParOf" srcId="{B5C2D654-A8B7-40F6-9D88-82664C3ACDC2}" destId="{7591F0F9-E75E-4812-BAC4-94F18B7472FC}" srcOrd="8" destOrd="0" presId="urn:microsoft.com/office/officeart/2005/8/layout/hierarchy6"/>
    <dgm:cxn modelId="{65FBD227-4C4B-4123-AAC1-3118935C107A}" type="presParOf" srcId="{B5C2D654-A8B7-40F6-9D88-82664C3ACDC2}" destId="{43163506-5E22-43E4-A31B-F00FD9ED65E6}" srcOrd="9" destOrd="0" presId="urn:microsoft.com/office/officeart/2005/8/layout/hierarchy6"/>
    <dgm:cxn modelId="{63B634CD-19C1-465B-B86F-EF829721C1E9}" type="presParOf" srcId="{43163506-5E22-43E4-A31B-F00FD9ED65E6}" destId="{D9A020FA-375E-4DE9-8378-5492C3F68DC0}" srcOrd="0" destOrd="0" presId="urn:microsoft.com/office/officeart/2005/8/layout/hierarchy6"/>
    <dgm:cxn modelId="{4B19013D-2EC3-4A84-8C6B-0EFCBEBBFDCD}" type="presParOf" srcId="{43163506-5E22-43E4-A31B-F00FD9ED65E6}" destId="{0595E816-DB1F-4D54-A2DB-F491D8177E6F}" srcOrd="1" destOrd="0" presId="urn:microsoft.com/office/officeart/2005/8/layout/hierarchy6"/>
    <dgm:cxn modelId="{74EE1AAF-EB4E-4AF0-A5CF-6D9DFF6802ED}" type="presParOf" srcId="{0595E816-DB1F-4D54-A2DB-F491D8177E6F}" destId="{9881B8DA-0CBE-40B3-AAFC-51B8DD89DD67}" srcOrd="0" destOrd="0" presId="urn:microsoft.com/office/officeart/2005/8/layout/hierarchy6"/>
    <dgm:cxn modelId="{E901D3DF-1745-47D8-925C-0A4CD5125389}" type="presParOf" srcId="{0595E816-DB1F-4D54-A2DB-F491D8177E6F}" destId="{857B4342-C60B-46CB-BAA8-24F42F8F95DE}" srcOrd="1" destOrd="0" presId="urn:microsoft.com/office/officeart/2005/8/layout/hierarchy6"/>
    <dgm:cxn modelId="{45A87D44-9526-4BAC-BE0D-913ADAEB1826}" type="presParOf" srcId="{857B4342-C60B-46CB-BAA8-24F42F8F95DE}" destId="{9B3B9ED7-4D03-410A-A7E4-1DD79E448216}" srcOrd="0" destOrd="0" presId="urn:microsoft.com/office/officeart/2005/8/layout/hierarchy6"/>
    <dgm:cxn modelId="{0B1977EA-A119-43BD-9298-33DB85CAB0C9}" type="presParOf" srcId="{857B4342-C60B-46CB-BAA8-24F42F8F95DE}" destId="{20DFB4A2-1F8F-44D1-9231-3D86BDE6B4EC}" srcOrd="1" destOrd="0" presId="urn:microsoft.com/office/officeart/2005/8/layout/hierarchy6"/>
    <dgm:cxn modelId="{F0B4BECC-000F-4396-B720-AD6BEAE00C26}" type="presParOf" srcId="{B5C2D654-A8B7-40F6-9D88-82664C3ACDC2}" destId="{AA8BFC21-9C78-4D38-BDC2-2B8A4B282673}" srcOrd="10" destOrd="0" presId="urn:microsoft.com/office/officeart/2005/8/layout/hierarchy6"/>
    <dgm:cxn modelId="{60B1CE71-E33E-4D0B-8138-BDBCEAC1F916}" type="presParOf" srcId="{B5C2D654-A8B7-40F6-9D88-82664C3ACDC2}" destId="{A33499D5-BB96-4252-9236-834C875B5E68}" srcOrd="11" destOrd="0" presId="urn:microsoft.com/office/officeart/2005/8/layout/hierarchy6"/>
    <dgm:cxn modelId="{94CF3E1C-018F-4F2F-9C80-25314BBA9FCD}" type="presParOf" srcId="{A33499D5-BB96-4252-9236-834C875B5E68}" destId="{2C1304BB-DD9D-4C62-ACED-C43F78C125E9}" srcOrd="0" destOrd="0" presId="urn:microsoft.com/office/officeart/2005/8/layout/hierarchy6"/>
    <dgm:cxn modelId="{CC12E3B2-EB76-43B5-AB9B-EEFE8F66746C}" type="presParOf" srcId="{A33499D5-BB96-4252-9236-834C875B5E68}" destId="{35D95054-8312-4358-ACD3-1E8E01615683}" srcOrd="1" destOrd="0" presId="urn:microsoft.com/office/officeart/2005/8/layout/hierarchy6"/>
    <dgm:cxn modelId="{FBCE3829-21C3-4F38-ACEE-22B3B8AA2798}" type="presParOf" srcId="{35D95054-8312-4358-ACD3-1E8E01615683}" destId="{113C0756-AF00-431C-89F0-18861B1001E6}" srcOrd="0" destOrd="0" presId="urn:microsoft.com/office/officeart/2005/8/layout/hierarchy6"/>
    <dgm:cxn modelId="{FBD9B19D-1AA0-491F-8BE5-FDD184BC9BA8}" type="presParOf" srcId="{35D95054-8312-4358-ACD3-1E8E01615683}" destId="{91280D20-053E-4DCD-B5CB-43FD0838488B}" srcOrd="1" destOrd="0" presId="urn:microsoft.com/office/officeart/2005/8/layout/hierarchy6"/>
    <dgm:cxn modelId="{F448CD82-A711-4C97-84D6-5D3331DF53E1}" type="presParOf" srcId="{91280D20-053E-4DCD-B5CB-43FD0838488B}" destId="{B596D467-2B86-4A2D-9623-3725048A1DFD}" srcOrd="0" destOrd="0" presId="urn:microsoft.com/office/officeart/2005/8/layout/hierarchy6"/>
    <dgm:cxn modelId="{2CE27881-AFB1-40B8-A649-952C515BFDD8}" type="presParOf" srcId="{91280D20-053E-4DCD-B5CB-43FD0838488B}" destId="{80E87FFC-9A2D-4C3E-AD9C-753F177514F6}" srcOrd="1" destOrd="0" presId="urn:microsoft.com/office/officeart/2005/8/layout/hierarchy6"/>
    <dgm:cxn modelId="{4F9AAC9F-12CC-49CE-8691-4105E0A52E93}" type="presParOf" srcId="{B5C2D654-A8B7-40F6-9D88-82664C3ACDC2}" destId="{5822946D-8D6C-4D27-B049-75F9EF7402E2}" srcOrd="12" destOrd="0" presId="urn:microsoft.com/office/officeart/2005/8/layout/hierarchy6"/>
    <dgm:cxn modelId="{35184158-6C0C-45C2-BFE9-312071338AE1}" type="presParOf" srcId="{B5C2D654-A8B7-40F6-9D88-82664C3ACDC2}" destId="{856AB324-C874-49AF-96C3-85A07C879BDC}" srcOrd="13" destOrd="0" presId="urn:microsoft.com/office/officeart/2005/8/layout/hierarchy6"/>
    <dgm:cxn modelId="{FAED5ACC-FE8B-4E9B-BA39-235A1E40B18A}" type="presParOf" srcId="{856AB324-C874-49AF-96C3-85A07C879BDC}" destId="{6F456085-7A82-47B6-A24D-A0ACCD3E223D}" srcOrd="0" destOrd="0" presId="urn:microsoft.com/office/officeart/2005/8/layout/hierarchy6"/>
    <dgm:cxn modelId="{B1DF23D7-EE27-43F6-98F6-2A32F7D56C96}" type="presParOf" srcId="{856AB324-C874-49AF-96C3-85A07C879BDC}" destId="{51BFDD68-AD97-48F7-B9C8-6D42437CB86F}" srcOrd="1" destOrd="0" presId="urn:microsoft.com/office/officeart/2005/8/layout/hierarchy6"/>
    <dgm:cxn modelId="{C3B0C3C5-15F8-4C30-86CD-600DEECD5CEB}" type="presParOf" srcId="{51BFDD68-AD97-48F7-B9C8-6D42437CB86F}" destId="{858E6D81-A817-4A11-A0A6-918F475E95CB}" srcOrd="0" destOrd="0" presId="urn:microsoft.com/office/officeart/2005/8/layout/hierarchy6"/>
    <dgm:cxn modelId="{0BB4E222-2A9D-450C-9477-C72B7923728F}" type="presParOf" srcId="{51BFDD68-AD97-48F7-B9C8-6D42437CB86F}" destId="{D328B1C9-DE69-497D-8D14-921D8E35F74E}" srcOrd="1" destOrd="0" presId="urn:microsoft.com/office/officeart/2005/8/layout/hierarchy6"/>
    <dgm:cxn modelId="{402BBD6F-55A9-48BC-8E54-B14915E3460F}" type="presParOf" srcId="{D328B1C9-DE69-497D-8D14-921D8E35F74E}" destId="{CD3C22EB-5482-4277-AB54-E54273812EE1}" srcOrd="0" destOrd="0" presId="urn:microsoft.com/office/officeart/2005/8/layout/hierarchy6"/>
    <dgm:cxn modelId="{20F4CFD9-932C-4FAE-B8DA-F9F60D2C96BD}" type="presParOf" srcId="{D328B1C9-DE69-497D-8D14-921D8E35F74E}" destId="{E991FD1E-41D2-4929-8266-8D1A5E374B74}" srcOrd="1" destOrd="0" presId="urn:microsoft.com/office/officeart/2005/8/layout/hierarchy6"/>
    <dgm:cxn modelId="{7E807C7E-CFA0-4D54-8A78-65DC8DAA7924}" type="presParOf" srcId="{B5C2D654-A8B7-40F6-9D88-82664C3ACDC2}" destId="{4C447112-2258-4E81-B53D-E5162F7050D6}" srcOrd="14" destOrd="0" presId="urn:microsoft.com/office/officeart/2005/8/layout/hierarchy6"/>
    <dgm:cxn modelId="{A9A0D678-CBF8-4112-B2CE-9AE83E3AB134}" type="presParOf" srcId="{B5C2D654-A8B7-40F6-9D88-82664C3ACDC2}" destId="{D684E22B-41C9-444A-8E60-670096EEA298}" srcOrd="15" destOrd="0" presId="urn:microsoft.com/office/officeart/2005/8/layout/hierarchy6"/>
    <dgm:cxn modelId="{A72B1273-EAD4-4A84-B72D-1F216CAC4D98}" type="presParOf" srcId="{D684E22B-41C9-444A-8E60-670096EEA298}" destId="{9259D089-4030-4CF5-83B5-9CCD59F913FB}" srcOrd="0" destOrd="0" presId="urn:microsoft.com/office/officeart/2005/8/layout/hierarchy6"/>
    <dgm:cxn modelId="{FE642116-5FBB-45D4-AC44-948A592020B4}" type="presParOf" srcId="{D684E22B-41C9-444A-8E60-670096EEA298}" destId="{3963F94F-AFDE-461A-98DD-61836E0E947E}" srcOrd="1" destOrd="0" presId="urn:microsoft.com/office/officeart/2005/8/layout/hierarchy6"/>
    <dgm:cxn modelId="{1668965A-BE40-4910-9BDE-6B74B4F85F44}" type="presParOf" srcId="{3963F94F-AFDE-461A-98DD-61836E0E947E}" destId="{9290E609-0EBE-4BAE-AA59-087278B120DD}" srcOrd="0" destOrd="0" presId="urn:microsoft.com/office/officeart/2005/8/layout/hierarchy6"/>
    <dgm:cxn modelId="{F662ACE3-CC4C-4D37-BF2B-F0EBE78AC3F0}" type="presParOf" srcId="{3963F94F-AFDE-461A-98DD-61836E0E947E}" destId="{01D07E0C-D963-4E52-8D95-81B2D3A68444}" srcOrd="1" destOrd="0" presId="urn:microsoft.com/office/officeart/2005/8/layout/hierarchy6"/>
    <dgm:cxn modelId="{88FD20AB-738E-4D22-A755-B139C5AD85B8}" type="presParOf" srcId="{01D07E0C-D963-4E52-8D95-81B2D3A68444}" destId="{5DA5E7CD-EF16-4FD2-9F32-22EE9750BE42}" srcOrd="0" destOrd="0" presId="urn:microsoft.com/office/officeart/2005/8/layout/hierarchy6"/>
    <dgm:cxn modelId="{EF3A11E8-31E8-418E-B931-6B25BE4D83AB}" type="presParOf" srcId="{01D07E0C-D963-4E52-8D95-81B2D3A68444}" destId="{AC6B76A1-85A0-4684-AE8E-D12A457901ED}" srcOrd="1" destOrd="0" presId="urn:microsoft.com/office/officeart/2005/8/layout/hierarchy6"/>
    <dgm:cxn modelId="{C5972432-324E-4BEB-8D5F-18D34DB42AEF}" type="presParOf" srcId="{6758114B-A605-4DEB-B58A-1376589BA955}" destId="{2125B84A-9A60-4FBB-8018-B1DEEE795529}" srcOrd="1" destOrd="0" presId="urn:microsoft.com/office/officeart/2005/8/layout/hierarchy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Text Box 31"/>
          <p:cNvSpPr txBox="1">
            <a:spLocks noChangeArrowheads="1"/>
          </p:cNvSpPr>
          <p:nvPr userDrawn="1"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altLang="zh-TW">
                <a:ea typeface="新細明體" charset="-120"/>
                <a:hlinkClick r:id="rId13"/>
              </a:rPr>
              <a:t>Powerpoint Templates</a:t>
            </a:r>
            <a:endParaRPr lang="fr-FR" altLang="zh-TW">
              <a:ea typeface="新細明體" charset="-120"/>
            </a:endParaRPr>
          </a:p>
        </p:txBody>
      </p:sp>
      <p:pic>
        <p:nvPicPr>
          <p:cNvPr id="1054" name="Picture 30" descr="Scvbvcbcabvbccbns titrbcbcbvbe-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altLang="zh-TW" b="1">
                <a:solidFill>
                  <a:schemeClr val="bg1"/>
                </a:solidFill>
                <a:ea typeface="新細明體" charset="-120"/>
              </a:rPr>
              <a:t>Page </a:t>
            </a:r>
            <a:fld id="{23E79015-EE2F-49A7-B3A1-66F0AE1C446D}" type="slidenum">
              <a:rPr lang="fr-FR" altLang="zh-TW" b="1">
                <a:solidFill>
                  <a:schemeClr val="bg1"/>
                </a:solidFill>
                <a:ea typeface="新細明體" charset="-120"/>
              </a:rPr>
              <a:pPr/>
              <a:t>‹#›</a:t>
            </a:fld>
            <a:endParaRPr lang="fr-FR" altLang="zh-TW" b="1">
              <a:solidFill>
                <a:schemeClr val="bg1"/>
              </a:solidFill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9.xml"/><Relationship Id="rId7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altLang="zh-TW">
                <a:ea typeface="新細明體" charset="-120"/>
                <a:hlinkClick r:id="rId2"/>
              </a:rPr>
              <a:t>Powerpoint Templates</a:t>
            </a:r>
            <a:endParaRPr lang="fr-FR" altLang="zh-TW">
              <a:ea typeface="新細明體" charset="-120"/>
            </a:endParaRPr>
          </a:p>
        </p:txBody>
      </p:sp>
      <p:pic>
        <p:nvPicPr>
          <p:cNvPr id="2073" name="Picture 25" descr="vbvbnvnvSansnbvnv titnbe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1" name="群組 10"/>
          <p:cNvGrpSpPr/>
          <p:nvPr/>
        </p:nvGrpSpPr>
        <p:grpSpPr>
          <a:xfrm>
            <a:off x="214282" y="4786322"/>
            <a:ext cx="6256093" cy="1481036"/>
            <a:chOff x="214282" y="4695875"/>
            <a:chExt cx="6256093" cy="1481036"/>
          </a:xfrm>
        </p:grpSpPr>
        <p:grpSp>
          <p:nvGrpSpPr>
            <p:cNvPr id="8" name="群組 7"/>
            <p:cNvGrpSpPr/>
            <p:nvPr/>
          </p:nvGrpSpPr>
          <p:grpSpPr>
            <a:xfrm>
              <a:off x="214282" y="4695875"/>
              <a:ext cx="6256093" cy="876265"/>
              <a:chOff x="214282" y="4695875"/>
              <a:chExt cx="6256093" cy="876265"/>
            </a:xfrm>
          </p:grpSpPr>
          <p:pic>
            <p:nvPicPr>
              <p:cNvPr id="5" name="圖片 4" descr="標題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4282" y="4695875"/>
                <a:ext cx="4469842" cy="812698"/>
              </a:xfrm>
              <a:prstGeom prst="rect">
                <a:avLst/>
              </a:prstGeom>
            </p:spPr>
          </p:pic>
          <p:pic>
            <p:nvPicPr>
              <p:cNvPr id="7" name="圖片 6" descr="標題2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86248" y="5064203"/>
                <a:ext cx="2184127" cy="507937"/>
              </a:xfrm>
              <a:prstGeom prst="rect">
                <a:avLst/>
              </a:prstGeom>
            </p:spPr>
          </p:pic>
        </p:grpSp>
        <p:pic>
          <p:nvPicPr>
            <p:cNvPr id="9" name="圖片 8" descr="名單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7158" y="5643578"/>
              <a:ext cx="4546032" cy="53333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64171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人力派遣與仲介業務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目前藝珂公司在台灣的服務項目主要有以下三個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2" action="ppaction://hlinksldjump"/>
              </a:rPr>
              <a:t>高階經理人才之徵募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3" action="ppaction://hlinksldjump"/>
              </a:rPr>
              <a:t>正式員工之招募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4" action="ppaction://hlinksldjump"/>
              </a:rPr>
              <a:t>臨時性員工及定期合約制雇員之派遣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5" action="ppaction://hlinksldjump"/>
              </a:rPr>
              <a:t>薪資袋式的員工派遣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6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64171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高階經理人才之徵募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有以下幾點介紹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接受委託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主動出擊</a:t>
            </a:r>
            <a:endParaRPr lang="en-US" altLang="zh-TW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收費方式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Next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64171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高階經理人才之徵募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收費方式介紹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714348" y="3143248"/>
            <a:ext cx="2928958" cy="3357562"/>
            <a:chOff x="1875" y="1890"/>
            <a:chExt cx="3487" cy="3900"/>
          </a:xfrm>
        </p:grpSpPr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>
              <a:off x="1875" y="1890"/>
              <a:ext cx="3487" cy="3900"/>
            </a:xfrm>
            <a:prstGeom prst="ellipse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NT.120,000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dirty="0" smtClean="0">
                <a:latin typeface="Calibri" pitchFamily="34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dirty="0" smtClean="0">
                  <a:latin typeface="Calibri" pitchFamily="34" charset="0"/>
                  <a:ea typeface="新細明體" pitchFamily="18" charset="-120"/>
                </a:rPr>
                <a:t>             </a:t>
              </a:r>
              <a:r>
                <a:rPr kumimoji="1" lang="zh-TW" alt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結案收費</a:t>
              </a:r>
              <a:endParaRPr kumimoji="1" lang="zh-TW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自接受委託到完成聘用程序後，才進行收費</a:t>
              </a:r>
              <a:endParaRPr kumimoji="1" lang="zh-TW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2595" y="3147"/>
              <a:ext cx="645" cy="7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提出</a:t>
              </a:r>
              <a:endParaRPr kumimoji="1" 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3240" y="3147"/>
              <a:ext cx="645" cy="7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甄選</a:t>
              </a:r>
              <a:endParaRPr kumimoji="1" 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3915" y="3162"/>
              <a:ext cx="645" cy="7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聘用</a:t>
              </a:r>
              <a:endParaRPr kumimoji="1" 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>
              <a:off x="3015" y="3467"/>
              <a:ext cx="450" cy="0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>
              <a:off x="3705" y="3466"/>
              <a:ext cx="450" cy="1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4357686" y="3572099"/>
            <a:ext cx="4482562" cy="2428817"/>
            <a:chOff x="6750" y="14464"/>
            <a:chExt cx="5880" cy="3186"/>
          </a:xfrm>
        </p:grpSpPr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6750" y="14464"/>
              <a:ext cx="5880" cy="3186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dirty="0" smtClean="0">
                <a:latin typeface="Calibri" pitchFamily="34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分段收費</a:t>
              </a:r>
              <a:r>
                <a:rPr kumimoji="1" lang="en-US" altLang="zh-TW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:</a:t>
              </a:r>
              <a:r>
                <a:rPr kumimoji="1" lang="zh-TW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每完成一個階段及收取該階段之費用</a:t>
              </a:r>
              <a:endParaRPr kumimoji="1" 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 rot="16200000">
              <a:off x="7222" y="14841"/>
              <a:ext cx="1434" cy="1613"/>
            </a:xfrm>
            <a:prstGeom prst="downArrow">
              <a:avLst>
                <a:gd name="adj1" fmla="val 73954"/>
                <a:gd name="adj2" fmla="val 40994"/>
              </a:avLst>
            </a:prstGeom>
            <a:solidFill>
              <a:srgbClr val="FFFFFF"/>
            </a:solidFill>
            <a:ln w="63500" cmpd="thickTh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提出名單</a:t>
              </a:r>
              <a:endPara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NT45,000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 rot="16200000">
              <a:off x="8985" y="14841"/>
              <a:ext cx="1434" cy="1613"/>
            </a:xfrm>
            <a:prstGeom prst="downArrow">
              <a:avLst>
                <a:gd name="adj1" fmla="val 73954"/>
                <a:gd name="adj2" fmla="val 40994"/>
              </a:avLst>
            </a:prstGeom>
            <a:solidFill>
              <a:srgbClr val="FFFFFF"/>
            </a:solidFill>
            <a:ln w="63500" cmpd="thickTh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甄選</a:t>
              </a:r>
              <a:endPara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NT45,000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 rot="16200000">
              <a:off x="10748" y="14841"/>
              <a:ext cx="1434" cy="1613"/>
            </a:xfrm>
            <a:prstGeom prst="downArrow">
              <a:avLst>
                <a:gd name="adj1" fmla="val 73954"/>
                <a:gd name="adj2" fmla="val 40994"/>
              </a:avLst>
            </a:prstGeom>
            <a:solidFill>
              <a:srgbClr val="FFFFFF"/>
            </a:solidFill>
            <a:ln w="63500" cmpd="thickTh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聘用</a:t>
              </a:r>
              <a:endPara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新細明體" pitchFamily="18" charset="-120"/>
                </a:rPr>
                <a:t>NT45,000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</a:endParaRPr>
            </a:p>
          </p:txBody>
        </p:sp>
      </p:grpSp>
      <p:sp>
        <p:nvSpPr>
          <p:cNvPr id="17" name="文字方塊 16"/>
          <p:cNvSpPr txBox="1"/>
          <p:nvPr/>
        </p:nvSpPr>
        <p:spPr>
          <a:xfrm>
            <a:off x="6643702" y="614364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50321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正式員工之招募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指除高階經理人員甄募以外其他的人才甄募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高科技產業之專業項目非一般人所能了解，與適當人選的面談活動具挑戰性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為此長期培訓對高科技產業極瞭解之顧問群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83920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4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臨時性員工及定期合約制雇員之派遣</a:t>
            </a:r>
            <a:endParaRPr lang="zh-TW" altLang="en-US" sz="40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特定職位的員工從甄選到聘用過程都由藝珂公司負責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業主不滿意可反應後更換人員，薪資是由藝珂公司先派發後向業主請款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此方法可以節省成本、帶來更多人員彈性。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高科技產業除生產和研發人員，其他支援性人員多採外包方式。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64357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64171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薪資袋式的員工派遣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與臨時性員工派遣不同為除了不接手面試與任用，其他如新資、福利事項由藝珂公司負責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原因是部分公司可以把握員工選擇權力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也因為部分公司本身對人才吸引力特強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43396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顧問群的培訓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1928802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產生原因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針對高科技產業提供人員甄募及派遣服務，提供具特定產業背景的管理顧問群擔任面試人員</a:t>
            </a:r>
          </a:p>
          <a:p>
            <a:endParaRPr lang="en-US" altLang="zh-TW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培訓分為四部份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產業動態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專業技術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人脈經營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人格心理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57214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競爭優勢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跨國公司、贏得青睞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人才尋覓網錄遍及世界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顧問權實力雄厚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環境挑戰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企業人事制度略嫌僵化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少數委託企業缺乏誠信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服務價值仍未受到應有的重視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討論問題一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請問企業利用人力仲介公司協助辦理人才甄募作業，有何效益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其優缺點為何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與公司人事部門自行辦理有何差異之處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15696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大綱</a:t>
            </a:r>
            <a:endParaRPr lang="fr-FR" altLang="zh-TW" sz="5400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55650" y="2214554"/>
            <a:ext cx="77041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2" action="ppaction://hlinksldjump"/>
              </a:rPr>
              <a:t>背景說明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3" action="ppaction://hlinksldjump"/>
              </a:rPr>
              <a:t>人力資源概況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4" action="ppaction://hlinksldjump"/>
              </a:rPr>
              <a:t>人力派遣與仲介業務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5" action="ppaction://hlinksldjump"/>
              </a:rPr>
              <a:t>顧問群的培訓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6" action="ppaction://hlinksldjump"/>
              </a:rPr>
              <a:t>競爭優勢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7" action="ppaction://hlinksldjump"/>
              </a:rPr>
              <a:t>環境挑戰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8" action="ppaction://hlinksldjump"/>
              </a:rPr>
              <a:t>討論題綱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algn="just"/>
            <a:endParaRPr lang="fr-FR" altLang="zh-TW" sz="2000" b="1" dirty="0">
              <a:solidFill>
                <a:schemeClr val="bg1"/>
              </a:solidFill>
              <a:latin typeface="Verdana" pitchFamily="34" charset="0"/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解答一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優點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節省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時間成本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更快找到適合的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人選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避免弊病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缺點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能力有待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觀察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不易做到品質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管理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1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較無集體意識</a:t>
            </a:r>
          </a:p>
          <a:p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解答一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/>
              <a:t>與自行辦理甄募差異之處</a:t>
            </a:r>
            <a:r>
              <a:rPr lang="en-US" sz="2400" dirty="0" smtClean="0"/>
              <a:t>:</a:t>
            </a:r>
            <a:endParaRPr lang="zh-TW" altLang="en-US" sz="2400" dirty="0" smtClean="0"/>
          </a:p>
          <a:p>
            <a:endParaRPr lang="zh-TW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4" y="2928934"/>
          <a:ext cx="7979227" cy="2714644"/>
        </p:xfrm>
        <a:graphic>
          <a:graphicData uri="http://schemas.openxmlformats.org/drawingml/2006/table">
            <a:tbl>
              <a:tblPr>
                <a:tableStyleId>{AF606853-7671-496A-8E4F-DF71F8EC918B}</a:tableStyleId>
              </a:tblPr>
              <a:tblGrid>
                <a:gridCol w="2659081"/>
                <a:gridCol w="2660073"/>
                <a:gridCol w="2660073"/>
              </a:tblGrid>
              <a:tr h="452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自行辦理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人力仲介公司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</a:tr>
              <a:tr h="9048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篩選標準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0" dirty="0">
                          <a:latin typeface="標楷體" pitchFamily="65" charset="-120"/>
                          <a:ea typeface="標楷體" pitchFamily="65" charset="-120"/>
                        </a:rPr>
                        <a:t>可以依照公司內部需求，來進行調整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0" dirty="0">
                          <a:latin typeface="標楷體" pitchFamily="65" charset="-120"/>
                          <a:ea typeface="標楷體" pitchFamily="65" charset="-120"/>
                        </a:rPr>
                        <a:t>比較注重業績，在態度與專業方面教難掌握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</a:tr>
              <a:tr h="9048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員工素質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經由自行考核或是面試檢視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只能依照仲介公司來交辦無法確定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</a:tr>
              <a:tr h="452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>
                          <a:latin typeface="標楷體" pitchFamily="65" charset="-120"/>
                          <a:ea typeface="標楷體" pitchFamily="65" charset="-120"/>
                        </a:rPr>
                        <a:t>甄募管道</a:t>
                      </a:r>
                      <a:endParaRPr lang="zh-TW" sz="1900" kern="10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較少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900" kern="100" dirty="0">
                          <a:latin typeface="標楷體" pitchFamily="65" charset="-120"/>
                          <a:ea typeface="標楷體" pitchFamily="65" charset="-120"/>
                        </a:rPr>
                        <a:t>較多</a:t>
                      </a:r>
                      <a:endParaRPr lang="zh-TW" sz="1900" kern="1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07157" marR="10715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討論問題二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你認為人力派遣能為企業帶來那些益處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可使得公司人力運用更加彈性化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或是能徹底解決公司人力不足之現象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解答二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益處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多樣化的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選擇</a:t>
            </a:r>
            <a:endParaRPr lang="en-US" altLang="zh-TW" sz="28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職位彈性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化</a:t>
            </a:r>
            <a:endParaRPr lang="en-US" altLang="zh-TW" sz="28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獵人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頭</a:t>
            </a:r>
            <a:endParaRPr lang="en-US" altLang="zh-TW" sz="28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補足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沒有人資部門公司的不足</a:t>
            </a:r>
            <a:endParaRPr lang="en-US" altLang="zh-TW" sz="28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討論問題三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你認為由人才派遣公司派來的員工，在管理上有何特別需要注意之處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如果派來的員工表現不佳或不聽指揮時，該如何處理呢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解答三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需要特別注意</a:t>
            </a:r>
            <a:r>
              <a:rPr 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endParaRPr lang="zh-TW" alt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職務及需求相當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清楚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品質管理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教育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訓練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員工需對派遣公司負責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討論問題四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你認為企業那些工作適合由派遣人才擔任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是不是只能限於保全或是清潔工作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還是任何工作都可以交由派遣人才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解答四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人力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派遣的工作性質通常是以辦公行政類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為主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依照工作屬性的不同，而來衡量工作是不適合派遣人員擔任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派遣人才是具有一定的風險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討論問題五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你認為人才派遣業務未來的發展空間如何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這是否會成為人力資源規劃的主流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或者只是一時的現象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解答五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514350"/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國內外在人才派遣上的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發展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全球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的產業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環境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國外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如歐、美、日等國，彈性化的工作者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人數躍升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台灣人力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派遣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市場趨勢</a:t>
            </a:r>
            <a:endParaRPr lang="zh-TW" alt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/>
            <a:endParaRPr lang="zh-TW" alt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55650" y="2492375"/>
            <a:ext cx="77041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2" action="ppaction://hlinksldjump"/>
              </a:rPr>
              <a:t>公司簡介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3" action="ppaction://hlinksldjump"/>
              </a:rPr>
              <a:t>外部環境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4" action="ppaction://hlinksldjump"/>
              </a:rPr>
              <a:t>產業介紹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背景說明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5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討論問題六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如果原有企業利用人才派遣方式將員工轉換雇主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轉為派遣公司之員工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，這是否會使得原雇主可以藉此規避勞基法的約束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如此一來，員工權益是否會受到損害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解答六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4857760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b="1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642910" y="2357430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派遣人才權益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受</a:t>
            </a: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損</a:t>
            </a:r>
            <a:endParaRPr lang="en-US" altLang="zh-TW" sz="2800" b="1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政府立法保護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/>
            <a:endParaRPr lang="zh-TW" alt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36471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討論問題七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lvl="0"/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你認為政府有無必要制定法令規範人力派遣業務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而這又將對業者產生何種衝擊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2621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解答七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42910" y="2357430"/>
            <a:ext cx="7715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需要支付人事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成本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派遣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現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因應的方式為進行溝通協調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象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可能會成為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主流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571604" y="2786058"/>
            <a:ext cx="60708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報告結束 謝謝大家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/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公司簡介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1857364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公司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名</a:t>
            </a:r>
            <a:endParaRPr 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6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藝</a:t>
            </a:r>
            <a:r>
              <a:rPr lang="zh-TW" alt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珂人力顧問公司</a:t>
            </a:r>
            <a:r>
              <a:rPr 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(Adecco Personal Co.  International)</a:t>
            </a:r>
            <a:endParaRPr lang="zh-TW" altLang="en-US" sz="26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成立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時間</a:t>
            </a:r>
            <a:endParaRPr 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en-US" sz="26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1964</a:t>
            </a:r>
            <a:r>
              <a:rPr lang="zh-TW" alt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年於法國創立。在台灣為民國</a:t>
            </a:r>
            <a:r>
              <a:rPr 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78</a:t>
            </a:r>
            <a:r>
              <a:rPr lang="zh-TW" alt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年設立。</a:t>
            </a:r>
          </a:p>
          <a:p>
            <a:pPr>
              <a:buFont typeface="Arial" pitchFamily="34" charset="0"/>
              <a:buChar char="•"/>
            </a:pPr>
            <a:r>
              <a:rPr lang="zh-TW" altLang="en-US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分布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地區</a:t>
            </a:r>
            <a:endParaRPr 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6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在</a:t>
            </a:r>
            <a:r>
              <a:rPr lang="zh-TW" altLang="en-US" sz="26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法國、美國、新加坡，其分支機構遍及四十多國家。台灣地區則是北中南三地各有分公司。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/>
          <p:cNvGraphicFramePr/>
          <p:nvPr/>
        </p:nvGraphicFramePr>
        <p:xfrm>
          <a:off x="357158" y="1285884"/>
          <a:ext cx="8562458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公司簡介</a:t>
            </a:r>
            <a:endParaRPr lang="fr-FR" altLang="zh-TW" sz="5400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642910" y="2143116"/>
            <a:ext cx="4286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其公司組織及功能表如圖</a:t>
            </a:r>
            <a:r>
              <a:rPr lang="en-US" sz="2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1.</a:t>
            </a:r>
            <a:endParaRPr lang="zh-TW" altLang="en-US" sz="2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6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43396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外部環境介紹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台灣目前正積極的朝向專業化，對於專業人才需求也逐漸增加。透過專業高級人事顧問公司來推薦適當人才，除了外商公司，本土企業也開始接受。而主要接受者多為高科技產業。</a:t>
            </a:r>
            <a:endParaRPr lang="zh-TW" altLang="en-US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2954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產業介紹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目前台灣人力顧問公司分為兩類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 </a:t>
            </a:r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+mj-ea"/>
              <a:buAutoNum type="ea1Cht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藍領階層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勞工派遣與仲介公司</a:t>
            </a:r>
          </a:p>
          <a:p>
            <a:pPr marL="514350" indent="-514350">
              <a:buFont typeface="+mj-ea"/>
              <a:buAutoNum type="ea1ChtPeriod"/>
            </a:pP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hlinkClick r:id="rId2" action="ppaction://hlinksldjump"/>
              </a:rPr>
              <a:t>白領階層</a:t>
            </a:r>
            <a:r>
              <a:rPr 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32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人員甄募及派遣服務公司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3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60708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產業介紹</a:t>
            </a:r>
            <a:r>
              <a:rPr 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54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白領階層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1928802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r>
              <a:rPr lang="zh-TW" altLang="en-US" sz="3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此部分分為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3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人員甄募業務</a:t>
            </a:r>
          </a:p>
          <a:p>
            <a:pPr marL="514350" lvl="0" indent="-514350">
              <a:buFont typeface="Wingdings" pitchFamily="2" charset="2"/>
              <a:buAutoNum type="circleNumWdWhitePlain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高階主管為所為獵人頭公司，做法隱密</a:t>
            </a:r>
          </a:p>
          <a:p>
            <a:pPr marL="514350" lvl="0" indent="-514350">
              <a:buFont typeface="Wingdings" pitchFamily="2" charset="2"/>
              <a:buAutoNum type="circleNumWdWhitePlain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中低階人員則是依據企業主要求自甄募公司選出再決定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30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人力派遣業務</a:t>
            </a:r>
          </a:p>
          <a:p>
            <a:pPr marL="514350" lvl="0" indent="-514350">
              <a:buFont typeface="Wingdings" pitchFamily="2" charset="2"/>
              <a:buAutoNum type="circleNumWdWhitePlain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將某些業務由正職人員改為短期專業人員取代</a:t>
            </a:r>
            <a:endParaRPr lang="en-US" altLang="zh-TW" sz="28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lvl="0" indent="-514350">
              <a:buFont typeface="Wingdings" pitchFamily="2" charset="2"/>
              <a:buAutoNum type="circleNumWdWhitePlain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考核權仍由企業主掌握</a:t>
            </a:r>
          </a:p>
          <a:p>
            <a:pPr marL="514350" lvl="0" indent="-514350">
              <a:buFont typeface="Wingdings" pitchFamily="2" charset="2"/>
              <a:buAutoNum type="circleNumWdWhitePlain"/>
            </a:pP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合約依照派遣公司與企業主所訂契約為限</a:t>
            </a:r>
            <a:endParaRPr lang="zh-TW" altLang="en-US" sz="28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929586" y="578645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hlinkClick r:id="rId2" action="ppaction://hlinksldjump"/>
              </a:rPr>
              <a:t>Back</a:t>
            </a:r>
            <a:endParaRPr lang="zh-TW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1049338"/>
            <a:ext cx="43396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人力資源概況</a:t>
            </a:r>
            <a:endParaRPr lang="zh-TW" altLang="en-US" sz="54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85786" y="2049473"/>
            <a:ext cx="7704138" cy="44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endParaRPr lang="zh-TW" altLang="en-US" sz="3200" dirty="0" smtClean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4" name="圖表 3"/>
          <p:cNvGraphicFramePr/>
          <p:nvPr/>
        </p:nvGraphicFramePr>
        <p:xfrm>
          <a:off x="285720" y="3214686"/>
          <a:ext cx="4262446" cy="2841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圖表 4"/>
          <p:cNvGraphicFramePr/>
          <p:nvPr/>
        </p:nvGraphicFramePr>
        <p:xfrm>
          <a:off x="4429124" y="3214686"/>
          <a:ext cx="3905256" cy="260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428596" y="2071678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除了高階經理人外，顧問群及行政人員年齡分佈</a:t>
            </a:r>
            <a:r>
              <a:rPr lang="en-US" altLang="zh-TW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30~35</a:t>
            </a:r>
            <a:r>
              <a:rPr lang="zh-TW" altLang="en-US" sz="280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歲左右</a:t>
            </a:r>
            <a:endParaRPr lang="zh-TW" altLang="en-US" sz="280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215206" y="535782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hlinkClick r:id="rId4" action="ppaction://hlinksldjump"/>
              </a:rPr>
              <a:t>Back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1159</Words>
  <Application>Microsoft PowerPoint</Application>
  <PresentationFormat>如螢幕大小 (4:3)</PresentationFormat>
  <Paragraphs>209</Paragraphs>
  <Slides>34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35" baseType="lpstr">
      <vt:lpstr>Modèle par défaut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Man in front of a Door</dc:title>
  <dc:creator>www.powerpointstyles.com</dc:creator>
  <dc:description>Image credit to graur razvan ionut / FreeDigitalPhotos.net</dc:description>
  <cp:lastModifiedBy>小康</cp:lastModifiedBy>
  <cp:revision>70</cp:revision>
  <dcterms:created xsi:type="dcterms:W3CDTF">2009-03-23T15:23:24Z</dcterms:created>
  <dcterms:modified xsi:type="dcterms:W3CDTF">2010-11-28T17:21:05Z</dcterms:modified>
</cp:coreProperties>
</file>