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7669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5254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4854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0606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4581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9578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4460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3767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7127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2743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8424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859F1-7D51-43BD-9964-8DF85F42CE3F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923D7-04D3-436C-A256-F41669AA7F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0172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LU\Desktop\10740049_903769572968064_622392816_n.pdf" TargetMode="External"/><Relationship Id="rId2" Type="http://schemas.openxmlformats.org/officeDocument/2006/relationships/hyperlink" Target="file:///C:\Users\LU\Desktop\10740252_903770092968012_708346777_n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zh.wikipedia.org/zh-tw/%E5%90%8C%E6%80%A7%E5%A9%9A%E5%A7%BB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67045"/>
          </a:xfrm>
        </p:spPr>
        <p:txBody>
          <a:bodyPr>
            <a:normAutofit fontScale="90000"/>
          </a:bodyPr>
          <a:lstStyle/>
          <a:p>
            <a:r>
              <a:rPr lang="en-US" altLang="zh-TW" sz="7300" b="1" dirty="0" smtClean="0"/>
              <a:t>Abstract</a:t>
            </a:r>
            <a:r>
              <a:rPr lang="en-US" altLang="zh-TW" b="1" dirty="0" smtClean="0"/>
              <a:t> </a:t>
            </a:r>
            <a:endParaRPr lang="zh-TW" altLang="en-US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13645" y="2034862"/>
            <a:ext cx="9465972" cy="4823138"/>
          </a:xfrm>
        </p:spPr>
        <p:txBody>
          <a:bodyPr/>
          <a:lstStyle/>
          <a:p>
            <a:pPr algn="l"/>
            <a:endParaRPr lang="en-US" altLang="zh-TW" dirty="0" smtClean="0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algn="l"/>
            <a:r>
              <a:rPr lang="en-US" altLang="zh-TW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＊</a:t>
            </a:r>
            <a:r>
              <a:rPr lang="en-US" altLang="zh-TW" dirty="0" smtClean="0"/>
              <a:t>A “people” worth to have a “home”.</a:t>
            </a:r>
          </a:p>
          <a:p>
            <a:pPr algn="l"/>
            <a:r>
              <a:rPr lang="zh-TW" altLang="en-US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＊</a:t>
            </a:r>
            <a:r>
              <a:rPr lang="en-US" altLang="zh-TW" dirty="0"/>
              <a:t>Feelings between people is no longer limited to between men and women, old </a:t>
            </a:r>
            <a:r>
              <a:rPr lang="en-US" altLang="zh-TW" dirty="0" smtClean="0"/>
              <a:t>heterosexual hegemonic </a:t>
            </a:r>
            <a:r>
              <a:rPr lang="en-US" altLang="zh-TW" dirty="0"/>
              <a:t>notion </a:t>
            </a:r>
            <a:r>
              <a:rPr lang="en-US" altLang="zh-TW" dirty="0" smtClean="0"/>
              <a:t>gradually disappeared.</a:t>
            </a:r>
            <a:endParaRPr lang="en-US" altLang="zh-TW" dirty="0" smtClean="0">
              <a:ea typeface="新細明體" panose="02020500000000000000" pitchFamily="18" charset="-120"/>
            </a:endParaRPr>
          </a:p>
          <a:p>
            <a:pPr algn="l"/>
            <a:r>
              <a:rPr lang="zh-TW" altLang="en-US" dirty="0" smtClean="0">
                <a:latin typeface="新細明體" panose="02020500000000000000" pitchFamily="18" charset="-120"/>
              </a:rPr>
              <a:t>＊</a:t>
            </a:r>
            <a:r>
              <a:rPr lang="en-US" altLang="zh-TW" dirty="0" smtClean="0"/>
              <a:t>Same-sex marriage or same-sex couples marriage, gay marriage is a marriage relationship between the same biological sex or gender identity</a:t>
            </a:r>
            <a:r>
              <a:rPr lang="en-US" altLang="zh-TW" dirty="0" smtClean="0">
                <a:latin typeface="新細明體" panose="02020500000000000000" pitchFamily="18" charset="-120"/>
              </a:rPr>
              <a:t>.</a:t>
            </a:r>
          </a:p>
          <a:p>
            <a:pPr algn="l"/>
            <a:r>
              <a:rPr lang="zh-TW" altLang="en-US" dirty="0" smtClean="0">
                <a:latin typeface="新細明體" panose="02020500000000000000" pitchFamily="18" charset="-120"/>
              </a:rPr>
              <a:t>＊ </a:t>
            </a:r>
            <a:r>
              <a:rPr lang="en-US" altLang="zh-TW" dirty="0" smtClean="0"/>
              <a:t>But the attitude of whole society to </a:t>
            </a:r>
            <a:r>
              <a:rPr lang="en-US" altLang="zh-TW" dirty="0"/>
              <a:t>homosexual </a:t>
            </a:r>
            <a:r>
              <a:rPr lang="en-US" altLang="zh-TW" dirty="0" smtClean="0"/>
              <a:t>didn’t improve with the idea of the evolution of human rights.</a:t>
            </a:r>
          </a:p>
          <a:p>
            <a:pPr algn="l"/>
            <a:r>
              <a:rPr lang="zh-TW" altLang="en-US" dirty="0" smtClean="0">
                <a:latin typeface="新細明體" panose="02020500000000000000" pitchFamily="18" charset="-120"/>
              </a:rPr>
              <a:t>＊</a:t>
            </a:r>
            <a:r>
              <a:rPr lang="en-US" altLang="zh-TW" dirty="0" smtClean="0"/>
              <a:t> H</a:t>
            </a:r>
            <a:r>
              <a:rPr lang="en-US" altLang="zh-TW" dirty="0" smtClean="0"/>
              <a:t>omosexual Affirmative </a:t>
            </a:r>
            <a:r>
              <a:rPr lang="en-US" altLang="zh-TW" dirty="0"/>
              <a:t>action</a:t>
            </a:r>
            <a:endParaRPr lang="en-US" altLang="zh-TW" dirty="0" smtClean="0">
              <a:latin typeface="新細明體" panose="02020500000000000000" pitchFamily="18" charset="-120"/>
            </a:endParaRPr>
          </a:p>
          <a:p>
            <a:pPr algn="l"/>
            <a:r>
              <a:rPr lang="zh-TW" altLang="en-US" dirty="0" smtClean="0">
                <a:latin typeface="新細明體" panose="02020500000000000000" pitchFamily="18" charset="-120"/>
              </a:rPr>
              <a:t>＊</a:t>
            </a:r>
            <a:r>
              <a:rPr lang="en-US" altLang="zh-TW" dirty="0" smtClean="0"/>
              <a:t>Explore college students’ opinion to homosexual marriage.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61437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Reference</a:t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>
                <a:hlinkClick r:id="rId2" action="ppaction://hlinkfile"/>
              </a:rPr>
              <a:t>file:///C:/Users/LU/Desktop/10740252_903770092968012_708346777_n.pdf</a:t>
            </a:r>
            <a:endParaRPr lang="en-US" altLang="zh-TW" dirty="0" smtClean="0"/>
          </a:p>
          <a:p>
            <a:r>
              <a:rPr lang="en-US" altLang="zh-TW" dirty="0" smtClean="0">
                <a:hlinkClick r:id="rId3" action="ppaction://hlinkfile"/>
              </a:rPr>
              <a:t>file:///C:/Users/LU/Desktop/10740049_903769572968064_622392816_n.pdf</a:t>
            </a:r>
            <a:endParaRPr lang="en-US" altLang="zh-TW" dirty="0" smtClean="0"/>
          </a:p>
          <a:p>
            <a:r>
              <a:rPr lang="en-US" altLang="zh-TW" dirty="0" smtClean="0">
                <a:hlinkClick r:id="rId4"/>
              </a:rPr>
              <a:t>http://zh.wikipedia.org/zh-tw/%E5%90%8C%E6%80%A7%E5%A9%9A%E5%A7%BB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77288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108</Words>
  <Application>Microsoft Office PowerPoint</Application>
  <PresentationFormat>寬螢幕</PresentationFormat>
  <Paragraphs>12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7" baseType="lpstr">
      <vt:lpstr>新細明體</vt:lpstr>
      <vt:lpstr>Arial</vt:lpstr>
      <vt:lpstr>Calibri</vt:lpstr>
      <vt:lpstr>Calibri Light</vt:lpstr>
      <vt:lpstr>Office 佈景主題</vt:lpstr>
      <vt:lpstr>Abstract </vt:lpstr>
      <vt:lpstr>Reference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Abstract</dc:title>
  <dc:creator>LU</dc:creator>
  <cp:lastModifiedBy>LU</cp:lastModifiedBy>
  <cp:revision>4</cp:revision>
  <dcterms:created xsi:type="dcterms:W3CDTF">2014-12-30T13:18:16Z</dcterms:created>
  <dcterms:modified xsi:type="dcterms:W3CDTF">2014-12-30T13:44:59Z</dcterms:modified>
</cp:coreProperties>
</file>