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69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3322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9231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384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377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4412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1576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206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2373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6664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4911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2272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80595-433A-461D-A632-8BB43B66CFA7}" type="datetimeFigureOut">
              <a:rPr lang="zh-TW" altLang="en-US" smtClean="0"/>
              <a:t>2012/12/13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5317-5480-418D-B755-FFC5426774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192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086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 descr="http://img.wired.jp/news/200804/2008040820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384" y="-157840"/>
            <a:ext cx="9577064" cy="764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395941" y="5229200"/>
            <a:ext cx="43624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ART Challenge </a:t>
            </a:r>
            <a:endParaRPr lang="zh-TW" alt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6709174" y="5274089"/>
            <a:ext cx="1728192" cy="9953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895231" y="5367699"/>
            <a:ext cx="135607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hlinkClick r:id="rId3" action="ppaction://hlinksldjump"/>
              </a:rPr>
              <a:t>START</a:t>
            </a:r>
            <a:endParaRPr lang="zh-TW" alt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286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5726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</Words>
  <Application>Microsoft Office PowerPoint</Application>
  <PresentationFormat>如螢幕大小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Office 佈景主題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aa</dc:creator>
  <cp:lastModifiedBy>aa</cp:lastModifiedBy>
  <cp:revision>3</cp:revision>
  <dcterms:created xsi:type="dcterms:W3CDTF">2012-12-13T14:02:08Z</dcterms:created>
  <dcterms:modified xsi:type="dcterms:W3CDTF">2012-12-13T14:35:03Z</dcterms:modified>
</cp:coreProperties>
</file>