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6"/>
  </p:notesMasterIdLst>
  <p:sldIdLst>
    <p:sldId id="256" r:id="rId2"/>
    <p:sldId id="259" r:id="rId3"/>
    <p:sldId id="281" r:id="rId4"/>
    <p:sldId id="257" r:id="rId5"/>
    <p:sldId id="260" r:id="rId6"/>
    <p:sldId id="261" r:id="rId7"/>
    <p:sldId id="26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279" r:id="rId16"/>
    <p:sldId id="282" r:id="rId17"/>
    <p:sldId id="283" r:id="rId18"/>
    <p:sldId id="278" r:id="rId19"/>
    <p:sldId id="293" r:id="rId20"/>
    <p:sldId id="284" r:id="rId21"/>
    <p:sldId id="277" r:id="rId22"/>
    <p:sldId id="292" r:id="rId23"/>
    <p:sldId id="289" r:id="rId24"/>
    <p:sldId id="291" r:id="rId25"/>
    <p:sldId id="276" r:id="rId26"/>
    <p:sldId id="275" r:id="rId27"/>
    <p:sldId id="295" r:id="rId28"/>
    <p:sldId id="266" r:id="rId29"/>
    <p:sldId id="267" r:id="rId30"/>
    <p:sldId id="268" r:id="rId31"/>
    <p:sldId id="258" r:id="rId32"/>
    <p:sldId id="294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274" r:id="rId41"/>
    <p:sldId id="285" r:id="rId42"/>
    <p:sldId id="286" r:id="rId43"/>
    <p:sldId id="287" r:id="rId44"/>
    <p:sldId id="280" r:id="rId4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E6092CF7-791D-477F-A05B-E825EC4A3AD6}">
          <p14:sldIdLst>
            <p14:sldId id="256"/>
            <p14:sldId id="259"/>
            <p14:sldId id="281"/>
            <p14:sldId id="257"/>
            <p14:sldId id="260"/>
            <p14:sldId id="261"/>
            <p14:sldId id="265"/>
            <p14:sldId id="296"/>
            <p14:sldId id="297"/>
            <p14:sldId id="298"/>
            <p14:sldId id="299"/>
            <p14:sldId id="300"/>
            <p14:sldId id="301"/>
            <p14:sldId id="302"/>
          </p14:sldIdLst>
        </p14:section>
        <p14:section name="未命名的章節" id="{98D3A2D2-E38D-4D5C-9B3F-BEF7AA0B6E40}">
          <p14:sldIdLst>
            <p14:sldId id="279"/>
            <p14:sldId id="282"/>
            <p14:sldId id="283"/>
            <p14:sldId id="278"/>
            <p14:sldId id="293"/>
            <p14:sldId id="284"/>
            <p14:sldId id="277"/>
            <p14:sldId id="292"/>
            <p14:sldId id="289"/>
            <p14:sldId id="291"/>
            <p14:sldId id="276"/>
            <p14:sldId id="275"/>
            <p14:sldId id="295"/>
            <p14:sldId id="266"/>
            <p14:sldId id="267"/>
            <p14:sldId id="268"/>
            <p14:sldId id="258"/>
            <p14:sldId id="294"/>
            <p14:sldId id="303"/>
            <p14:sldId id="304"/>
            <p14:sldId id="305"/>
            <p14:sldId id="306"/>
            <p14:sldId id="307"/>
            <p14:sldId id="308"/>
            <p14:sldId id="309"/>
            <p14:sldId id="274"/>
            <p14:sldId id="285"/>
            <p14:sldId id="286"/>
            <p14:sldId id="287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969" autoAdjust="0"/>
  </p:normalViewPr>
  <p:slideViewPr>
    <p:cSldViewPr>
      <p:cViewPr varScale="1">
        <p:scale>
          <a:sx n="49" d="100"/>
          <a:sy n="49" d="100"/>
        </p:scale>
        <p:origin x="-1291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B878B-FE2A-4C7D-88CC-D770F97303E0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9F9AD26-3708-4B85-875A-F7D7E5371B3D}">
      <dgm:prSet phldrT="[文字]"/>
      <dgm:spPr/>
      <dgm:t>
        <a:bodyPr/>
        <a:lstStyle/>
        <a:p>
          <a:r>
            <a:rPr lang="zh-TW" altLang="en-US" dirty="0" smtClean="0"/>
            <a:t>原物料市場預料還是十分暢旺，因為期貨市場交易的大宗物資正是都市化和工業化所需的原物料</a:t>
          </a:r>
          <a:endParaRPr lang="zh-TW" altLang="en-US" dirty="0"/>
        </a:p>
      </dgm:t>
    </dgm:pt>
    <dgm:pt modelId="{FA332DDE-00DE-43D3-8A4E-1C9C53934EF9}" type="parTrans" cxnId="{95B844E1-AC37-4AA5-9B02-3E1E2C9D9345}">
      <dgm:prSet/>
      <dgm:spPr/>
      <dgm:t>
        <a:bodyPr/>
        <a:lstStyle/>
        <a:p>
          <a:endParaRPr lang="zh-TW" altLang="en-US"/>
        </a:p>
      </dgm:t>
    </dgm:pt>
    <dgm:pt modelId="{00DD2459-0D41-4CFB-B9B8-550382A71468}" type="sibTrans" cxnId="{95B844E1-AC37-4AA5-9B02-3E1E2C9D9345}">
      <dgm:prSet/>
      <dgm:spPr/>
      <dgm:t>
        <a:bodyPr/>
        <a:lstStyle/>
        <a:p>
          <a:endParaRPr lang="zh-TW" altLang="en-US"/>
        </a:p>
      </dgm:t>
    </dgm:pt>
    <dgm:pt modelId="{7261FD8F-A24F-442F-BFCA-F2D7FC9E496C}">
      <dgm:prSet phldrT="[文字]" custT="1"/>
      <dgm:spPr/>
      <dgm:t>
        <a:bodyPr/>
        <a:lstStyle/>
        <a:p>
          <a:r>
            <a:rPr lang="zh-TW" altLang="en-US" sz="2000" dirty="0" smtClean="0"/>
            <a:t>歷經整個世代以來最嚴重的金融崩潰，與過去十年來史坦普</a:t>
          </a:r>
          <a:r>
            <a:rPr lang="en-US" altLang="zh-TW" sz="2000" dirty="0" smtClean="0"/>
            <a:t>500</a:t>
          </a:r>
          <a:r>
            <a:rPr lang="zh-TW" altLang="en-US" sz="2000" dirty="0" smtClean="0"/>
            <a:t>指數（</a:t>
          </a:r>
          <a:r>
            <a:rPr lang="en-US" altLang="zh-TW" sz="2000" dirty="0" smtClean="0"/>
            <a:t>S&amp;P 500</a:t>
          </a:r>
          <a:r>
            <a:rPr lang="zh-TW" altLang="en-US" sz="2000" dirty="0" smtClean="0"/>
            <a:t>）的空頭走勢後。</a:t>
          </a:r>
          <a:endParaRPr lang="zh-TW" altLang="en-US" sz="2000" dirty="0"/>
        </a:p>
      </dgm:t>
    </dgm:pt>
    <dgm:pt modelId="{0563EF6F-A053-447F-B0AD-51DA57DFEBC0}" type="parTrans" cxnId="{91A5F43D-7B42-4D18-99F3-F2ECCE6CCBA8}">
      <dgm:prSet/>
      <dgm:spPr/>
      <dgm:t>
        <a:bodyPr/>
        <a:lstStyle/>
        <a:p>
          <a:endParaRPr lang="zh-TW" altLang="en-US"/>
        </a:p>
      </dgm:t>
    </dgm:pt>
    <dgm:pt modelId="{2323AB35-CADC-4493-8DBA-D38D5646EB41}" type="sibTrans" cxnId="{91A5F43D-7B42-4D18-99F3-F2ECCE6CCBA8}">
      <dgm:prSet/>
      <dgm:spPr/>
      <dgm:t>
        <a:bodyPr/>
        <a:lstStyle/>
        <a:p>
          <a:endParaRPr lang="zh-TW" altLang="en-US"/>
        </a:p>
      </dgm:t>
    </dgm:pt>
    <dgm:pt modelId="{1AC6D75C-7CD3-45AC-8552-44888912F554}">
      <dgm:prSet phldrT="[文字]" custT="1"/>
      <dgm:spPr/>
      <dgm:t>
        <a:bodyPr/>
        <a:lstStyle/>
        <a:p>
          <a:r>
            <a:rPr lang="zh-TW" altLang="en-US" sz="2000" dirty="0" smtClean="0"/>
            <a:t>負債沉重西方國家幾年的低迷成長，就業方面的表現悲觀</a:t>
          </a:r>
          <a:endParaRPr lang="zh-TW" altLang="en-US" sz="2000" dirty="0"/>
        </a:p>
      </dgm:t>
    </dgm:pt>
    <dgm:pt modelId="{D8403223-EDA4-405F-9304-94C015C91361}" type="parTrans" cxnId="{A464E3C8-1F9B-42E3-A708-C52BD8FCB82B}">
      <dgm:prSet/>
      <dgm:spPr/>
      <dgm:t>
        <a:bodyPr/>
        <a:lstStyle/>
        <a:p>
          <a:endParaRPr lang="zh-TW" altLang="en-US"/>
        </a:p>
      </dgm:t>
    </dgm:pt>
    <dgm:pt modelId="{1A77970D-1066-4356-9EF6-6EFBBEFD2E63}" type="sibTrans" cxnId="{A464E3C8-1F9B-42E3-A708-C52BD8FCB82B}">
      <dgm:prSet/>
      <dgm:spPr/>
      <dgm:t>
        <a:bodyPr/>
        <a:lstStyle/>
        <a:p>
          <a:endParaRPr lang="zh-TW" altLang="en-US"/>
        </a:p>
      </dgm:t>
    </dgm:pt>
    <dgm:pt modelId="{47613B71-299E-4086-8F29-35BACFC1D618}">
      <dgm:prSet phldrT="[文字]"/>
      <dgm:spPr/>
      <dgm:t>
        <a:bodyPr/>
        <a:lstStyle/>
        <a:p>
          <a:r>
            <a:rPr lang="zh-TW" altLang="en-US" dirty="0" smtClean="0"/>
            <a:t>原物料市場正是大利多</a:t>
          </a:r>
          <a:endParaRPr lang="zh-TW" altLang="en-US" dirty="0"/>
        </a:p>
      </dgm:t>
    </dgm:pt>
    <dgm:pt modelId="{8FFA636C-B42D-400E-B973-D74B78F06D6B}" type="parTrans" cxnId="{509847EB-DDC9-4FEE-B248-C0D4D9D1C730}">
      <dgm:prSet/>
      <dgm:spPr/>
      <dgm:t>
        <a:bodyPr/>
        <a:lstStyle/>
        <a:p>
          <a:endParaRPr lang="zh-TW" altLang="en-US"/>
        </a:p>
      </dgm:t>
    </dgm:pt>
    <dgm:pt modelId="{0ED047BC-3148-4E3A-AD42-27ABE8815DEB}" type="sibTrans" cxnId="{509847EB-DDC9-4FEE-B248-C0D4D9D1C730}">
      <dgm:prSet/>
      <dgm:spPr/>
      <dgm:t>
        <a:bodyPr/>
        <a:lstStyle/>
        <a:p>
          <a:endParaRPr lang="zh-TW" altLang="en-US"/>
        </a:p>
      </dgm:t>
    </dgm:pt>
    <dgm:pt modelId="{557679D2-209B-4986-9B68-62A9B664454D}">
      <dgm:prSet phldrT="[文字]" custT="1"/>
      <dgm:spPr/>
      <dgm:t>
        <a:bodyPr/>
        <a:lstStyle/>
        <a:p>
          <a:r>
            <a:rPr lang="zh-TW" altLang="en-US" sz="2000" dirty="0" smtClean="0"/>
            <a:t>數億的人民掙脫貧困而崛起</a:t>
          </a:r>
          <a:endParaRPr lang="zh-TW" altLang="en-US" sz="2000" dirty="0"/>
        </a:p>
      </dgm:t>
    </dgm:pt>
    <dgm:pt modelId="{D157B41F-9BCE-4E9E-B0F0-4A421775241C}" type="parTrans" cxnId="{75C7D10A-34AF-409E-8F94-3E7F3DBAEA5A}">
      <dgm:prSet/>
      <dgm:spPr/>
      <dgm:t>
        <a:bodyPr/>
        <a:lstStyle/>
        <a:p>
          <a:endParaRPr lang="zh-TW" altLang="en-US"/>
        </a:p>
      </dgm:t>
    </dgm:pt>
    <dgm:pt modelId="{D8F184B4-F753-431C-AFDB-7E35BC782C4A}" type="sibTrans" cxnId="{75C7D10A-34AF-409E-8F94-3E7F3DBAEA5A}">
      <dgm:prSet/>
      <dgm:spPr/>
      <dgm:t>
        <a:bodyPr/>
        <a:lstStyle/>
        <a:p>
          <a:endParaRPr lang="zh-TW" altLang="en-US"/>
        </a:p>
      </dgm:t>
    </dgm:pt>
    <dgm:pt modelId="{AF8F07DE-60CE-4B93-BAC3-C39584C2DAE8}">
      <dgm:prSet phldrT="[文字]" custT="1"/>
      <dgm:spPr/>
      <dgm:t>
        <a:bodyPr/>
        <a:lstStyle/>
        <a:p>
          <a:r>
            <a:rPr lang="zh-TW" altLang="en-US" sz="2000" dirty="0" smtClean="0"/>
            <a:t>全球唯一爆炸性成長的亞洲地區</a:t>
          </a:r>
          <a:endParaRPr lang="zh-TW" altLang="en-US" sz="2000" dirty="0"/>
        </a:p>
      </dgm:t>
    </dgm:pt>
    <dgm:pt modelId="{9EE092B9-91FD-445D-BE00-BDAEB6576D8A}" type="parTrans" cxnId="{F0AB876D-E891-4B13-896F-D342AE03B2C0}">
      <dgm:prSet/>
      <dgm:spPr/>
      <dgm:t>
        <a:bodyPr/>
        <a:lstStyle/>
        <a:p>
          <a:endParaRPr lang="zh-TW" altLang="en-US"/>
        </a:p>
      </dgm:t>
    </dgm:pt>
    <dgm:pt modelId="{C83D6785-B387-4DF2-8CCA-82FFFF9574FA}" type="sibTrans" cxnId="{F0AB876D-E891-4B13-896F-D342AE03B2C0}">
      <dgm:prSet/>
      <dgm:spPr/>
      <dgm:t>
        <a:bodyPr/>
        <a:lstStyle/>
        <a:p>
          <a:endParaRPr lang="zh-TW" altLang="en-US"/>
        </a:p>
      </dgm:t>
    </dgm:pt>
    <dgm:pt modelId="{41FACBED-B93F-41CF-9898-66F08C4A98DF}" type="pres">
      <dgm:prSet presAssocID="{0F0B878B-FE2A-4C7D-88CC-D770F97303E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C2D0CF5-6D24-43A0-86EC-6CEA35E88FB9}" type="pres">
      <dgm:prSet presAssocID="{F9F9AD26-3708-4B85-875A-F7D7E5371B3D}" presName="vertOne" presStyleCnt="0"/>
      <dgm:spPr/>
    </dgm:pt>
    <dgm:pt modelId="{215A3103-7F74-401B-89F3-472404C07D39}" type="pres">
      <dgm:prSet presAssocID="{F9F9AD26-3708-4B85-875A-F7D7E5371B3D}" presName="txOne" presStyleLbl="node0" presStyleIdx="0" presStyleCnt="1" custLinFactNeighborX="-11" custLinFactNeighborY="-135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45B43EB-2804-462D-8913-8EEDE9406DEB}" type="pres">
      <dgm:prSet presAssocID="{F9F9AD26-3708-4B85-875A-F7D7E5371B3D}" presName="parTransOne" presStyleCnt="0"/>
      <dgm:spPr/>
    </dgm:pt>
    <dgm:pt modelId="{840A3D87-4086-4010-9341-40DCE79EA35C}" type="pres">
      <dgm:prSet presAssocID="{F9F9AD26-3708-4B85-875A-F7D7E5371B3D}" presName="horzOne" presStyleCnt="0"/>
      <dgm:spPr/>
    </dgm:pt>
    <dgm:pt modelId="{10C5DF30-A96D-4818-8F2D-2F8AF3ED3DD6}" type="pres">
      <dgm:prSet presAssocID="{7261FD8F-A24F-442F-BFCA-F2D7FC9E496C}" presName="vertTwo" presStyleCnt="0"/>
      <dgm:spPr/>
    </dgm:pt>
    <dgm:pt modelId="{D1652EBA-FDB1-433E-B604-969F2DE95136}" type="pres">
      <dgm:prSet presAssocID="{7261FD8F-A24F-442F-BFCA-F2D7FC9E496C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39B91BD-95BC-4048-AD98-117221F078ED}" type="pres">
      <dgm:prSet presAssocID="{7261FD8F-A24F-442F-BFCA-F2D7FC9E496C}" presName="parTransTwo" presStyleCnt="0"/>
      <dgm:spPr/>
    </dgm:pt>
    <dgm:pt modelId="{88938BC7-FEBD-4BEE-81DA-84CF960F2E94}" type="pres">
      <dgm:prSet presAssocID="{7261FD8F-A24F-442F-BFCA-F2D7FC9E496C}" presName="horzTwo" presStyleCnt="0"/>
      <dgm:spPr/>
    </dgm:pt>
    <dgm:pt modelId="{244C7950-8B2B-49A4-882D-0DB117D3C353}" type="pres">
      <dgm:prSet presAssocID="{1AC6D75C-7CD3-45AC-8552-44888912F554}" presName="vertThree" presStyleCnt="0"/>
      <dgm:spPr/>
    </dgm:pt>
    <dgm:pt modelId="{D9F99D6A-C6EA-4717-B351-9B38C6D8810D}" type="pres">
      <dgm:prSet presAssocID="{1AC6D75C-7CD3-45AC-8552-44888912F554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33E6EEF-A82D-4045-A917-2FE4E3045481}" type="pres">
      <dgm:prSet presAssocID="{1AC6D75C-7CD3-45AC-8552-44888912F554}" presName="horzThree" presStyleCnt="0"/>
      <dgm:spPr/>
    </dgm:pt>
    <dgm:pt modelId="{B54E8E2A-E285-496F-89C6-D07D52A00E1B}" type="pres">
      <dgm:prSet presAssocID="{1A77970D-1066-4356-9EF6-6EFBBEFD2E63}" presName="sibSpaceThree" presStyleCnt="0"/>
      <dgm:spPr/>
    </dgm:pt>
    <dgm:pt modelId="{4CDA377D-BAB2-40C9-A185-732C0E70F02D}" type="pres">
      <dgm:prSet presAssocID="{47613B71-299E-4086-8F29-35BACFC1D618}" presName="vertThree" presStyleCnt="0"/>
      <dgm:spPr/>
    </dgm:pt>
    <dgm:pt modelId="{C6CAF988-1828-4DF1-83A8-126905FFD851}" type="pres">
      <dgm:prSet presAssocID="{47613B71-299E-4086-8F29-35BACFC1D618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6AAD2FF-B556-49E1-B9DA-58D6F19A1311}" type="pres">
      <dgm:prSet presAssocID="{47613B71-299E-4086-8F29-35BACFC1D618}" presName="horzThree" presStyleCnt="0"/>
      <dgm:spPr/>
    </dgm:pt>
    <dgm:pt modelId="{F556C04B-E727-49EE-8062-92B18D6F0EED}" type="pres">
      <dgm:prSet presAssocID="{2323AB35-CADC-4493-8DBA-D38D5646EB41}" presName="sibSpaceTwo" presStyleCnt="0"/>
      <dgm:spPr/>
    </dgm:pt>
    <dgm:pt modelId="{C2E7EB62-6192-4F9E-8FFF-A92E4AC7FF14}" type="pres">
      <dgm:prSet presAssocID="{557679D2-209B-4986-9B68-62A9B664454D}" presName="vertTwo" presStyleCnt="0"/>
      <dgm:spPr/>
    </dgm:pt>
    <dgm:pt modelId="{9409A015-D086-4FA5-ACF5-F3C87998AD9C}" type="pres">
      <dgm:prSet presAssocID="{557679D2-209B-4986-9B68-62A9B664454D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4DFACF9-9DBC-46C4-8505-79929B832492}" type="pres">
      <dgm:prSet presAssocID="{557679D2-209B-4986-9B68-62A9B664454D}" presName="parTransTwo" presStyleCnt="0"/>
      <dgm:spPr/>
    </dgm:pt>
    <dgm:pt modelId="{E74047DF-164E-4E4E-9728-5689FA609B7F}" type="pres">
      <dgm:prSet presAssocID="{557679D2-209B-4986-9B68-62A9B664454D}" presName="horzTwo" presStyleCnt="0"/>
      <dgm:spPr/>
    </dgm:pt>
    <dgm:pt modelId="{5796EE08-2E41-4059-BF4E-85942E5C089D}" type="pres">
      <dgm:prSet presAssocID="{AF8F07DE-60CE-4B93-BAC3-C39584C2DAE8}" presName="vertThree" presStyleCnt="0"/>
      <dgm:spPr/>
    </dgm:pt>
    <dgm:pt modelId="{9BB00D06-9F91-47D9-83EE-6DEE0CE4D8B0}" type="pres">
      <dgm:prSet presAssocID="{AF8F07DE-60CE-4B93-BAC3-C39584C2DAE8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D675B6C-5BE3-4ED6-B64A-E0E649583D2C}" type="pres">
      <dgm:prSet presAssocID="{AF8F07DE-60CE-4B93-BAC3-C39584C2DAE8}" presName="horzThree" presStyleCnt="0"/>
      <dgm:spPr/>
    </dgm:pt>
  </dgm:ptLst>
  <dgm:cxnLst>
    <dgm:cxn modelId="{AEAD7FE3-B384-4039-B7B6-22248C57E5A5}" type="presOf" srcId="{F9F9AD26-3708-4B85-875A-F7D7E5371B3D}" destId="{215A3103-7F74-401B-89F3-472404C07D39}" srcOrd="0" destOrd="0" presId="urn:microsoft.com/office/officeart/2005/8/layout/hierarchy4"/>
    <dgm:cxn modelId="{2A2BC809-535D-4D37-B25D-F48B16CEF271}" type="presOf" srcId="{0F0B878B-FE2A-4C7D-88CC-D770F97303E0}" destId="{41FACBED-B93F-41CF-9898-66F08C4A98DF}" srcOrd="0" destOrd="0" presId="urn:microsoft.com/office/officeart/2005/8/layout/hierarchy4"/>
    <dgm:cxn modelId="{75C7D10A-34AF-409E-8F94-3E7F3DBAEA5A}" srcId="{F9F9AD26-3708-4B85-875A-F7D7E5371B3D}" destId="{557679D2-209B-4986-9B68-62A9B664454D}" srcOrd="1" destOrd="0" parTransId="{D157B41F-9BCE-4E9E-B0F0-4A421775241C}" sibTransId="{D8F184B4-F753-431C-AFDB-7E35BC782C4A}"/>
    <dgm:cxn modelId="{509847EB-DDC9-4FEE-B248-C0D4D9D1C730}" srcId="{7261FD8F-A24F-442F-BFCA-F2D7FC9E496C}" destId="{47613B71-299E-4086-8F29-35BACFC1D618}" srcOrd="1" destOrd="0" parTransId="{8FFA636C-B42D-400E-B973-D74B78F06D6B}" sibTransId="{0ED047BC-3148-4E3A-AD42-27ABE8815DEB}"/>
    <dgm:cxn modelId="{91A5F43D-7B42-4D18-99F3-F2ECCE6CCBA8}" srcId="{F9F9AD26-3708-4B85-875A-F7D7E5371B3D}" destId="{7261FD8F-A24F-442F-BFCA-F2D7FC9E496C}" srcOrd="0" destOrd="0" parTransId="{0563EF6F-A053-447F-B0AD-51DA57DFEBC0}" sibTransId="{2323AB35-CADC-4493-8DBA-D38D5646EB41}"/>
    <dgm:cxn modelId="{95B844E1-AC37-4AA5-9B02-3E1E2C9D9345}" srcId="{0F0B878B-FE2A-4C7D-88CC-D770F97303E0}" destId="{F9F9AD26-3708-4B85-875A-F7D7E5371B3D}" srcOrd="0" destOrd="0" parTransId="{FA332DDE-00DE-43D3-8A4E-1C9C53934EF9}" sibTransId="{00DD2459-0D41-4CFB-B9B8-550382A71468}"/>
    <dgm:cxn modelId="{F0AB876D-E891-4B13-896F-D342AE03B2C0}" srcId="{557679D2-209B-4986-9B68-62A9B664454D}" destId="{AF8F07DE-60CE-4B93-BAC3-C39584C2DAE8}" srcOrd="0" destOrd="0" parTransId="{9EE092B9-91FD-445D-BE00-BDAEB6576D8A}" sibTransId="{C83D6785-B387-4DF2-8CCA-82FFFF9574FA}"/>
    <dgm:cxn modelId="{72B8ECC8-9AEC-4576-A8C9-7517F14DD808}" type="presOf" srcId="{1AC6D75C-7CD3-45AC-8552-44888912F554}" destId="{D9F99D6A-C6EA-4717-B351-9B38C6D8810D}" srcOrd="0" destOrd="0" presId="urn:microsoft.com/office/officeart/2005/8/layout/hierarchy4"/>
    <dgm:cxn modelId="{8C7D4AEE-BA00-4F57-924B-5E647A09C206}" type="presOf" srcId="{AF8F07DE-60CE-4B93-BAC3-C39584C2DAE8}" destId="{9BB00D06-9F91-47D9-83EE-6DEE0CE4D8B0}" srcOrd="0" destOrd="0" presId="urn:microsoft.com/office/officeart/2005/8/layout/hierarchy4"/>
    <dgm:cxn modelId="{E99D08FB-12B0-404E-B736-081BF033E95D}" type="presOf" srcId="{47613B71-299E-4086-8F29-35BACFC1D618}" destId="{C6CAF988-1828-4DF1-83A8-126905FFD851}" srcOrd="0" destOrd="0" presId="urn:microsoft.com/office/officeart/2005/8/layout/hierarchy4"/>
    <dgm:cxn modelId="{A464E3C8-1F9B-42E3-A708-C52BD8FCB82B}" srcId="{7261FD8F-A24F-442F-BFCA-F2D7FC9E496C}" destId="{1AC6D75C-7CD3-45AC-8552-44888912F554}" srcOrd="0" destOrd="0" parTransId="{D8403223-EDA4-405F-9304-94C015C91361}" sibTransId="{1A77970D-1066-4356-9EF6-6EFBBEFD2E63}"/>
    <dgm:cxn modelId="{40BE7442-E2F5-4D02-A5EC-2F370A76E2BD}" type="presOf" srcId="{7261FD8F-A24F-442F-BFCA-F2D7FC9E496C}" destId="{D1652EBA-FDB1-433E-B604-969F2DE95136}" srcOrd="0" destOrd="0" presId="urn:microsoft.com/office/officeart/2005/8/layout/hierarchy4"/>
    <dgm:cxn modelId="{7AF1912A-A8E4-4136-9F0A-4E0FBC3043E7}" type="presOf" srcId="{557679D2-209B-4986-9B68-62A9B664454D}" destId="{9409A015-D086-4FA5-ACF5-F3C87998AD9C}" srcOrd="0" destOrd="0" presId="urn:microsoft.com/office/officeart/2005/8/layout/hierarchy4"/>
    <dgm:cxn modelId="{3E3663F0-0F02-4718-B626-9E775CF76EA3}" type="presParOf" srcId="{41FACBED-B93F-41CF-9898-66F08C4A98DF}" destId="{AC2D0CF5-6D24-43A0-86EC-6CEA35E88FB9}" srcOrd="0" destOrd="0" presId="urn:microsoft.com/office/officeart/2005/8/layout/hierarchy4"/>
    <dgm:cxn modelId="{27ABB6F8-71BE-4BF5-8CE9-C016F7CF766C}" type="presParOf" srcId="{AC2D0CF5-6D24-43A0-86EC-6CEA35E88FB9}" destId="{215A3103-7F74-401B-89F3-472404C07D39}" srcOrd="0" destOrd="0" presId="urn:microsoft.com/office/officeart/2005/8/layout/hierarchy4"/>
    <dgm:cxn modelId="{A5B6C93F-81DF-4E22-8F57-42A724AF47CF}" type="presParOf" srcId="{AC2D0CF5-6D24-43A0-86EC-6CEA35E88FB9}" destId="{D45B43EB-2804-462D-8913-8EEDE9406DEB}" srcOrd="1" destOrd="0" presId="urn:microsoft.com/office/officeart/2005/8/layout/hierarchy4"/>
    <dgm:cxn modelId="{D010AA4B-BF24-4750-B36A-5366BFDC338F}" type="presParOf" srcId="{AC2D0CF5-6D24-43A0-86EC-6CEA35E88FB9}" destId="{840A3D87-4086-4010-9341-40DCE79EA35C}" srcOrd="2" destOrd="0" presId="urn:microsoft.com/office/officeart/2005/8/layout/hierarchy4"/>
    <dgm:cxn modelId="{AAA71995-C4D8-4ABD-AEE2-D410025771CE}" type="presParOf" srcId="{840A3D87-4086-4010-9341-40DCE79EA35C}" destId="{10C5DF30-A96D-4818-8F2D-2F8AF3ED3DD6}" srcOrd="0" destOrd="0" presId="urn:microsoft.com/office/officeart/2005/8/layout/hierarchy4"/>
    <dgm:cxn modelId="{F67A7603-4C78-4C3F-A0D4-2A443B43B414}" type="presParOf" srcId="{10C5DF30-A96D-4818-8F2D-2F8AF3ED3DD6}" destId="{D1652EBA-FDB1-433E-B604-969F2DE95136}" srcOrd="0" destOrd="0" presId="urn:microsoft.com/office/officeart/2005/8/layout/hierarchy4"/>
    <dgm:cxn modelId="{41B86E47-4900-406B-A221-22449A6C65CF}" type="presParOf" srcId="{10C5DF30-A96D-4818-8F2D-2F8AF3ED3DD6}" destId="{039B91BD-95BC-4048-AD98-117221F078ED}" srcOrd="1" destOrd="0" presId="urn:microsoft.com/office/officeart/2005/8/layout/hierarchy4"/>
    <dgm:cxn modelId="{C2FEFDEA-07E6-4954-9FC1-5E1DE6A5804D}" type="presParOf" srcId="{10C5DF30-A96D-4818-8F2D-2F8AF3ED3DD6}" destId="{88938BC7-FEBD-4BEE-81DA-84CF960F2E94}" srcOrd="2" destOrd="0" presId="urn:microsoft.com/office/officeart/2005/8/layout/hierarchy4"/>
    <dgm:cxn modelId="{6AA3F331-BC44-4390-B8EC-ACA311A08E5D}" type="presParOf" srcId="{88938BC7-FEBD-4BEE-81DA-84CF960F2E94}" destId="{244C7950-8B2B-49A4-882D-0DB117D3C353}" srcOrd="0" destOrd="0" presId="urn:microsoft.com/office/officeart/2005/8/layout/hierarchy4"/>
    <dgm:cxn modelId="{81FA232D-54C6-4A30-A832-B44B11B7AE4E}" type="presParOf" srcId="{244C7950-8B2B-49A4-882D-0DB117D3C353}" destId="{D9F99D6A-C6EA-4717-B351-9B38C6D8810D}" srcOrd="0" destOrd="0" presId="urn:microsoft.com/office/officeart/2005/8/layout/hierarchy4"/>
    <dgm:cxn modelId="{0E13082F-3CC3-4F86-AAAE-8CAFD6F4F731}" type="presParOf" srcId="{244C7950-8B2B-49A4-882D-0DB117D3C353}" destId="{133E6EEF-A82D-4045-A917-2FE4E3045481}" srcOrd="1" destOrd="0" presId="urn:microsoft.com/office/officeart/2005/8/layout/hierarchy4"/>
    <dgm:cxn modelId="{ECA35434-BF50-4F7F-9048-FB5EBC7830C4}" type="presParOf" srcId="{88938BC7-FEBD-4BEE-81DA-84CF960F2E94}" destId="{B54E8E2A-E285-496F-89C6-D07D52A00E1B}" srcOrd="1" destOrd="0" presId="urn:microsoft.com/office/officeart/2005/8/layout/hierarchy4"/>
    <dgm:cxn modelId="{AD37176F-6007-402E-8AC5-DADA0A7E6DF4}" type="presParOf" srcId="{88938BC7-FEBD-4BEE-81DA-84CF960F2E94}" destId="{4CDA377D-BAB2-40C9-A185-732C0E70F02D}" srcOrd="2" destOrd="0" presId="urn:microsoft.com/office/officeart/2005/8/layout/hierarchy4"/>
    <dgm:cxn modelId="{A4987679-1037-4AA2-88DD-E6D16D89752E}" type="presParOf" srcId="{4CDA377D-BAB2-40C9-A185-732C0E70F02D}" destId="{C6CAF988-1828-4DF1-83A8-126905FFD851}" srcOrd="0" destOrd="0" presId="urn:microsoft.com/office/officeart/2005/8/layout/hierarchy4"/>
    <dgm:cxn modelId="{2FB414CD-1B0F-4907-94DD-823E63E071DF}" type="presParOf" srcId="{4CDA377D-BAB2-40C9-A185-732C0E70F02D}" destId="{46AAD2FF-B556-49E1-B9DA-58D6F19A1311}" srcOrd="1" destOrd="0" presId="urn:microsoft.com/office/officeart/2005/8/layout/hierarchy4"/>
    <dgm:cxn modelId="{F26B9D2A-6F3B-4D4E-B379-724D5A581EFD}" type="presParOf" srcId="{840A3D87-4086-4010-9341-40DCE79EA35C}" destId="{F556C04B-E727-49EE-8062-92B18D6F0EED}" srcOrd="1" destOrd="0" presId="urn:microsoft.com/office/officeart/2005/8/layout/hierarchy4"/>
    <dgm:cxn modelId="{46BD3AD4-7260-4D48-B87D-5869DAFFDCA5}" type="presParOf" srcId="{840A3D87-4086-4010-9341-40DCE79EA35C}" destId="{C2E7EB62-6192-4F9E-8FFF-A92E4AC7FF14}" srcOrd="2" destOrd="0" presId="urn:microsoft.com/office/officeart/2005/8/layout/hierarchy4"/>
    <dgm:cxn modelId="{6091D989-8BAF-49E2-AD79-36CE5556A3A7}" type="presParOf" srcId="{C2E7EB62-6192-4F9E-8FFF-A92E4AC7FF14}" destId="{9409A015-D086-4FA5-ACF5-F3C87998AD9C}" srcOrd="0" destOrd="0" presId="urn:microsoft.com/office/officeart/2005/8/layout/hierarchy4"/>
    <dgm:cxn modelId="{6A75B480-66A9-4208-95EB-5B8B3508102A}" type="presParOf" srcId="{C2E7EB62-6192-4F9E-8FFF-A92E4AC7FF14}" destId="{A4DFACF9-9DBC-46C4-8505-79929B832492}" srcOrd="1" destOrd="0" presId="urn:microsoft.com/office/officeart/2005/8/layout/hierarchy4"/>
    <dgm:cxn modelId="{C6886B99-B029-41AC-9F5B-88DA51FE7E4E}" type="presParOf" srcId="{C2E7EB62-6192-4F9E-8FFF-A92E4AC7FF14}" destId="{E74047DF-164E-4E4E-9728-5689FA609B7F}" srcOrd="2" destOrd="0" presId="urn:microsoft.com/office/officeart/2005/8/layout/hierarchy4"/>
    <dgm:cxn modelId="{368CA28D-35FC-4058-AAC1-DD4DBB632271}" type="presParOf" srcId="{E74047DF-164E-4E4E-9728-5689FA609B7F}" destId="{5796EE08-2E41-4059-BF4E-85942E5C089D}" srcOrd="0" destOrd="0" presId="urn:microsoft.com/office/officeart/2005/8/layout/hierarchy4"/>
    <dgm:cxn modelId="{45777CEA-7279-4E07-9F06-7F93F165E615}" type="presParOf" srcId="{5796EE08-2E41-4059-BF4E-85942E5C089D}" destId="{9BB00D06-9F91-47D9-83EE-6DEE0CE4D8B0}" srcOrd="0" destOrd="0" presId="urn:microsoft.com/office/officeart/2005/8/layout/hierarchy4"/>
    <dgm:cxn modelId="{88572515-DB52-452B-AD68-835ACEE86F55}" type="presParOf" srcId="{5796EE08-2E41-4059-BF4E-85942E5C089D}" destId="{BD675B6C-5BE3-4ED6-B64A-E0E649583D2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2594A4-E303-4D9A-A3E9-B75D27B0FD32}" type="doc">
      <dgm:prSet loTypeId="urn:microsoft.com/office/officeart/2005/8/layout/hProcess7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D5F57382-37F5-400C-8679-4CD75B9EC2F7}">
      <dgm:prSet phldrT="[文字]"/>
      <dgm:spPr/>
      <dgm:t>
        <a:bodyPr/>
        <a:lstStyle/>
        <a:p>
          <a:r>
            <a:rPr lang="en-US" altLang="zh-TW" dirty="0" smtClean="0"/>
            <a:t>1970</a:t>
          </a:r>
          <a:r>
            <a:rPr lang="zh-TW" altLang="en-US" dirty="0" smtClean="0"/>
            <a:t>年代</a:t>
          </a:r>
          <a:endParaRPr lang="zh-TW" altLang="en-US" dirty="0"/>
        </a:p>
      </dgm:t>
    </dgm:pt>
    <dgm:pt modelId="{D22FB3A2-FF1D-4110-9C4E-B7A733369C15}" type="parTrans" cxnId="{BC343DAA-C7D3-4249-96CE-7EAE4DA67FB7}">
      <dgm:prSet/>
      <dgm:spPr/>
      <dgm:t>
        <a:bodyPr/>
        <a:lstStyle/>
        <a:p>
          <a:endParaRPr lang="zh-TW" altLang="en-US"/>
        </a:p>
      </dgm:t>
    </dgm:pt>
    <dgm:pt modelId="{2DA05B1C-62ED-43FA-834F-E135DD6F40F4}" type="sibTrans" cxnId="{BC343DAA-C7D3-4249-96CE-7EAE4DA67FB7}">
      <dgm:prSet/>
      <dgm:spPr/>
      <dgm:t>
        <a:bodyPr/>
        <a:lstStyle/>
        <a:p>
          <a:endParaRPr lang="zh-TW" altLang="en-US"/>
        </a:p>
      </dgm:t>
    </dgm:pt>
    <dgm:pt modelId="{0244BBDD-C244-4013-8040-8505A41AD4E6}">
      <dgm:prSet phldrT="[文字]" custT="1"/>
      <dgm:spPr/>
      <dgm:t>
        <a:bodyPr/>
        <a:lstStyle/>
        <a:p>
          <a:r>
            <a:rPr lang="zh-TW" altLang="en-US" sz="2000" dirty="0" smtClean="0"/>
            <a:t>當股票和債券無所作為之際，</a:t>
          </a:r>
          <a:endParaRPr lang="zh-TW" altLang="en-US" sz="2000" dirty="0"/>
        </a:p>
      </dgm:t>
    </dgm:pt>
    <dgm:pt modelId="{51B270FB-1F13-4859-A18A-042EB359785C}" type="parTrans" cxnId="{56D7E658-1E02-4A19-9F1A-B2DDB317D034}">
      <dgm:prSet/>
      <dgm:spPr/>
      <dgm:t>
        <a:bodyPr/>
        <a:lstStyle/>
        <a:p>
          <a:endParaRPr lang="zh-TW" altLang="en-US"/>
        </a:p>
      </dgm:t>
    </dgm:pt>
    <dgm:pt modelId="{FE5317CB-BE1D-476B-A60E-888A0B70344B}" type="sibTrans" cxnId="{56D7E658-1E02-4A19-9F1A-B2DDB317D034}">
      <dgm:prSet/>
      <dgm:spPr/>
      <dgm:t>
        <a:bodyPr/>
        <a:lstStyle/>
        <a:p>
          <a:endParaRPr lang="zh-TW" altLang="en-US"/>
        </a:p>
      </dgm:t>
    </dgm:pt>
    <dgm:pt modelId="{8D55CB28-9B48-45B9-B463-6CCF18719B47}">
      <dgm:prSet phldrT="[文字]"/>
      <dgm:spPr/>
      <dgm:t>
        <a:bodyPr/>
        <a:lstStyle/>
        <a:p>
          <a:r>
            <a:rPr lang="zh-TW" altLang="en-US" dirty="0" smtClean="0"/>
            <a:t>十年之中</a:t>
          </a:r>
          <a:endParaRPr lang="zh-TW" altLang="en-US" dirty="0"/>
        </a:p>
      </dgm:t>
    </dgm:pt>
    <dgm:pt modelId="{8ABDA65B-6AE0-4EF3-B67A-ED533FFC93D6}" type="parTrans" cxnId="{570BE1F1-CADB-4C8F-8DB6-199F057E6253}">
      <dgm:prSet/>
      <dgm:spPr/>
      <dgm:t>
        <a:bodyPr/>
        <a:lstStyle/>
        <a:p>
          <a:endParaRPr lang="zh-TW" altLang="en-US"/>
        </a:p>
      </dgm:t>
    </dgm:pt>
    <dgm:pt modelId="{B1F62FFE-A7A5-4E90-AC8F-888032781079}" type="sibTrans" cxnId="{570BE1F1-CADB-4C8F-8DB6-199F057E6253}">
      <dgm:prSet/>
      <dgm:spPr/>
      <dgm:t>
        <a:bodyPr/>
        <a:lstStyle/>
        <a:p>
          <a:endParaRPr lang="zh-TW" altLang="en-US"/>
        </a:p>
      </dgm:t>
    </dgm:pt>
    <dgm:pt modelId="{C8435D61-2C71-4DA1-AF5E-A05A89A27A3E}">
      <dgm:prSet phldrT="[文字]" custT="1"/>
      <dgm:spPr/>
      <dgm:t>
        <a:bodyPr/>
        <a:lstStyle/>
        <a:p>
          <a:r>
            <a:rPr lang="zh-TW" altLang="en-US" sz="2000" dirty="0" smtClean="0"/>
            <a:t>美國狀況穩定，</a:t>
          </a:r>
          <a:endParaRPr lang="zh-TW" altLang="en-US" sz="2000" dirty="0"/>
        </a:p>
      </dgm:t>
    </dgm:pt>
    <dgm:pt modelId="{B5435E51-B3DF-4C2E-897C-6AF5FE33B1B4}" type="parTrans" cxnId="{0BE766F8-F321-472B-BC23-FA9AC1353ED9}">
      <dgm:prSet/>
      <dgm:spPr/>
      <dgm:t>
        <a:bodyPr/>
        <a:lstStyle/>
        <a:p>
          <a:endParaRPr lang="zh-TW" altLang="en-US"/>
        </a:p>
      </dgm:t>
    </dgm:pt>
    <dgm:pt modelId="{03B5907D-8132-449A-B5F6-EE16605F3771}" type="sibTrans" cxnId="{0BE766F8-F321-472B-BC23-FA9AC1353ED9}">
      <dgm:prSet/>
      <dgm:spPr/>
      <dgm:t>
        <a:bodyPr/>
        <a:lstStyle/>
        <a:p>
          <a:endParaRPr lang="zh-TW" altLang="en-US"/>
        </a:p>
      </dgm:t>
    </dgm:pt>
    <dgm:pt modelId="{DE63FD57-B393-4731-844D-8F22347A39A8}">
      <dgm:prSet phldrT="[文字]"/>
      <dgm:spPr/>
      <dgm:t>
        <a:bodyPr/>
        <a:lstStyle/>
        <a:p>
          <a:r>
            <a:rPr lang="zh-TW" altLang="en-US" dirty="0" smtClean="0"/>
            <a:t>經濟谷底崛起</a:t>
          </a:r>
          <a:endParaRPr lang="zh-TW" altLang="en-US" dirty="0"/>
        </a:p>
      </dgm:t>
    </dgm:pt>
    <dgm:pt modelId="{F47F001D-F6BD-4EB4-98B1-347BC0530056}" type="parTrans" cxnId="{1987D2F8-67F2-456D-B2EF-175BDD6C318F}">
      <dgm:prSet/>
      <dgm:spPr/>
      <dgm:t>
        <a:bodyPr/>
        <a:lstStyle/>
        <a:p>
          <a:endParaRPr lang="zh-TW" altLang="en-US"/>
        </a:p>
      </dgm:t>
    </dgm:pt>
    <dgm:pt modelId="{E560AA31-DACE-4D91-B17D-79108BDB6546}" type="sibTrans" cxnId="{1987D2F8-67F2-456D-B2EF-175BDD6C318F}">
      <dgm:prSet/>
      <dgm:spPr/>
      <dgm:t>
        <a:bodyPr/>
        <a:lstStyle/>
        <a:p>
          <a:endParaRPr lang="zh-TW" altLang="en-US"/>
        </a:p>
      </dgm:t>
    </dgm:pt>
    <dgm:pt modelId="{7325D75F-56C9-4FD3-82F4-D4D49632E65D}">
      <dgm:prSet phldrT="[文字]" custT="1"/>
      <dgm:spPr/>
      <dgm:t>
        <a:bodyPr/>
        <a:lstStyle/>
        <a:p>
          <a:r>
            <a:rPr lang="zh-TW" altLang="en-US" sz="2000" dirty="0" smtClean="0"/>
            <a:t>數十億人將會成為消費世界的一員。對於大宗物資的需求必然激增，這些都市化和工業化必要的物資別無其他替代品。</a:t>
          </a:r>
          <a:endParaRPr lang="zh-TW" altLang="en-US" sz="2000" dirty="0"/>
        </a:p>
      </dgm:t>
    </dgm:pt>
    <dgm:pt modelId="{436024FF-5B55-4385-B549-674B21C79AE3}" type="parTrans" cxnId="{0B97E389-94AF-4946-8385-B762DC8C6F8E}">
      <dgm:prSet/>
      <dgm:spPr/>
      <dgm:t>
        <a:bodyPr/>
        <a:lstStyle/>
        <a:p>
          <a:endParaRPr lang="zh-TW" altLang="en-US"/>
        </a:p>
      </dgm:t>
    </dgm:pt>
    <dgm:pt modelId="{D3DDEF60-F79E-46D3-B78D-258A0C9F4506}" type="sibTrans" cxnId="{0B97E389-94AF-4946-8385-B762DC8C6F8E}">
      <dgm:prSet/>
      <dgm:spPr/>
      <dgm:t>
        <a:bodyPr/>
        <a:lstStyle/>
        <a:p>
          <a:endParaRPr lang="zh-TW" altLang="en-US"/>
        </a:p>
      </dgm:t>
    </dgm:pt>
    <dgm:pt modelId="{1A97A2CC-2CB0-406B-A84C-D6C307120C83}">
      <dgm:prSet custT="1"/>
      <dgm:spPr/>
      <dgm:t>
        <a:bodyPr/>
        <a:lstStyle/>
        <a:p>
          <a:r>
            <a:rPr lang="zh-TW" altLang="en-US" sz="2000" dirty="0" smtClean="0"/>
            <a:t>原物料行情熱火朝天。</a:t>
          </a:r>
          <a:endParaRPr lang="zh-TW" altLang="en-US" sz="2000" dirty="0"/>
        </a:p>
      </dgm:t>
    </dgm:pt>
    <dgm:pt modelId="{4096F09B-B937-4FED-9A98-C0FA6C25008E}" type="parTrans" cxnId="{9B38C85A-AB22-494A-AC19-18A2212CF144}">
      <dgm:prSet/>
      <dgm:spPr/>
      <dgm:t>
        <a:bodyPr/>
        <a:lstStyle/>
        <a:p>
          <a:endParaRPr lang="zh-TW" altLang="en-US"/>
        </a:p>
      </dgm:t>
    </dgm:pt>
    <dgm:pt modelId="{E21032E2-C04D-4F1D-836C-2D0485C502F7}" type="sibTrans" cxnId="{9B38C85A-AB22-494A-AC19-18A2212CF144}">
      <dgm:prSet/>
      <dgm:spPr/>
      <dgm:t>
        <a:bodyPr/>
        <a:lstStyle/>
        <a:p>
          <a:endParaRPr lang="zh-TW" altLang="en-US"/>
        </a:p>
      </dgm:t>
    </dgm:pt>
    <dgm:pt modelId="{D6C2369F-59E1-4B8F-A598-F2336E898560}">
      <dgm:prSet custT="1"/>
      <dgm:spPr/>
      <dgm:t>
        <a:bodyPr/>
        <a:lstStyle/>
        <a:p>
          <a:r>
            <a:rPr lang="zh-TW" altLang="en-US" sz="2000" dirty="0" smtClean="0"/>
            <a:t>歐洲則是帶動全球成長的火車頭，</a:t>
          </a:r>
          <a:endParaRPr lang="en-US" altLang="zh-TW" sz="2000" dirty="0" smtClean="0"/>
        </a:p>
      </dgm:t>
    </dgm:pt>
    <dgm:pt modelId="{D480DF89-8C4C-4AA6-9317-1DCA3916D18B}" type="parTrans" cxnId="{29C17AC7-4016-4C4A-A9F7-93A278572F64}">
      <dgm:prSet/>
      <dgm:spPr/>
      <dgm:t>
        <a:bodyPr/>
        <a:lstStyle/>
        <a:p>
          <a:endParaRPr lang="zh-TW" altLang="en-US"/>
        </a:p>
      </dgm:t>
    </dgm:pt>
    <dgm:pt modelId="{D796CB29-7C76-4488-8969-BF592DFAC2CA}" type="sibTrans" cxnId="{29C17AC7-4016-4C4A-A9F7-93A278572F64}">
      <dgm:prSet/>
      <dgm:spPr/>
      <dgm:t>
        <a:bodyPr/>
        <a:lstStyle/>
        <a:p>
          <a:endParaRPr lang="zh-TW" altLang="en-US"/>
        </a:p>
      </dgm:t>
    </dgm:pt>
    <dgm:pt modelId="{12AB6A05-F262-4558-9F72-3F89830C04B5}">
      <dgm:prSet custT="1"/>
      <dgm:spPr/>
      <dgm:t>
        <a:bodyPr/>
        <a:lstStyle/>
        <a:p>
          <a:r>
            <a:rPr lang="zh-TW" altLang="en-US" sz="2000" dirty="0" smtClean="0"/>
            <a:t>南韓、日本和台灣則大步向前邁進。</a:t>
          </a:r>
          <a:endParaRPr lang="en-US" altLang="zh-TW" sz="2000" dirty="0" smtClean="0"/>
        </a:p>
      </dgm:t>
    </dgm:pt>
    <dgm:pt modelId="{272E59BB-D1BD-404F-A003-CE286F852864}" type="parTrans" cxnId="{DA1DC5BA-843A-4436-8020-4CFD2D3CB3CA}">
      <dgm:prSet/>
      <dgm:spPr/>
      <dgm:t>
        <a:bodyPr/>
        <a:lstStyle/>
        <a:p>
          <a:endParaRPr lang="zh-TW" altLang="en-US"/>
        </a:p>
      </dgm:t>
    </dgm:pt>
    <dgm:pt modelId="{3156872F-C580-40F9-BC95-CA67A8BCECC2}" type="sibTrans" cxnId="{DA1DC5BA-843A-4436-8020-4CFD2D3CB3CA}">
      <dgm:prSet/>
      <dgm:spPr/>
      <dgm:t>
        <a:bodyPr/>
        <a:lstStyle/>
        <a:p>
          <a:endParaRPr lang="zh-TW" altLang="en-US"/>
        </a:p>
      </dgm:t>
    </dgm:pt>
    <dgm:pt modelId="{88CEDEAE-7CEF-4BE4-B6D0-2026AF5BD31C}" type="pres">
      <dgm:prSet presAssocID="{F72594A4-E303-4D9A-A3E9-B75D27B0FD3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F46B192-6D04-4877-85B1-58AF1B2735D0}" type="pres">
      <dgm:prSet presAssocID="{D5F57382-37F5-400C-8679-4CD75B9EC2F7}" presName="compositeNode" presStyleCnt="0">
        <dgm:presLayoutVars>
          <dgm:bulletEnabled val="1"/>
        </dgm:presLayoutVars>
      </dgm:prSet>
      <dgm:spPr/>
    </dgm:pt>
    <dgm:pt modelId="{02F1632F-4652-460A-987C-A5048DB3260F}" type="pres">
      <dgm:prSet presAssocID="{D5F57382-37F5-400C-8679-4CD75B9EC2F7}" presName="bgRect" presStyleLbl="node1" presStyleIdx="0" presStyleCnt="3"/>
      <dgm:spPr/>
      <dgm:t>
        <a:bodyPr/>
        <a:lstStyle/>
        <a:p>
          <a:endParaRPr lang="zh-TW" altLang="en-US"/>
        </a:p>
      </dgm:t>
    </dgm:pt>
    <dgm:pt modelId="{C0C56A21-5936-4567-89FA-801984BD5723}" type="pres">
      <dgm:prSet presAssocID="{D5F57382-37F5-400C-8679-4CD75B9EC2F7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161DEB-33F4-49DD-A56B-14A34FC8142B}" type="pres">
      <dgm:prSet presAssocID="{D5F57382-37F5-400C-8679-4CD75B9EC2F7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A051FF-A785-458C-AF8C-32D1EECDF828}" type="pres">
      <dgm:prSet presAssocID="{2DA05B1C-62ED-43FA-834F-E135DD6F40F4}" presName="hSp" presStyleCnt="0"/>
      <dgm:spPr/>
    </dgm:pt>
    <dgm:pt modelId="{4BCC7771-ABD0-4055-9742-D478D8E1C230}" type="pres">
      <dgm:prSet presAssocID="{2DA05B1C-62ED-43FA-834F-E135DD6F40F4}" presName="vProcSp" presStyleCnt="0"/>
      <dgm:spPr/>
    </dgm:pt>
    <dgm:pt modelId="{7884ACCD-4AE5-4E07-8CCC-FF95CB66664A}" type="pres">
      <dgm:prSet presAssocID="{2DA05B1C-62ED-43FA-834F-E135DD6F40F4}" presName="vSp1" presStyleCnt="0"/>
      <dgm:spPr/>
    </dgm:pt>
    <dgm:pt modelId="{09FF0A30-687C-44F8-94AD-003BE54E0938}" type="pres">
      <dgm:prSet presAssocID="{2DA05B1C-62ED-43FA-834F-E135DD6F40F4}" presName="simulatedConn" presStyleLbl="solidFgAcc1" presStyleIdx="0" presStyleCnt="2"/>
      <dgm:spPr/>
    </dgm:pt>
    <dgm:pt modelId="{6A46E93D-A56B-427C-9E31-63CE9A0A6B0F}" type="pres">
      <dgm:prSet presAssocID="{2DA05B1C-62ED-43FA-834F-E135DD6F40F4}" presName="vSp2" presStyleCnt="0"/>
      <dgm:spPr/>
    </dgm:pt>
    <dgm:pt modelId="{2D5CDAA9-13F1-4A01-AC70-89D9FED5C143}" type="pres">
      <dgm:prSet presAssocID="{2DA05B1C-62ED-43FA-834F-E135DD6F40F4}" presName="sibTrans" presStyleCnt="0"/>
      <dgm:spPr/>
    </dgm:pt>
    <dgm:pt modelId="{EBBB3C30-ACA8-4114-8D6C-4123EB38E0A2}" type="pres">
      <dgm:prSet presAssocID="{8D55CB28-9B48-45B9-B463-6CCF18719B47}" presName="compositeNode" presStyleCnt="0">
        <dgm:presLayoutVars>
          <dgm:bulletEnabled val="1"/>
        </dgm:presLayoutVars>
      </dgm:prSet>
      <dgm:spPr/>
    </dgm:pt>
    <dgm:pt modelId="{14FA8DCA-6092-4FDA-9549-097BB20EC260}" type="pres">
      <dgm:prSet presAssocID="{8D55CB28-9B48-45B9-B463-6CCF18719B47}" presName="bgRect" presStyleLbl="node1" presStyleIdx="1" presStyleCnt="3"/>
      <dgm:spPr/>
      <dgm:t>
        <a:bodyPr/>
        <a:lstStyle/>
        <a:p>
          <a:endParaRPr lang="zh-TW" altLang="en-US"/>
        </a:p>
      </dgm:t>
    </dgm:pt>
    <dgm:pt modelId="{F5B84348-6B8C-4F26-8BF6-496A57A151DA}" type="pres">
      <dgm:prSet presAssocID="{8D55CB28-9B48-45B9-B463-6CCF18719B47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306273-4E11-4D8E-B2BD-D716A21FED8B}" type="pres">
      <dgm:prSet presAssocID="{8D55CB28-9B48-45B9-B463-6CCF18719B47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04358D8-8427-487A-859E-C332ED72CF74}" type="pres">
      <dgm:prSet presAssocID="{B1F62FFE-A7A5-4E90-AC8F-888032781079}" presName="hSp" presStyleCnt="0"/>
      <dgm:spPr/>
    </dgm:pt>
    <dgm:pt modelId="{508454EE-B9A1-4514-AFC1-E68517EABD4C}" type="pres">
      <dgm:prSet presAssocID="{B1F62FFE-A7A5-4E90-AC8F-888032781079}" presName="vProcSp" presStyleCnt="0"/>
      <dgm:spPr/>
    </dgm:pt>
    <dgm:pt modelId="{61A9B86B-FABF-4A55-9069-58D2CACD467F}" type="pres">
      <dgm:prSet presAssocID="{B1F62FFE-A7A5-4E90-AC8F-888032781079}" presName="vSp1" presStyleCnt="0"/>
      <dgm:spPr/>
    </dgm:pt>
    <dgm:pt modelId="{73143C2C-824A-4E74-8EF5-0E37E50F3284}" type="pres">
      <dgm:prSet presAssocID="{B1F62FFE-A7A5-4E90-AC8F-888032781079}" presName="simulatedConn" presStyleLbl="solidFgAcc1" presStyleIdx="1" presStyleCnt="2"/>
      <dgm:spPr/>
    </dgm:pt>
    <dgm:pt modelId="{313AD5CD-C9C0-4987-8730-7C1249EF6F67}" type="pres">
      <dgm:prSet presAssocID="{B1F62FFE-A7A5-4E90-AC8F-888032781079}" presName="vSp2" presStyleCnt="0"/>
      <dgm:spPr/>
    </dgm:pt>
    <dgm:pt modelId="{6C2B7E3D-5D8C-4EA4-AE39-B5A0E45994E9}" type="pres">
      <dgm:prSet presAssocID="{B1F62FFE-A7A5-4E90-AC8F-888032781079}" presName="sibTrans" presStyleCnt="0"/>
      <dgm:spPr/>
    </dgm:pt>
    <dgm:pt modelId="{5ABFB30D-C631-4559-83BA-05789183AB1D}" type="pres">
      <dgm:prSet presAssocID="{DE63FD57-B393-4731-844D-8F22347A39A8}" presName="compositeNode" presStyleCnt="0">
        <dgm:presLayoutVars>
          <dgm:bulletEnabled val="1"/>
        </dgm:presLayoutVars>
      </dgm:prSet>
      <dgm:spPr/>
    </dgm:pt>
    <dgm:pt modelId="{BD2BAA79-94EC-4FF6-B087-E541429BF852}" type="pres">
      <dgm:prSet presAssocID="{DE63FD57-B393-4731-844D-8F22347A39A8}" presName="bgRect" presStyleLbl="node1" presStyleIdx="2" presStyleCnt="3"/>
      <dgm:spPr/>
      <dgm:t>
        <a:bodyPr/>
        <a:lstStyle/>
        <a:p>
          <a:endParaRPr lang="zh-TW" altLang="en-US"/>
        </a:p>
      </dgm:t>
    </dgm:pt>
    <dgm:pt modelId="{C7A97FBA-16B3-4E42-8D20-B029D269A747}" type="pres">
      <dgm:prSet presAssocID="{DE63FD57-B393-4731-844D-8F22347A39A8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EA6130-3A3E-4CF1-A291-9551189031B3}" type="pres">
      <dgm:prSet presAssocID="{DE63FD57-B393-4731-844D-8F22347A39A8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ABF9E29-3445-4F7B-AE9E-F3C8BBDFE6CE}" type="presOf" srcId="{12AB6A05-F262-4558-9F72-3F89830C04B5}" destId="{B2306273-4E11-4D8E-B2BD-D716A21FED8B}" srcOrd="0" destOrd="2" presId="urn:microsoft.com/office/officeart/2005/8/layout/hProcess7"/>
    <dgm:cxn modelId="{0BE766F8-F321-472B-BC23-FA9AC1353ED9}" srcId="{8D55CB28-9B48-45B9-B463-6CCF18719B47}" destId="{C8435D61-2C71-4DA1-AF5E-A05A89A27A3E}" srcOrd="0" destOrd="0" parTransId="{B5435E51-B3DF-4C2E-897C-6AF5FE33B1B4}" sibTransId="{03B5907D-8132-449A-B5F6-EE16605F3771}"/>
    <dgm:cxn modelId="{B898D869-1ABD-40E2-93ED-7CB5D481719A}" type="presOf" srcId="{8D55CB28-9B48-45B9-B463-6CCF18719B47}" destId="{14FA8DCA-6092-4FDA-9549-097BB20EC260}" srcOrd="0" destOrd="0" presId="urn:microsoft.com/office/officeart/2005/8/layout/hProcess7"/>
    <dgm:cxn modelId="{F70E1BEF-1448-4326-A24D-81B165F88335}" type="presOf" srcId="{1A97A2CC-2CB0-406B-A84C-D6C307120C83}" destId="{EC161DEB-33F4-49DD-A56B-14A34FC8142B}" srcOrd="0" destOrd="1" presId="urn:microsoft.com/office/officeart/2005/8/layout/hProcess7"/>
    <dgm:cxn modelId="{BC343DAA-C7D3-4249-96CE-7EAE4DA67FB7}" srcId="{F72594A4-E303-4D9A-A3E9-B75D27B0FD32}" destId="{D5F57382-37F5-400C-8679-4CD75B9EC2F7}" srcOrd="0" destOrd="0" parTransId="{D22FB3A2-FF1D-4110-9C4E-B7A733369C15}" sibTransId="{2DA05B1C-62ED-43FA-834F-E135DD6F40F4}"/>
    <dgm:cxn modelId="{4375013F-5BAA-4A87-8F77-6A8737C64359}" type="presOf" srcId="{D6C2369F-59E1-4B8F-A598-F2336E898560}" destId="{B2306273-4E11-4D8E-B2BD-D716A21FED8B}" srcOrd="0" destOrd="1" presId="urn:microsoft.com/office/officeart/2005/8/layout/hProcess7"/>
    <dgm:cxn modelId="{570BE1F1-CADB-4C8F-8DB6-199F057E6253}" srcId="{F72594A4-E303-4D9A-A3E9-B75D27B0FD32}" destId="{8D55CB28-9B48-45B9-B463-6CCF18719B47}" srcOrd="1" destOrd="0" parTransId="{8ABDA65B-6AE0-4EF3-B67A-ED533FFC93D6}" sibTransId="{B1F62FFE-A7A5-4E90-AC8F-888032781079}"/>
    <dgm:cxn modelId="{DA1DC5BA-843A-4436-8020-4CFD2D3CB3CA}" srcId="{8D55CB28-9B48-45B9-B463-6CCF18719B47}" destId="{12AB6A05-F262-4558-9F72-3F89830C04B5}" srcOrd="2" destOrd="0" parTransId="{272E59BB-D1BD-404F-A003-CE286F852864}" sibTransId="{3156872F-C580-40F9-BC95-CA67A8BCECC2}"/>
    <dgm:cxn modelId="{29C17AC7-4016-4C4A-A9F7-93A278572F64}" srcId="{8D55CB28-9B48-45B9-B463-6CCF18719B47}" destId="{D6C2369F-59E1-4B8F-A598-F2336E898560}" srcOrd="1" destOrd="0" parTransId="{D480DF89-8C4C-4AA6-9317-1DCA3916D18B}" sibTransId="{D796CB29-7C76-4488-8969-BF592DFAC2CA}"/>
    <dgm:cxn modelId="{9B38C85A-AB22-494A-AC19-18A2212CF144}" srcId="{D5F57382-37F5-400C-8679-4CD75B9EC2F7}" destId="{1A97A2CC-2CB0-406B-A84C-D6C307120C83}" srcOrd="1" destOrd="0" parTransId="{4096F09B-B937-4FED-9A98-C0FA6C25008E}" sibTransId="{E21032E2-C04D-4F1D-836C-2D0485C502F7}"/>
    <dgm:cxn modelId="{25235BFF-DAF3-470B-9769-ABCD589AA891}" type="presOf" srcId="{8D55CB28-9B48-45B9-B463-6CCF18719B47}" destId="{F5B84348-6B8C-4F26-8BF6-496A57A151DA}" srcOrd="1" destOrd="0" presId="urn:microsoft.com/office/officeart/2005/8/layout/hProcess7"/>
    <dgm:cxn modelId="{783160E7-E21A-4318-B809-907B2B18F818}" type="presOf" srcId="{0244BBDD-C244-4013-8040-8505A41AD4E6}" destId="{EC161DEB-33F4-49DD-A56B-14A34FC8142B}" srcOrd="0" destOrd="0" presId="urn:microsoft.com/office/officeart/2005/8/layout/hProcess7"/>
    <dgm:cxn modelId="{C6A87081-F577-4259-9B6B-10A9613B2532}" type="presOf" srcId="{F72594A4-E303-4D9A-A3E9-B75D27B0FD32}" destId="{88CEDEAE-7CEF-4BE4-B6D0-2026AF5BD31C}" srcOrd="0" destOrd="0" presId="urn:microsoft.com/office/officeart/2005/8/layout/hProcess7"/>
    <dgm:cxn modelId="{0B4937E0-15AA-4B61-A2DB-7DD81DD846B8}" type="presOf" srcId="{D5F57382-37F5-400C-8679-4CD75B9EC2F7}" destId="{C0C56A21-5936-4567-89FA-801984BD5723}" srcOrd="1" destOrd="0" presId="urn:microsoft.com/office/officeart/2005/8/layout/hProcess7"/>
    <dgm:cxn modelId="{D561DB3A-5887-4AF8-9121-F19B9BCB8D70}" type="presOf" srcId="{7325D75F-56C9-4FD3-82F4-D4D49632E65D}" destId="{50EA6130-3A3E-4CF1-A291-9551189031B3}" srcOrd="0" destOrd="0" presId="urn:microsoft.com/office/officeart/2005/8/layout/hProcess7"/>
    <dgm:cxn modelId="{805C67C4-204F-4C0C-8ADE-928342B43FD6}" type="presOf" srcId="{C8435D61-2C71-4DA1-AF5E-A05A89A27A3E}" destId="{B2306273-4E11-4D8E-B2BD-D716A21FED8B}" srcOrd="0" destOrd="0" presId="urn:microsoft.com/office/officeart/2005/8/layout/hProcess7"/>
    <dgm:cxn modelId="{9824BA13-E433-4F3F-B1F4-18E06A585AC6}" type="presOf" srcId="{DE63FD57-B393-4731-844D-8F22347A39A8}" destId="{C7A97FBA-16B3-4E42-8D20-B029D269A747}" srcOrd="1" destOrd="0" presId="urn:microsoft.com/office/officeart/2005/8/layout/hProcess7"/>
    <dgm:cxn modelId="{0B97E389-94AF-4946-8385-B762DC8C6F8E}" srcId="{DE63FD57-B393-4731-844D-8F22347A39A8}" destId="{7325D75F-56C9-4FD3-82F4-D4D49632E65D}" srcOrd="0" destOrd="0" parTransId="{436024FF-5B55-4385-B549-674B21C79AE3}" sibTransId="{D3DDEF60-F79E-46D3-B78D-258A0C9F4506}"/>
    <dgm:cxn modelId="{1987D2F8-67F2-456D-B2EF-175BDD6C318F}" srcId="{F72594A4-E303-4D9A-A3E9-B75D27B0FD32}" destId="{DE63FD57-B393-4731-844D-8F22347A39A8}" srcOrd="2" destOrd="0" parTransId="{F47F001D-F6BD-4EB4-98B1-347BC0530056}" sibTransId="{E560AA31-DACE-4D91-B17D-79108BDB6546}"/>
    <dgm:cxn modelId="{56D7E658-1E02-4A19-9F1A-B2DDB317D034}" srcId="{D5F57382-37F5-400C-8679-4CD75B9EC2F7}" destId="{0244BBDD-C244-4013-8040-8505A41AD4E6}" srcOrd="0" destOrd="0" parTransId="{51B270FB-1F13-4859-A18A-042EB359785C}" sibTransId="{FE5317CB-BE1D-476B-A60E-888A0B70344B}"/>
    <dgm:cxn modelId="{08AD4F55-1CF9-43D8-95EE-5348AD8A1F53}" type="presOf" srcId="{D5F57382-37F5-400C-8679-4CD75B9EC2F7}" destId="{02F1632F-4652-460A-987C-A5048DB3260F}" srcOrd="0" destOrd="0" presId="urn:microsoft.com/office/officeart/2005/8/layout/hProcess7"/>
    <dgm:cxn modelId="{C540331D-64D9-4B63-AE3D-A6CE184B379B}" type="presOf" srcId="{DE63FD57-B393-4731-844D-8F22347A39A8}" destId="{BD2BAA79-94EC-4FF6-B087-E541429BF852}" srcOrd="0" destOrd="0" presId="urn:microsoft.com/office/officeart/2005/8/layout/hProcess7"/>
    <dgm:cxn modelId="{17DAD58A-8AE0-49A7-B455-374AC268018D}" type="presParOf" srcId="{88CEDEAE-7CEF-4BE4-B6D0-2026AF5BD31C}" destId="{CF46B192-6D04-4877-85B1-58AF1B2735D0}" srcOrd="0" destOrd="0" presId="urn:microsoft.com/office/officeart/2005/8/layout/hProcess7"/>
    <dgm:cxn modelId="{74008EA1-1FBF-4184-AB6A-FE8F0F5A5DAA}" type="presParOf" srcId="{CF46B192-6D04-4877-85B1-58AF1B2735D0}" destId="{02F1632F-4652-460A-987C-A5048DB3260F}" srcOrd="0" destOrd="0" presId="urn:microsoft.com/office/officeart/2005/8/layout/hProcess7"/>
    <dgm:cxn modelId="{CACC6B79-462E-4F0F-950E-6E0858372FE8}" type="presParOf" srcId="{CF46B192-6D04-4877-85B1-58AF1B2735D0}" destId="{C0C56A21-5936-4567-89FA-801984BD5723}" srcOrd="1" destOrd="0" presId="urn:microsoft.com/office/officeart/2005/8/layout/hProcess7"/>
    <dgm:cxn modelId="{71D20B74-F543-44BF-A26E-9E26A3A73FC1}" type="presParOf" srcId="{CF46B192-6D04-4877-85B1-58AF1B2735D0}" destId="{EC161DEB-33F4-49DD-A56B-14A34FC8142B}" srcOrd="2" destOrd="0" presId="urn:microsoft.com/office/officeart/2005/8/layout/hProcess7"/>
    <dgm:cxn modelId="{3929D746-1A5E-47C0-BE0A-300016BF8424}" type="presParOf" srcId="{88CEDEAE-7CEF-4BE4-B6D0-2026AF5BD31C}" destId="{DBA051FF-A785-458C-AF8C-32D1EECDF828}" srcOrd="1" destOrd="0" presId="urn:microsoft.com/office/officeart/2005/8/layout/hProcess7"/>
    <dgm:cxn modelId="{05485E2B-6056-4EDC-9D40-BC5ABF60F500}" type="presParOf" srcId="{88CEDEAE-7CEF-4BE4-B6D0-2026AF5BD31C}" destId="{4BCC7771-ABD0-4055-9742-D478D8E1C230}" srcOrd="2" destOrd="0" presId="urn:microsoft.com/office/officeart/2005/8/layout/hProcess7"/>
    <dgm:cxn modelId="{9F37A1F1-FA27-4950-AAE4-E83A850D9C3D}" type="presParOf" srcId="{4BCC7771-ABD0-4055-9742-D478D8E1C230}" destId="{7884ACCD-4AE5-4E07-8CCC-FF95CB66664A}" srcOrd="0" destOrd="0" presId="urn:microsoft.com/office/officeart/2005/8/layout/hProcess7"/>
    <dgm:cxn modelId="{7380A3C4-05E8-4B14-AAF9-3EDBB2F8C2DA}" type="presParOf" srcId="{4BCC7771-ABD0-4055-9742-D478D8E1C230}" destId="{09FF0A30-687C-44F8-94AD-003BE54E0938}" srcOrd="1" destOrd="0" presId="urn:microsoft.com/office/officeart/2005/8/layout/hProcess7"/>
    <dgm:cxn modelId="{43A965D0-05D9-4AA2-BF82-CED3A0293190}" type="presParOf" srcId="{4BCC7771-ABD0-4055-9742-D478D8E1C230}" destId="{6A46E93D-A56B-427C-9E31-63CE9A0A6B0F}" srcOrd="2" destOrd="0" presId="urn:microsoft.com/office/officeart/2005/8/layout/hProcess7"/>
    <dgm:cxn modelId="{8C60E903-875A-4E6B-B072-60F17D06BA6F}" type="presParOf" srcId="{88CEDEAE-7CEF-4BE4-B6D0-2026AF5BD31C}" destId="{2D5CDAA9-13F1-4A01-AC70-89D9FED5C143}" srcOrd="3" destOrd="0" presId="urn:microsoft.com/office/officeart/2005/8/layout/hProcess7"/>
    <dgm:cxn modelId="{0AEA96D7-410A-4E7A-8370-AC67C767BFD1}" type="presParOf" srcId="{88CEDEAE-7CEF-4BE4-B6D0-2026AF5BD31C}" destId="{EBBB3C30-ACA8-4114-8D6C-4123EB38E0A2}" srcOrd="4" destOrd="0" presId="urn:microsoft.com/office/officeart/2005/8/layout/hProcess7"/>
    <dgm:cxn modelId="{FF5AB66D-FFE2-4515-86BE-989CF9596468}" type="presParOf" srcId="{EBBB3C30-ACA8-4114-8D6C-4123EB38E0A2}" destId="{14FA8DCA-6092-4FDA-9549-097BB20EC260}" srcOrd="0" destOrd="0" presId="urn:microsoft.com/office/officeart/2005/8/layout/hProcess7"/>
    <dgm:cxn modelId="{32769E4E-08E6-4824-8DA1-28C981425C17}" type="presParOf" srcId="{EBBB3C30-ACA8-4114-8D6C-4123EB38E0A2}" destId="{F5B84348-6B8C-4F26-8BF6-496A57A151DA}" srcOrd="1" destOrd="0" presId="urn:microsoft.com/office/officeart/2005/8/layout/hProcess7"/>
    <dgm:cxn modelId="{8F2B66AE-2D79-4074-9BAD-96046D360DD4}" type="presParOf" srcId="{EBBB3C30-ACA8-4114-8D6C-4123EB38E0A2}" destId="{B2306273-4E11-4D8E-B2BD-D716A21FED8B}" srcOrd="2" destOrd="0" presId="urn:microsoft.com/office/officeart/2005/8/layout/hProcess7"/>
    <dgm:cxn modelId="{AADD55C3-75E5-4EB4-A777-33DD78C3E6C7}" type="presParOf" srcId="{88CEDEAE-7CEF-4BE4-B6D0-2026AF5BD31C}" destId="{904358D8-8427-487A-859E-C332ED72CF74}" srcOrd="5" destOrd="0" presId="urn:microsoft.com/office/officeart/2005/8/layout/hProcess7"/>
    <dgm:cxn modelId="{6D94274E-C258-447E-910E-B9EB39635F3C}" type="presParOf" srcId="{88CEDEAE-7CEF-4BE4-B6D0-2026AF5BD31C}" destId="{508454EE-B9A1-4514-AFC1-E68517EABD4C}" srcOrd="6" destOrd="0" presId="urn:microsoft.com/office/officeart/2005/8/layout/hProcess7"/>
    <dgm:cxn modelId="{161CCF5E-A548-4FF0-9895-CDC5DF25472A}" type="presParOf" srcId="{508454EE-B9A1-4514-AFC1-E68517EABD4C}" destId="{61A9B86B-FABF-4A55-9069-58D2CACD467F}" srcOrd="0" destOrd="0" presId="urn:microsoft.com/office/officeart/2005/8/layout/hProcess7"/>
    <dgm:cxn modelId="{DA6AD796-39EC-419E-A3D5-660F5A109A2B}" type="presParOf" srcId="{508454EE-B9A1-4514-AFC1-E68517EABD4C}" destId="{73143C2C-824A-4E74-8EF5-0E37E50F3284}" srcOrd="1" destOrd="0" presId="urn:microsoft.com/office/officeart/2005/8/layout/hProcess7"/>
    <dgm:cxn modelId="{205D5F15-A1FD-4B95-9D3D-B3237C77D46E}" type="presParOf" srcId="{508454EE-B9A1-4514-AFC1-E68517EABD4C}" destId="{313AD5CD-C9C0-4987-8730-7C1249EF6F67}" srcOrd="2" destOrd="0" presId="urn:microsoft.com/office/officeart/2005/8/layout/hProcess7"/>
    <dgm:cxn modelId="{C65F9B97-D09A-4772-B4A7-4FC2EC8CB052}" type="presParOf" srcId="{88CEDEAE-7CEF-4BE4-B6D0-2026AF5BD31C}" destId="{6C2B7E3D-5D8C-4EA4-AE39-B5A0E45994E9}" srcOrd="7" destOrd="0" presId="urn:microsoft.com/office/officeart/2005/8/layout/hProcess7"/>
    <dgm:cxn modelId="{C30D82B6-6EB2-4B2F-81EB-D2DB24F2239C}" type="presParOf" srcId="{88CEDEAE-7CEF-4BE4-B6D0-2026AF5BD31C}" destId="{5ABFB30D-C631-4559-83BA-05789183AB1D}" srcOrd="8" destOrd="0" presId="urn:microsoft.com/office/officeart/2005/8/layout/hProcess7"/>
    <dgm:cxn modelId="{DC780E31-FA43-4379-B27A-3755A5D82F5B}" type="presParOf" srcId="{5ABFB30D-C631-4559-83BA-05789183AB1D}" destId="{BD2BAA79-94EC-4FF6-B087-E541429BF852}" srcOrd="0" destOrd="0" presId="urn:microsoft.com/office/officeart/2005/8/layout/hProcess7"/>
    <dgm:cxn modelId="{CF9CF3ED-6689-4F65-ADC6-C7C0A3448606}" type="presParOf" srcId="{5ABFB30D-C631-4559-83BA-05789183AB1D}" destId="{C7A97FBA-16B3-4E42-8D20-B029D269A747}" srcOrd="1" destOrd="0" presId="urn:microsoft.com/office/officeart/2005/8/layout/hProcess7"/>
    <dgm:cxn modelId="{19406F33-AD39-480B-BCD4-364C29EC95FF}" type="presParOf" srcId="{5ABFB30D-C631-4559-83BA-05789183AB1D}" destId="{50EA6130-3A3E-4CF1-A291-9551189031B3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2DCA31-9423-41FE-9DF1-F3AB4BFB5C7F}" type="doc">
      <dgm:prSet loTypeId="urn:microsoft.com/office/officeart/2005/8/layout/h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1421E520-F54B-421E-96F1-BA183684EF05}">
      <dgm:prSet phldrT="[文字]" custT="1"/>
      <dgm:spPr/>
      <dgm:t>
        <a:bodyPr/>
        <a:lstStyle/>
        <a:p>
          <a:r>
            <a:rPr lang="zh-TW" altLang="en-US" sz="2000" dirty="0" smtClean="0"/>
            <a:t>原物料是企業營運的基本要素之一</a:t>
          </a:r>
          <a:endParaRPr lang="zh-TW" altLang="en-US" sz="2000" dirty="0"/>
        </a:p>
      </dgm:t>
    </dgm:pt>
    <dgm:pt modelId="{32D0AD32-4621-4774-90D0-EC57944B8617}" type="parTrans" cxnId="{F56E86F1-1768-41E0-9BC1-3CDB16029A72}">
      <dgm:prSet/>
      <dgm:spPr/>
      <dgm:t>
        <a:bodyPr/>
        <a:lstStyle/>
        <a:p>
          <a:endParaRPr lang="zh-TW" altLang="en-US"/>
        </a:p>
      </dgm:t>
    </dgm:pt>
    <dgm:pt modelId="{3225D859-1681-4ECC-B0A2-9097DCDBAB22}" type="sibTrans" cxnId="{F56E86F1-1768-41E0-9BC1-3CDB16029A72}">
      <dgm:prSet/>
      <dgm:spPr/>
      <dgm:t>
        <a:bodyPr/>
        <a:lstStyle/>
        <a:p>
          <a:endParaRPr lang="zh-TW" altLang="en-US"/>
        </a:p>
      </dgm:t>
    </dgm:pt>
    <dgm:pt modelId="{33392B7E-598B-46D5-8F02-0F224124AF11}">
      <dgm:prSet phldrT="[文字]" custT="1"/>
      <dgm:spPr/>
      <dgm:t>
        <a:bodyPr/>
        <a:lstStyle/>
        <a:p>
          <a:r>
            <a:rPr lang="zh-TW" altLang="en-US" sz="2000" dirty="0" smtClean="0"/>
            <a:t>經濟擴張會帶動原物料的需求</a:t>
          </a:r>
          <a:endParaRPr lang="zh-TW" altLang="en-US" sz="2000" dirty="0"/>
        </a:p>
      </dgm:t>
    </dgm:pt>
    <dgm:pt modelId="{D03E6F70-5422-443D-9473-AC26AFA245A1}" type="parTrans" cxnId="{6777FE9C-7F8F-4F83-822A-0414BADB1473}">
      <dgm:prSet/>
      <dgm:spPr/>
      <dgm:t>
        <a:bodyPr/>
        <a:lstStyle/>
        <a:p>
          <a:endParaRPr lang="zh-TW" altLang="en-US"/>
        </a:p>
      </dgm:t>
    </dgm:pt>
    <dgm:pt modelId="{AC221DE3-9058-4520-91EA-2273D1C14D73}" type="sibTrans" cxnId="{6777FE9C-7F8F-4F83-822A-0414BADB1473}">
      <dgm:prSet/>
      <dgm:spPr/>
      <dgm:t>
        <a:bodyPr/>
        <a:lstStyle/>
        <a:p>
          <a:endParaRPr lang="zh-TW" altLang="en-US"/>
        </a:p>
      </dgm:t>
    </dgm:pt>
    <dgm:pt modelId="{F76A176D-5AF5-45BA-B8E7-5D1F41DE113C}">
      <dgm:prSet phldrT="[文字]" custT="1"/>
      <dgm:spPr/>
      <dgm:t>
        <a:bodyPr/>
        <a:lstStyle/>
        <a:p>
          <a:r>
            <a:rPr lang="zh-TW" altLang="en-US" sz="2000" dirty="0" smtClean="0"/>
            <a:t>原物料價格關係著企業營運成本的高低</a:t>
          </a:r>
          <a:endParaRPr lang="zh-TW" altLang="en-US" sz="2000" dirty="0"/>
        </a:p>
      </dgm:t>
    </dgm:pt>
    <dgm:pt modelId="{6524A537-B27F-4702-9E97-435B5F7A25A2}" type="parTrans" cxnId="{EAB1920A-D466-432E-A5A5-F4C25B5CA3EF}">
      <dgm:prSet/>
      <dgm:spPr/>
      <dgm:t>
        <a:bodyPr/>
        <a:lstStyle/>
        <a:p>
          <a:endParaRPr lang="zh-TW" altLang="en-US"/>
        </a:p>
      </dgm:t>
    </dgm:pt>
    <dgm:pt modelId="{D29F7548-43CD-4431-97FF-23A7E52D1A1A}" type="sibTrans" cxnId="{EAB1920A-D466-432E-A5A5-F4C25B5CA3EF}">
      <dgm:prSet/>
      <dgm:spPr/>
      <dgm:t>
        <a:bodyPr/>
        <a:lstStyle/>
        <a:p>
          <a:endParaRPr lang="zh-TW" altLang="en-US"/>
        </a:p>
      </dgm:t>
    </dgm:pt>
    <dgm:pt modelId="{FFBF170C-830C-4E61-8985-2A17A89925F4}">
      <dgm:prSet phldrT="[文字]" custT="1"/>
      <dgm:spPr/>
      <dgm:t>
        <a:bodyPr/>
        <a:lstStyle/>
        <a:p>
          <a:r>
            <a:rPr lang="zh-TW" altLang="en-US" sz="2000" dirty="0" smtClean="0"/>
            <a:t>短期成本上升對企業營運產生衝擊</a:t>
          </a:r>
          <a:endParaRPr lang="zh-TW" altLang="en-US" sz="2000" dirty="0"/>
        </a:p>
      </dgm:t>
    </dgm:pt>
    <dgm:pt modelId="{752726CC-A32E-4C04-86CC-FE9C60CAEF05}" type="parTrans" cxnId="{CBA50DE0-61C5-474C-9261-2B56E1F6647E}">
      <dgm:prSet/>
      <dgm:spPr/>
      <dgm:t>
        <a:bodyPr/>
        <a:lstStyle/>
        <a:p>
          <a:endParaRPr lang="zh-TW" altLang="en-US"/>
        </a:p>
      </dgm:t>
    </dgm:pt>
    <dgm:pt modelId="{91D091C3-B5CD-46EC-BECE-512F20BABBD4}" type="sibTrans" cxnId="{CBA50DE0-61C5-474C-9261-2B56E1F6647E}">
      <dgm:prSet/>
      <dgm:spPr/>
      <dgm:t>
        <a:bodyPr/>
        <a:lstStyle/>
        <a:p>
          <a:endParaRPr lang="zh-TW" altLang="en-US"/>
        </a:p>
      </dgm:t>
    </dgm:pt>
    <dgm:pt modelId="{78C1FA3B-0959-4664-B8E6-37E7E65C3289}">
      <dgm:prSet phldrT="[文字]" custT="1"/>
      <dgm:spPr/>
      <dgm:t>
        <a:bodyPr/>
        <a:lstStyle/>
        <a:p>
          <a:r>
            <a:rPr lang="zh-TW" altLang="en-US" sz="2000" dirty="0" smtClean="0"/>
            <a:t>原物料價格與通膨息息相關</a:t>
          </a:r>
          <a:endParaRPr lang="zh-TW" altLang="en-US" sz="2000" dirty="0"/>
        </a:p>
      </dgm:t>
    </dgm:pt>
    <dgm:pt modelId="{1EBEB645-33FA-46E7-8255-9001E18B0385}" type="parTrans" cxnId="{492A81A3-DCE7-4D0B-8014-EDFAD877B863}">
      <dgm:prSet/>
      <dgm:spPr/>
      <dgm:t>
        <a:bodyPr/>
        <a:lstStyle/>
        <a:p>
          <a:endParaRPr lang="zh-TW" altLang="en-US"/>
        </a:p>
      </dgm:t>
    </dgm:pt>
    <dgm:pt modelId="{69DBDA80-FDAC-4C1E-9533-777A49E0E36A}" type="sibTrans" cxnId="{492A81A3-DCE7-4D0B-8014-EDFAD877B863}">
      <dgm:prSet/>
      <dgm:spPr/>
      <dgm:t>
        <a:bodyPr/>
        <a:lstStyle/>
        <a:p>
          <a:endParaRPr lang="zh-TW" altLang="en-US"/>
        </a:p>
      </dgm:t>
    </dgm:pt>
    <dgm:pt modelId="{E88CFE82-5FF2-4AFC-908D-2AC8D835347B}">
      <dgm:prSet phldrT="[文字]" custT="1"/>
      <dgm:spPr/>
      <dgm:t>
        <a:bodyPr/>
        <a:lstStyle/>
        <a:p>
          <a:r>
            <a:rPr lang="zh-TW" altLang="en-US" sz="2000" dirty="0" smtClean="0"/>
            <a:t>原物料行情持續漲勢</a:t>
          </a:r>
          <a:r>
            <a:rPr lang="en-US" altLang="zh-TW" sz="2000" dirty="0" smtClean="0"/>
            <a:t>?</a:t>
          </a:r>
          <a:endParaRPr lang="zh-TW" altLang="en-US" sz="2000" dirty="0"/>
        </a:p>
      </dgm:t>
    </dgm:pt>
    <dgm:pt modelId="{3EAE4B73-C2E5-40F9-A45E-FEE83CC00F25}" type="parTrans" cxnId="{0B44D388-C1D0-4E41-84D9-80E8C51E0540}">
      <dgm:prSet/>
      <dgm:spPr/>
      <dgm:t>
        <a:bodyPr/>
        <a:lstStyle/>
        <a:p>
          <a:endParaRPr lang="zh-TW" altLang="en-US"/>
        </a:p>
      </dgm:t>
    </dgm:pt>
    <dgm:pt modelId="{122EFEF7-85AB-43DB-BFA2-14AB7CB12748}" type="sibTrans" cxnId="{0B44D388-C1D0-4E41-84D9-80E8C51E0540}">
      <dgm:prSet/>
      <dgm:spPr/>
      <dgm:t>
        <a:bodyPr/>
        <a:lstStyle/>
        <a:p>
          <a:endParaRPr lang="zh-TW" altLang="en-US"/>
        </a:p>
      </dgm:t>
    </dgm:pt>
    <dgm:pt modelId="{79773DB9-2BA2-4F38-B6BE-E2A7A1723903}">
      <dgm:prSet phldrT="[文字]" custT="1"/>
      <dgm:spPr/>
      <dgm:t>
        <a:bodyPr/>
        <a:lstStyle/>
        <a:p>
          <a:r>
            <a:rPr lang="zh-TW" altLang="en-US" sz="2000" dirty="0" smtClean="0"/>
            <a:t>原物料價格急漲</a:t>
          </a:r>
          <a:endParaRPr lang="zh-TW" altLang="en-US" sz="2000" dirty="0"/>
        </a:p>
      </dgm:t>
    </dgm:pt>
    <dgm:pt modelId="{A201F834-49CA-4660-86CE-E9B8A5AFD58B}" type="parTrans" cxnId="{8CC96AB7-87DA-4585-B291-4B7E4D0D7B22}">
      <dgm:prSet/>
      <dgm:spPr/>
      <dgm:t>
        <a:bodyPr/>
        <a:lstStyle/>
        <a:p>
          <a:endParaRPr lang="zh-TW" altLang="en-US"/>
        </a:p>
      </dgm:t>
    </dgm:pt>
    <dgm:pt modelId="{424DE476-616D-4924-8BFF-3F099903B601}" type="sibTrans" cxnId="{8CC96AB7-87DA-4585-B291-4B7E4D0D7B22}">
      <dgm:prSet/>
      <dgm:spPr/>
      <dgm:t>
        <a:bodyPr/>
        <a:lstStyle/>
        <a:p>
          <a:endParaRPr lang="zh-TW" altLang="en-US"/>
        </a:p>
      </dgm:t>
    </dgm:pt>
    <dgm:pt modelId="{A9F13C2E-6F9A-42C4-A1B3-B73A71B5CBAA}">
      <dgm:prSet phldrT="[文字]" custT="1"/>
      <dgm:spPr/>
      <dgm:t>
        <a:bodyPr/>
        <a:lstStyle/>
        <a:p>
          <a:r>
            <a:rPr lang="zh-TW" altLang="en-US" sz="2000" dirty="0" smtClean="0"/>
            <a:t>原物瞭類股一直是市場關注的重要投資標的</a:t>
          </a:r>
          <a:endParaRPr lang="zh-TW" altLang="en-US" sz="2000" dirty="0"/>
        </a:p>
      </dgm:t>
    </dgm:pt>
    <dgm:pt modelId="{69ECE765-1DC4-45F1-AC30-71C8667B7832}" type="parTrans" cxnId="{E269FBE1-F472-44E8-9DEB-10D3B1DACDF3}">
      <dgm:prSet/>
      <dgm:spPr/>
      <dgm:t>
        <a:bodyPr/>
        <a:lstStyle/>
        <a:p>
          <a:endParaRPr lang="zh-TW" altLang="en-US"/>
        </a:p>
      </dgm:t>
    </dgm:pt>
    <dgm:pt modelId="{D6F03F20-D7F5-4EA1-9718-42584E63AB00}" type="sibTrans" cxnId="{E269FBE1-F472-44E8-9DEB-10D3B1DACDF3}">
      <dgm:prSet/>
      <dgm:spPr/>
      <dgm:t>
        <a:bodyPr/>
        <a:lstStyle/>
        <a:p>
          <a:endParaRPr lang="zh-TW" altLang="en-US"/>
        </a:p>
      </dgm:t>
    </dgm:pt>
    <dgm:pt modelId="{2CC259CD-DBA5-49E7-99F1-70350A22D920}">
      <dgm:prSet phldrT="[文字]" custT="1"/>
      <dgm:spPr/>
      <dgm:t>
        <a:bodyPr/>
        <a:lstStyle/>
        <a:p>
          <a:r>
            <a:rPr lang="zh-TW" altLang="en-US" sz="2000" dirty="0" smtClean="0"/>
            <a:t>中國興新市場經濟快速成長</a:t>
          </a:r>
          <a:endParaRPr lang="zh-TW" altLang="en-US" sz="2000" dirty="0"/>
        </a:p>
      </dgm:t>
    </dgm:pt>
    <dgm:pt modelId="{1AD7257F-1065-4FE8-8928-E1DAD230179D}" type="parTrans" cxnId="{F7B5C901-A1D4-447E-B55F-768A82486A51}">
      <dgm:prSet/>
      <dgm:spPr/>
      <dgm:t>
        <a:bodyPr/>
        <a:lstStyle/>
        <a:p>
          <a:endParaRPr lang="zh-TW" altLang="en-US"/>
        </a:p>
      </dgm:t>
    </dgm:pt>
    <dgm:pt modelId="{EC923144-B697-4694-A084-78501140746D}" type="sibTrans" cxnId="{F7B5C901-A1D4-447E-B55F-768A82486A51}">
      <dgm:prSet/>
      <dgm:spPr/>
      <dgm:t>
        <a:bodyPr/>
        <a:lstStyle/>
        <a:p>
          <a:endParaRPr lang="zh-TW" altLang="en-US"/>
        </a:p>
      </dgm:t>
    </dgm:pt>
    <dgm:pt modelId="{7B4E0F07-7AC1-4C6A-9D79-B14E3481BD64}" type="pres">
      <dgm:prSet presAssocID="{652DCA31-9423-41FE-9DF1-F3AB4BFB5C7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AD7ED84-0340-4E83-B402-F486253DCB74}" type="pres">
      <dgm:prSet presAssocID="{1421E520-F54B-421E-96F1-BA183684EF0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85C2404-D57E-484C-8D09-82813E5EDA28}" type="pres">
      <dgm:prSet presAssocID="{3225D859-1681-4ECC-B0A2-9097DCDBAB22}" presName="sibTrans" presStyleCnt="0"/>
      <dgm:spPr/>
      <dgm:t>
        <a:bodyPr/>
        <a:lstStyle/>
        <a:p>
          <a:endParaRPr lang="zh-TW" altLang="en-US"/>
        </a:p>
      </dgm:t>
    </dgm:pt>
    <dgm:pt modelId="{D3168872-4DAC-4100-AA71-93050D78652A}" type="pres">
      <dgm:prSet presAssocID="{FFBF170C-830C-4E61-8985-2A17A89925F4}" presName="node" presStyleLbl="node1" presStyleIdx="1" presStyleCnt="3" custLinFactNeighborX="-23943" custLinFactNeighborY="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184FDB-8C18-47EA-9BC4-D423961D980A}" type="pres">
      <dgm:prSet presAssocID="{91D091C3-B5CD-46EC-BECE-512F20BABBD4}" presName="sibTrans" presStyleCnt="0"/>
      <dgm:spPr/>
      <dgm:t>
        <a:bodyPr/>
        <a:lstStyle/>
        <a:p>
          <a:endParaRPr lang="zh-TW" altLang="en-US"/>
        </a:p>
      </dgm:t>
    </dgm:pt>
    <dgm:pt modelId="{61B524F2-AA86-4345-A153-7B4261ABC398}" type="pres">
      <dgm:prSet presAssocID="{79773DB9-2BA2-4F38-B6BE-E2A7A172390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56E86F1-1768-41E0-9BC1-3CDB16029A72}" srcId="{652DCA31-9423-41FE-9DF1-F3AB4BFB5C7F}" destId="{1421E520-F54B-421E-96F1-BA183684EF05}" srcOrd="0" destOrd="0" parTransId="{32D0AD32-4621-4774-90D0-EC57944B8617}" sibTransId="{3225D859-1681-4ECC-B0A2-9097DCDBAB22}"/>
    <dgm:cxn modelId="{F419099A-6F12-4CBE-BEB6-55E68C6C934B}" type="presOf" srcId="{F76A176D-5AF5-45BA-B8E7-5D1F41DE113C}" destId="{AAD7ED84-0340-4E83-B402-F486253DCB74}" srcOrd="0" destOrd="2" presId="urn:microsoft.com/office/officeart/2005/8/layout/hList6"/>
    <dgm:cxn modelId="{492A81A3-DCE7-4D0B-8014-EDFAD877B863}" srcId="{FFBF170C-830C-4E61-8985-2A17A89925F4}" destId="{78C1FA3B-0959-4664-B8E6-37E7E65C3289}" srcOrd="0" destOrd="0" parTransId="{1EBEB645-33FA-46E7-8255-9001E18B0385}" sibTransId="{69DBDA80-FDAC-4C1E-9533-777A49E0E36A}"/>
    <dgm:cxn modelId="{CBA50DE0-61C5-474C-9261-2B56E1F6647E}" srcId="{652DCA31-9423-41FE-9DF1-F3AB4BFB5C7F}" destId="{FFBF170C-830C-4E61-8985-2A17A89925F4}" srcOrd="1" destOrd="0" parTransId="{752726CC-A32E-4C04-86CC-FE9C60CAEF05}" sibTransId="{91D091C3-B5CD-46EC-BECE-512F20BABBD4}"/>
    <dgm:cxn modelId="{111CFDC5-8E57-442D-AE7B-7FCE4FAE1E5C}" type="presOf" srcId="{78C1FA3B-0959-4664-B8E6-37E7E65C3289}" destId="{D3168872-4DAC-4100-AA71-93050D78652A}" srcOrd="0" destOrd="1" presId="urn:microsoft.com/office/officeart/2005/8/layout/hList6"/>
    <dgm:cxn modelId="{E269FBE1-F472-44E8-9DEB-10D3B1DACDF3}" srcId="{79773DB9-2BA2-4F38-B6BE-E2A7A1723903}" destId="{A9F13C2E-6F9A-42C4-A1B3-B73A71B5CBAA}" srcOrd="0" destOrd="0" parTransId="{69ECE765-1DC4-45F1-AC30-71C8667B7832}" sibTransId="{D6F03F20-D7F5-4EA1-9718-42584E63AB00}"/>
    <dgm:cxn modelId="{AEC9CEF0-6D2B-484D-AD0E-702E637356BA}" type="presOf" srcId="{1421E520-F54B-421E-96F1-BA183684EF05}" destId="{AAD7ED84-0340-4E83-B402-F486253DCB74}" srcOrd="0" destOrd="0" presId="urn:microsoft.com/office/officeart/2005/8/layout/hList6"/>
    <dgm:cxn modelId="{0218734F-212E-45DE-AAF9-E66B8D7DEE27}" type="presOf" srcId="{652DCA31-9423-41FE-9DF1-F3AB4BFB5C7F}" destId="{7B4E0F07-7AC1-4C6A-9D79-B14E3481BD64}" srcOrd="0" destOrd="0" presId="urn:microsoft.com/office/officeart/2005/8/layout/hList6"/>
    <dgm:cxn modelId="{36F99966-39E8-429B-BA50-2CC2B1DF5EBC}" type="presOf" srcId="{33392B7E-598B-46D5-8F02-0F224124AF11}" destId="{AAD7ED84-0340-4E83-B402-F486253DCB74}" srcOrd="0" destOrd="1" presId="urn:microsoft.com/office/officeart/2005/8/layout/hList6"/>
    <dgm:cxn modelId="{EAB1920A-D466-432E-A5A5-F4C25B5CA3EF}" srcId="{1421E520-F54B-421E-96F1-BA183684EF05}" destId="{F76A176D-5AF5-45BA-B8E7-5D1F41DE113C}" srcOrd="1" destOrd="0" parTransId="{6524A537-B27F-4702-9E97-435B5F7A25A2}" sibTransId="{D29F7548-43CD-4431-97FF-23A7E52D1A1A}"/>
    <dgm:cxn modelId="{08A6A763-E963-4C5E-9150-083BD8D26142}" type="presOf" srcId="{2CC259CD-DBA5-49E7-99F1-70350A22D920}" destId="{61B524F2-AA86-4345-A153-7B4261ABC398}" srcOrd="0" destOrd="2" presId="urn:microsoft.com/office/officeart/2005/8/layout/hList6"/>
    <dgm:cxn modelId="{8979ABF6-F7AD-4A75-9399-4D3EC38F296D}" type="presOf" srcId="{A9F13C2E-6F9A-42C4-A1B3-B73A71B5CBAA}" destId="{61B524F2-AA86-4345-A153-7B4261ABC398}" srcOrd="0" destOrd="1" presId="urn:microsoft.com/office/officeart/2005/8/layout/hList6"/>
    <dgm:cxn modelId="{F7B5C901-A1D4-447E-B55F-768A82486A51}" srcId="{79773DB9-2BA2-4F38-B6BE-E2A7A1723903}" destId="{2CC259CD-DBA5-49E7-99F1-70350A22D920}" srcOrd="1" destOrd="0" parTransId="{1AD7257F-1065-4FE8-8928-E1DAD230179D}" sibTransId="{EC923144-B697-4694-A084-78501140746D}"/>
    <dgm:cxn modelId="{0B44D388-C1D0-4E41-84D9-80E8C51E0540}" srcId="{FFBF170C-830C-4E61-8985-2A17A89925F4}" destId="{E88CFE82-5FF2-4AFC-908D-2AC8D835347B}" srcOrd="1" destOrd="0" parTransId="{3EAE4B73-C2E5-40F9-A45E-FEE83CC00F25}" sibTransId="{122EFEF7-85AB-43DB-BFA2-14AB7CB12748}"/>
    <dgm:cxn modelId="{368F50DE-C8B1-4577-98B8-D1123DBE7AFE}" type="presOf" srcId="{E88CFE82-5FF2-4AFC-908D-2AC8D835347B}" destId="{D3168872-4DAC-4100-AA71-93050D78652A}" srcOrd="0" destOrd="2" presId="urn:microsoft.com/office/officeart/2005/8/layout/hList6"/>
    <dgm:cxn modelId="{6777FE9C-7F8F-4F83-822A-0414BADB1473}" srcId="{1421E520-F54B-421E-96F1-BA183684EF05}" destId="{33392B7E-598B-46D5-8F02-0F224124AF11}" srcOrd="0" destOrd="0" parTransId="{D03E6F70-5422-443D-9473-AC26AFA245A1}" sibTransId="{AC221DE3-9058-4520-91EA-2273D1C14D73}"/>
    <dgm:cxn modelId="{0717D349-F422-43EC-B499-B360FB8EDEAF}" type="presOf" srcId="{FFBF170C-830C-4E61-8985-2A17A89925F4}" destId="{D3168872-4DAC-4100-AA71-93050D78652A}" srcOrd="0" destOrd="0" presId="urn:microsoft.com/office/officeart/2005/8/layout/hList6"/>
    <dgm:cxn modelId="{09A67EA9-6B99-4A76-AF90-E5816DBD0FCD}" type="presOf" srcId="{79773DB9-2BA2-4F38-B6BE-E2A7A1723903}" destId="{61B524F2-AA86-4345-A153-7B4261ABC398}" srcOrd="0" destOrd="0" presId="urn:microsoft.com/office/officeart/2005/8/layout/hList6"/>
    <dgm:cxn modelId="{8CC96AB7-87DA-4585-B291-4B7E4D0D7B22}" srcId="{652DCA31-9423-41FE-9DF1-F3AB4BFB5C7F}" destId="{79773DB9-2BA2-4F38-B6BE-E2A7A1723903}" srcOrd="2" destOrd="0" parTransId="{A201F834-49CA-4660-86CE-E9B8A5AFD58B}" sibTransId="{424DE476-616D-4924-8BFF-3F099903B601}"/>
    <dgm:cxn modelId="{67D217B8-C5D7-45E2-9F79-A730E264F718}" type="presParOf" srcId="{7B4E0F07-7AC1-4C6A-9D79-B14E3481BD64}" destId="{AAD7ED84-0340-4E83-B402-F486253DCB74}" srcOrd="0" destOrd="0" presId="urn:microsoft.com/office/officeart/2005/8/layout/hList6"/>
    <dgm:cxn modelId="{E7733A3D-DEBA-40DE-8B2E-B40582C8107C}" type="presParOf" srcId="{7B4E0F07-7AC1-4C6A-9D79-B14E3481BD64}" destId="{B85C2404-D57E-484C-8D09-82813E5EDA28}" srcOrd="1" destOrd="0" presId="urn:microsoft.com/office/officeart/2005/8/layout/hList6"/>
    <dgm:cxn modelId="{62430A92-3946-474F-8183-A381B6AD10CF}" type="presParOf" srcId="{7B4E0F07-7AC1-4C6A-9D79-B14E3481BD64}" destId="{D3168872-4DAC-4100-AA71-93050D78652A}" srcOrd="2" destOrd="0" presId="urn:microsoft.com/office/officeart/2005/8/layout/hList6"/>
    <dgm:cxn modelId="{B1DC3F02-4D24-46DF-A296-2800919283AE}" type="presParOf" srcId="{7B4E0F07-7AC1-4C6A-9D79-B14E3481BD64}" destId="{0B184FDB-8C18-47EA-9BC4-D423961D980A}" srcOrd="3" destOrd="0" presId="urn:microsoft.com/office/officeart/2005/8/layout/hList6"/>
    <dgm:cxn modelId="{5074F4AF-B010-4A17-B970-D649888E41F9}" type="presParOf" srcId="{7B4E0F07-7AC1-4C6A-9D79-B14E3481BD64}" destId="{61B524F2-AA86-4345-A153-7B4261ABC398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1714B45-E102-4B8B-A265-545BD356ED3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9C7D3D6-7566-4BB8-8C02-6A48503A7FC2}">
      <dgm:prSet phldrT="[文字]" custT="1"/>
      <dgm:spPr/>
      <dgm:t>
        <a:bodyPr/>
        <a:lstStyle/>
        <a:p>
          <a:r>
            <a:rPr lang="en-US" altLang="zh-TW" sz="2000" dirty="0" smtClean="0"/>
            <a:t>1</a:t>
          </a:r>
          <a:r>
            <a:rPr lang="zh-TW" altLang="zh-TW" sz="2000" dirty="0" smtClean="0"/>
            <a:t>、影響今日油價的主體因素</a:t>
          </a:r>
        </a:p>
        <a:p>
          <a:r>
            <a:rPr lang="zh-TW" altLang="zh-TW" sz="2000" dirty="0" smtClean="0"/>
            <a:t>投資者在油價昨天下跌以後逢低買入，推動油價反彈。</a:t>
          </a:r>
          <a:endParaRPr lang="zh-TW" altLang="en-US" sz="2000" dirty="0"/>
        </a:p>
      </dgm:t>
    </dgm:pt>
    <dgm:pt modelId="{3AE91D93-0A16-4BBE-9523-894D3BD0FF96}" type="parTrans" cxnId="{553D8EDD-00E7-4A94-A7B5-1B20BF571242}">
      <dgm:prSet/>
      <dgm:spPr/>
      <dgm:t>
        <a:bodyPr/>
        <a:lstStyle/>
        <a:p>
          <a:endParaRPr lang="zh-TW" altLang="en-US"/>
        </a:p>
      </dgm:t>
    </dgm:pt>
    <dgm:pt modelId="{A3A469AA-74CE-4630-89E7-8182711DCA19}" type="sibTrans" cxnId="{553D8EDD-00E7-4A94-A7B5-1B20BF571242}">
      <dgm:prSet/>
      <dgm:spPr/>
      <dgm:t>
        <a:bodyPr/>
        <a:lstStyle/>
        <a:p>
          <a:endParaRPr lang="zh-TW" altLang="en-US"/>
        </a:p>
      </dgm:t>
    </dgm:pt>
    <dgm:pt modelId="{ABB0CF58-844D-4DBB-93B3-2C8B362FE698}">
      <dgm:prSet phldrT="[文字]" custT="1"/>
      <dgm:spPr/>
      <dgm:t>
        <a:bodyPr/>
        <a:lstStyle/>
        <a:p>
          <a:r>
            <a:rPr lang="en-US" altLang="zh-TW" sz="2000" dirty="0" smtClean="0"/>
            <a:t>2</a:t>
          </a:r>
          <a:r>
            <a:rPr lang="zh-TW" altLang="zh-TW" sz="2000" dirty="0" smtClean="0"/>
            <a:t>、影響今日油價的輔助因素</a:t>
          </a:r>
        </a:p>
        <a:p>
          <a:r>
            <a:rPr lang="zh-TW" altLang="zh-TW" sz="2000" dirty="0" smtClean="0"/>
            <a:t>伊朗問題的持續緊張，封殺了油價的下行空間。</a:t>
          </a:r>
        </a:p>
        <a:p>
          <a:endParaRPr lang="zh-TW" altLang="en-US" sz="1600" dirty="0"/>
        </a:p>
      </dgm:t>
    </dgm:pt>
    <dgm:pt modelId="{466923D2-29AB-421B-8A30-D6143A5CCD98}" type="parTrans" cxnId="{90784E59-B8B1-41F1-AAB4-144162A36662}">
      <dgm:prSet/>
      <dgm:spPr/>
      <dgm:t>
        <a:bodyPr/>
        <a:lstStyle/>
        <a:p>
          <a:endParaRPr lang="zh-TW" altLang="en-US"/>
        </a:p>
      </dgm:t>
    </dgm:pt>
    <dgm:pt modelId="{A96F1E15-5D98-434E-ABB8-8781588EF29E}" type="sibTrans" cxnId="{90784E59-B8B1-41F1-AAB4-144162A36662}">
      <dgm:prSet/>
      <dgm:spPr/>
      <dgm:t>
        <a:bodyPr/>
        <a:lstStyle/>
        <a:p>
          <a:endParaRPr lang="zh-TW" altLang="en-US"/>
        </a:p>
      </dgm:t>
    </dgm:pt>
    <dgm:pt modelId="{B70FC41E-F490-4107-9BD0-ABBFB8011755}" type="pres">
      <dgm:prSet presAssocID="{A1714B45-E102-4B8B-A265-545BD356ED3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C7BB707-46EE-4C8F-BC97-829B3D4E5E26}" type="pres">
      <dgm:prSet presAssocID="{59C7D3D6-7566-4BB8-8C02-6A48503A7FC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4BC71F-6C96-4CBA-9AAC-F17736D71CDF}" type="pres">
      <dgm:prSet presAssocID="{A3A469AA-74CE-4630-89E7-8182711DCA19}" presName="spacer" presStyleCnt="0"/>
      <dgm:spPr/>
    </dgm:pt>
    <dgm:pt modelId="{73B53B96-6E95-4D48-9A8F-6E272AEF9B9B}" type="pres">
      <dgm:prSet presAssocID="{ABB0CF58-844D-4DBB-93B3-2C8B362FE69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0784E59-B8B1-41F1-AAB4-144162A36662}" srcId="{A1714B45-E102-4B8B-A265-545BD356ED39}" destId="{ABB0CF58-844D-4DBB-93B3-2C8B362FE698}" srcOrd="1" destOrd="0" parTransId="{466923D2-29AB-421B-8A30-D6143A5CCD98}" sibTransId="{A96F1E15-5D98-434E-ABB8-8781588EF29E}"/>
    <dgm:cxn modelId="{E65FF945-73CB-4C86-841B-D8C436260713}" type="presOf" srcId="{ABB0CF58-844D-4DBB-93B3-2C8B362FE698}" destId="{73B53B96-6E95-4D48-9A8F-6E272AEF9B9B}" srcOrd="0" destOrd="0" presId="urn:microsoft.com/office/officeart/2005/8/layout/vList2"/>
    <dgm:cxn modelId="{553D8EDD-00E7-4A94-A7B5-1B20BF571242}" srcId="{A1714B45-E102-4B8B-A265-545BD356ED39}" destId="{59C7D3D6-7566-4BB8-8C02-6A48503A7FC2}" srcOrd="0" destOrd="0" parTransId="{3AE91D93-0A16-4BBE-9523-894D3BD0FF96}" sibTransId="{A3A469AA-74CE-4630-89E7-8182711DCA19}"/>
    <dgm:cxn modelId="{F1B8F87C-2E1A-4C2C-936E-1ED1E6EA4342}" type="presOf" srcId="{A1714B45-E102-4B8B-A265-545BD356ED39}" destId="{B70FC41E-F490-4107-9BD0-ABBFB8011755}" srcOrd="0" destOrd="0" presId="urn:microsoft.com/office/officeart/2005/8/layout/vList2"/>
    <dgm:cxn modelId="{8B5BF50E-A8A9-4731-95A4-CB63400BCAF2}" type="presOf" srcId="{59C7D3D6-7566-4BB8-8C02-6A48503A7FC2}" destId="{CC7BB707-46EE-4C8F-BC97-829B3D4E5E26}" srcOrd="0" destOrd="0" presId="urn:microsoft.com/office/officeart/2005/8/layout/vList2"/>
    <dgm:cxn modelId="{6A2890D9-D827-41EE-B573-6598ED2CEFAE}" type="presParOf" srcId="{B70FC41E-F490-4107-9BD0-ABBFB8011755}" destId="{CC7BB707-46EE-4C8F-BC97-829B3D4E5E26}" srcOrd="0" destOrd="0" presId="urn:microsoft.com/office/officeart/2005/8/layout/vList2"/>
    <dgm:cxn modelId="{8F613A1A-644B-4EB8-AE12-0A27937823AA}" type="presParOf" srcId="{B70FC41E-F490-4107-9BD0-ABBFB8011755}" destId="{8A4BC71F-6C96-4CBA-9AAC-F17736D71CDF}" srcOrd="1" destOrd="0" presId="urn:microsoft.com/office/officeart/2005/8/layout/vList2"/>
    <dgm:cxn modelId="{5EF53526-B807-4131-8A4A-C8F98428C4ED}" type="presParOf" srcId="{B70FC41E-F490-4107-9BD0-ABBFB8011755}" destId="{73B53B96-6E95-4D48-9A8F-6E272AEF9B9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87381FF-B710-4CB1-97DE-DC684FD7B3F9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D29A78DC-BC93-4DA7-A05A-DA360007E5AE}">
      <dgm:prSet phldrT="[文字]" custT="1"/>
      <dgm:spPr/>
      <dgm:t>
        <a:bodyPr/>
        <a:lstStyle/>
        <a:p>
          <a:r>
            <a:rPr lang="zh-TW" altLang="en-US" sz="2400" dirty="0" smtClean="0"/>
            <a:t>美國資產負債表病容十足</a:t>
          </a:r>
          <a:endParaRPr lang="zh-TW" altLang="en-US" sz="2400" dirty="0"/>
        </a:p>
      </dgm:t>
    </dgm:pt>
    <dgm:pt modelId="{F7F1ABBD-B13E-4B1D-9683-2B0E59290CE7}" type="parTrans" cxnId="{894EA500-A10C-4A78-AA2E-539230AE5DFC}">
      <dgm:prSet/>
      <dgm:spPr/>
      <dgm:t>
        <a:bodyPr/>
        <a:lstStyle/>
        <a:p>
          <a:endParaRPr lang="zh-TW" altLang="en-US"/>
        </a:p>
      </dgm:t>
    </dgm:pt>
    <dgm:pt modelId="{24A5FBCA-6B19-456D-9CFC-A9AD71EA7806}" type="sibTrans" cxnId="{894EA500-A10C-4A78-AA2E-539230AE5DFC}">
      <dgm:prSet/>
      <dgm:spPr/>
      <dgm:t>
        <a:bodyPr/>
        <a:lstStyle/>
        <a:p>
          <a:endParaRPr lang="zh-TW" altLang="en-US"/>
        </a:p>
      </dgm:t>
    </dgm:pt>
    <dgm:pt modelId="{D9318D36-CF57-4370-A386-56FA75BC053F}">
      <dgm:prSet phldrT="[文字]" custT="1"/>
      <dgm:spPr/>
      <dgm:t>
        <a:bodyPr/>
        <a:lstStyle/>
        <a:p>
          <a:r>
            <a:rPr lang="zh-TW" altLang="en-US" sz="2400" dirty="0" smtClean="0"/>
            <a:t>利率水準處於歷史低檔美元匯價走貶</a:t>
          </a:r>
          <a:endParaRPr lang="zh-TW" altLang="en-US" sz="2400" dirty="0"/>
        </a:p>
      </dgm:t>
    </dgm:pt>
    <dgm:pt modelId="{205F5C62-FB9C-42AC-A2A0-B70D4FC1ED5D}" type="parTrans" cxnId="{245C77EB-08CB-4EC1-A39B-8D5F7C8D59DF}">
      <dgm:prSet/>
      <dgm:spPr/>
      <dgm:t>
        <a:bodyPr/>
        <a:lstStyle/>
        <a:p>
          <a:endParaRPr lang="zh-TW" altLang="en-US"/>
        </a:p>
      </dgm:t>
    </dgm:pt>
    <dgm:pt modelId="{A6149299-7E8B-4645-AC75-609D025A6580}" type="sibTrans" cxnId="{245C77EB-08CB-4EC1-A39B-8D5F7C8D59DF}">
      <dgm:prSet/>
      <dgm:spPr/>
      <dgm:t>
        <a:bodyPr/>
        <a:lstStyle/>
        <a:p>
          <a:endParaRPr lang="zh-TW" altLang="en-US"/>
        </a:p>
      </dgm:t>
    </dgm:pt>
    <dgm:pt modelId="{1C95E9C3-63B2-4472-BCEF-E1F85B7ECDE5}">
      <dgm:prSet phldrT="[文字]" custT="1"/>
      <dgm:spPr/>
      <dgm:t>
        <a:bodyPr/>
        <a:lstStyle/>
        <a:p>
          <a:r>
            <a:rPr lang="zh-TW" altLang="en-US" sz="2400" dirty="0" smtClean="0"/>
            <a:t>原物料市場的利多</a:t>
          </a:r>
          <a:endParaRPr lang="zh-TW" altLang="en-US" sz="2400" dirty="0"/>
        </a:p>
      </dgm:t>
    </dgm:pt>
    <dgm:pt modelId="{DBC2D805-BDF8-43D8-93F1-B07ECA68D313}" type="parTrans" cxnId="{D0BECDA1-3644-40B6-B31A-A8B94AF03407}">
      <dgm:prSet/>
      <dgm:spPr/>
      <dgm:t>
        <a:bodyPr/>
        <a:lstStyle/>
        <a:p>
          <a:endParaRPr lang="zh-TW" altLang="en-US"/>
        </a:p>
      </dgm:t>
    </dgm:pt>
    <dgm:pt modelId="{7205D976-58E3-4751-8604-D3BDD9D77D0F}" type="sibTrans" cxnId="{D0BECDA1-3644-40B6-B31A-A8B94AF03407}">
      <dgm:prSet/>
      <dgm:spPr/>
      <dgm:t>
        <a:bodyPr/>
        <a:lstStyle/>
        <a:p>
          <a:endParaRPr lang="zh-TW" altLang="en-US"/>
        </a:p>
      </dgm:t>
    </dgm:pt>
    <dgm:pt modelId="{C305C109-DA9F-4AF7-960E-913F5825E71C}">
      <dgm:prSet phldrT="[文字]" custT="1"/>
      <dgm:spPr/>
      <dgm:t>
        <a:bodyPr/>
        <a:lstStyle/>
        <a:p>
          <a:r>
            <a:rPr lang="zh-TW" altLang="en-US" sz="2400" dirty="0" smtClean="0"/>
            <a:t>走貶的美元</a:t>
          </a:r>
          <a:endParaRPr lang="zh-TW" altLang="en-US" sz="2400" dirty="0"/>
        </a:p>
      </dgm:t>
    </dgm:pt>
    <dgm:pt modelId="{7BDE783F-C61F-4477-BBCD-1FACFB22D332}" type="parTrans" cxnId="{48D5A63E-5047-451E-B7BF-6D5A60B6C791}">
      <dgm:prSet/>
      <dgm:spPr/>
      <dgm:t>
        <a:bodyPr/>
        <a:lstStyle/>
        <a:p>
          <a:endParaRPr lang="zh-TW" altLang="en-US"/>
        </a:p>
      </dgm:t>
    </dgm:pt>
    <dgm:pt modelId="{446C98C1-584E-4ED7-AFEF-3B490192192A}" type="sibTrans" cxnId="{48D5A63E-5047-451E-B7BF-6D5A60B6C791}">
      <dgm:prSet/>
      <dgm:spPr/>
      <dgm:t>
        <a:bodyPr/>
        <a:lstStyle/>
        <a:p>
          <a:endParaRPr lang="zh-TW" altLang="en-US"/>
        </a:p>
      </dgm:t>
    </dgm:pt>
    <dgm:pt modelId="{12FDE791-62FA-4DF3-88F8-816BFFEB3B63}">
      <dgm:prSet phldrT="[文字]" custT="1"/>
      <dgm:spPr/>
      <dgm:t>
        <a:bodyPr/>
        <a:lstStyle/>
        <a:p>
          <a:r>
            <a:rPr lang="zh-TW" altLang="en-US" sz="2400" dirty="0" smtClean="0"/>
            <a:t>商品的價格多以美元計價</a:t>
          </a:r>
          <a:endParaRPr lang="zh-TW" altLang="en-US" sz="2400" dirty="0"/>
        </a:p>
      </dgm:t>
    </dgm:pt>
    <dgm:pt modelId="{6289FFCF-9B39-4DFC-9747-F83C9D5D1571}" type="parTrans" cxnId="{68251E00-91A9-42E0-8C8D-E7290FA88D6E}">
      <dgm:prSet/>
      <dgm:spPr/>
      <dgm:t>
        <a:bodyPr/>
        <a:lstStyle/>
        <a:p>
          <a:endParaRPr lang="zh-TW" altLang="en-US"/>
        </a:p>
      </dgm:t>
    </dgm:pt>
    <dgm:pt modelId="{26B047F8-103E-4B3E-BD9C-93EF9C8E186F}" type="sibTrans" cxnId="{68251E00-91A9-42E0-8C8D-E7290FA88D6E}">
      <dgm:prSet/>
      <dgm:spPr/>
      <dgm:t>
        <a:bodyPr/>
        <a:lstStyle/>
        <a:p>
          <a:endParaRPr lang="zh-TW" altLang="en-US"/>
        </a:p>
      </dgm:t>
    </dgm:pt>
    <dgm:pt modelId="{F0044A23-8143-4511-B3AD-F8DF5CABD169}">
      <dgm:prSet phldrT="[文字]" custT="1"/>
      <dgm:spPr/>
      <dgm:t>
        <a:bodyPr/>
        <a:lstStyle/>
        <a:p>
          <a:r>
            <a:rPr lang="zh-TW" altLang="en-US" sz="2400" dirty="0" smtClean="0"/>
            <a:t>原物料市場的多頭走勢更為昂揚</a:t>
          </a:r>
          <a:endParaRPr lang="zh-TW" altLang="en-US" sz="2400" dirty="0"/>
        </a:p>
      </dgm:t>
    </dgm:pt>
    <dgm:pt modelId="{BDF5B1CA-9117-428C-9BD2-36E521FA3521}" type="parTrans" cxnId="{233D3F69-651F-47C2-8E9C-FBB09955F9A8}">
      <dgm:prSet/>
      <dgm:spPr/>
      <dgm:t>
        <a:bodyPr/>
        <a:lstStyle/>
        <a:p>
          <a:endParaRPr lang="zh-TW" altLang="en-US"/>
        </a:p>
      </dgm:t>
    </dgm:pt>
    <dgm:pt modelId="{D6DA391A-312E-411F-9062-DDA4AB4CFF2F}" type="sibTrans" cxnId="{233D3F69-651F-47C2-8E9C-FBB09955F9A8}">
      <dgm:prSet/>
      <dgm:spPr/>
      <dgm:t>
        <a:bodyPr/>
        <a:lstStyle/>
        <a:p>
          <a:endParaRPr lang="zh-TW" altLang="en-US"/>
        </a:p>
      </dgm:t>
    </dgm:pt>
    <dgm:pt modelId="{E5874889-F98E-47A5-8CE4-709DCE299958}" type="pres">
      <dgm:prSet presAssocID="{387381FF-B710-4CB1-97DE-DC684FD7B3F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757E3A3-F93D-40EE-B67A-B2E0B2962DA7}" type="pres">
      <dgm:prSet presAssocID="{D29A78DC-BC93-4DA7-A05A-DA360007E5AE}" presName="composite" presStyleCnt="0"/>
      <dgm:spPr/>
    </dgm:pt>
    <dgm:pt modelId="{45CA75EB-056D-4DE0-9ADC-EBE432E63796}" type="pres">
      <dgm:prSet presAssocID="{D29A78DC-BC93-4DA7-A05A-DA360007E5AE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A151EC-2CA2-47C5-887D-6A5D41A53D4E}" type="pres">
      <dgm:prSet presAssocID="{D29A78DC-BC93-4DA7-A05A-DA360007E5AE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2B12D2-896B-4718-B2A8-C14BBC2C00FD}" type="pres">
      <dgm:prSet presAssocID="{24A5FBCA-6B19-456D-9CFC-A9AD71EA7806}" presName="space" presStyleCnt="0"/>
      <dgm:spPr/>
    </dgm:pt>
    <dgm:pt modelId="{E7587E08-B3AA-4DEB-831D-A2C80357F225}" type="pres">
      <dgm:prSet presAssocID="{C305C109-DA9F-4AF7-960E-913F5825E71C}" presName="composite" presStyleCnt="0"/>
      <dgm:spPr/>
    </dgm:pt>
    <dgm:pt modelId="{97E9BADA-7C5B-4613-97D8-D60746ED4E2D}" type="pres">
      <dgm:prSet presAssocID="{C305C109-DA9F-4AF7-960E-913F5825E71C}" presName="parTx" presStyleLbl="alignNode1" presStyleIdx="1" presStyleCnt="2" custLinFactNeighborX="490" custLinFactNeighborY="-164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43566F-CFA1-4B86-AE04-A3F3EC6EBA23}" type="pres">
      <dgm:prSet presAssocID="{C305C109-DA9F-4AF7-960E-913F5825E71C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EC48A41-4EAC-4A21-928F-96C37C5690CA}" type="presOf" srcId="{D29A78DC-BC93-4DA7-A05A-DA360007E5AE}" destId="{45CA75EB-056D-4DE0-9ADC-EBE432E63796}" srcOrd="0" destOrd="0" presId="urn:microsoft.com/office/officeart/2005/8/layout/hList1"/>
    <dgm:cxn modelId="{894EA500-A10C-4A78-AA2E-539230AE5DFC}" srcId="{387381FF-B710-4CB1-97DE-DC684FD7B3F9}" destId="{D29A78DC-BC93-4DA7-A05A-DA360007E5AE}" srcOrd="0" destOrd="0" parTransId="{F7F1ABBD-B13E-4B1D-9683-2B0E59290CE7}" sibTransId="{24A5FBCA-6B19-456D-9CFC-A9AD71EA7806}"/>
    <dgm:cxn modelId="{534AEC8F-5800-49CE-81BF-F9FAC6AD0DBF}" type="presOf" srcId="{C305C109-DA9F-4AF7-960E-913F5825E71C}" destId="{97E9BADA-7C5B-4613-97D8-D60746ED4E2D}" srcOrd="0" destOrd="0" presId="urn:microsoft.com/office/officeart/2005/8/layout/hList1"/>
    <dgm:cxn modelId="{827EBF73-B526-4C01-A2E5-8FFB48780035}" type="presOf" srcId="{D9318D36-CF57-4370-A386-56FA75BC053F}" destId="{02A151EC-2CA2-47C5-887D-6A5D41A53D4E}" srcOrd="0" destOrd="0" presId="urn:microsoft.com/office/officeart/2005/8/layout/hList1"/>
    <dgm:cxn modelId="{D0BECDA1-3644-40B6-B31A-A8B94AF03407}" srcId="{D29A78DC-BC93-4DA7-A05A-DA360007E5AE}" destId="{1C95E9C3-63B2-4472-BCEF-E1F85B7ECDE5}" srcOrd="1" destOrd="0" parTransId="{DBC2D805-BDF8-43D8-93F1-B07ECA68D313}" sibTransId="{7205D976-58E3-4751-8604-D3BDD9D77D0F}"/>
    <dgm:cxn modelId="{68251E00-91A9-42E0-8C8D-E7290FA88D6E}" srcId="{C305C109-DA9F-4AF7-960E-913F5825E71C}" destId="{12FDE791-62FA-4DF3-88F8-816BFFEB3B63}" srcOrd="0" destOrd="0" parTransId="{6289FFCF-9B39-4DFC-9747-F83C9D5D1571}" sibTransId="{26B047F8-103E-4B3E-BD9C-93EF9C8E186F}"/>
    <dgm:cxn modelId="{739FA549-50F8-4F0D-8C80-FAC9D03B0B5D}" type="presOf" srcId="{F0044A23-8143-4511-B3AD-F8DF5CABD169}" destId="{D343566F-CFA1-4B86-AE04-A3F3EC6EBA23}" srcOrd="0" destOrd="1" presId="urn:microsoft.com/office/officeart/2005/8/layout/hList1"/>
    <dgm:cxn modelId="{233D3F69-651F-47C2-8E9C-FBB09955F9A8}" srcId="{C305C109-DA9F-4AF7-960E-913F5825E71C}" destId="{F0044A23-8143-4511-B3AD-F8DF5CABD169}" srcOrd="1" destOrd="0" parTransId="{BDF5B1CA-9117-428C-9BD2-36E521FA3521}" sibTransId="{D6DA391A-312E-411F-9062-DDA4AB4CFF2F}"/>
    <dgm:cxn modelId="{F9731CF5-A113-4701-A99D-F8B28C2FC689}" type="presOf" srcId="{387381FF-B710-4CB1-97DE-DC684FD7B3F9}" destId="{E5874889-F98E-47A5-8CE4-709DCE299958}" srcOrd="0" destOrd="0" presId="urn:microsoft.com/office/officeart/2005/8/layout/hList1"/>
    <dgm:cxn modelId="{245C77EB-08CB-4EC1-A39B-8D5F7C8D59DF}" srcId="{D29A78DC-BC93-4DA7-A05A-DA360007E5AE}" destId="{D9318D36-CF57-4370-A386-56FA75BC053F}" srcOrd="0" destOrd="0" parTransId="{205F5C62-FB9C-42AC-A2A0-B70D4FC1ED5D}" sibTransId="{A6149299-7E8B-4645-AC75-609D025A6580}"/>
    <dgm:cxn modelId="{48D5A63E-5047-451E-B7BF-6D5A60B6C791}" srcId="{387381FF-B710-4CB1-97DE-DC684FD7B3F9}" destId="{C305C109-DA9F-4AF7-960E-913F5825E71C}" srcOrd="1" destOrd="0" parTransId="{7BDE783F-C61F-4477-BBCD-1FACFB22D332}" sibTransId="{446C98C1-584E-4ED7-AFEF-3B490192192A}"/>
    <dgm:cxn modelId="{4D29ED99-A7EA-482E-8833-E978DF690CCB}" type="presOf" srcId="{12FDE791-62FA-4DF3-88F8-816BFFEB3B63}" destId="{D343566F-CFA1-4B86-AE04-A3F3EC6EBA23}" srcOrd="0" destOrd="0" presId="urn:microsoft.com/office/officeart/2005/8/layout/hList1"/>
    <dgm:cxn modelId="{A4C62397-E24C-4F68-9504-245D18AB48CC}" type="presOf" srcId="{1C95E9C3-63B2-4472-BCEF-E1F85B7ECDE5}" destId="{02A151EC-2CA2-47C5-887D-6A5D41A53D4E}" srcOrd="0" destOrd="1" presId="urn:microsoft.com/office/officeart/2005/8/layout/hList1"/>
    <dgm:cxn modelId="{C54CF379-DF5F-4D96-BB62-32D13DB3587C}" type="presParOf" srcId="{E5874889-F98E-47A5-8CE4-709DCE299958}" destId="{A757E3A3-F93D-40EE-B67A-B2E0B2962DA7}" srcOrd="0" destOrd="0" presId="urn:microsoft.com/office/officeart/2005/8/layout/hList1"/>
    <dgm:cxn modelId="{935EE4D8-1F90-4495-833D-A47265C599E5}" type="presParOf" srcId="{A757E3A3-F93D-40EE-B67A-B2E0B2962DA7}" destId="{45CA75EB-056D-4DE0-9ADC-EBE432E63796}" srcOrd="0" destOrd="0" presId="urn:microsoft.com/office/officeart/2005/8/layout/hList1"/>
    <dgm:cxn modelId="{6195D247-D28C-4BF4-8B8A-03E6CB817E39}" type="presParOf" srcId="{A757E3A3-F93D-40EE-B67A-B2E0B2962DA7}" destId="{02A151EC-2CA2-47C5-887D-6A5D41A53D4E}" srcOrd="1" destOrd="0" presId="urn:microsoft.com/office/officeart/2005/8/layout/hList1"/>
    <dgm:cxn modelId="{1EA8166A-3DCA-4CAA-AF69-386DC6B8086E}" type="presParOf" srcId="{E5874889-F98E-47A5-8CE4-709DCE299958}" destId="{2B2B12D2-896B-4718-B2A8-C14BBC2C00FD}" srcOrd="1" destOrd="0" presId="urn:microsoft.com/office/officeart/2005/8/layout/hList1"/>
    <dgm:cxn modelId="{E1B44BDA-E01F-442A-A868-2CCE1C2AA5D2}" type="presParOf" srcId="{E5874889-F98E-47A5-8CE4-709DCE299958}" destId="{E7587E08-B3AA-4DEB-831D-A2C80357F225}" srcOrd="2" destOrd="0" presId="urn:microsoft.com/office/officeart/2005/8/layout/hList1"/>
    <dgm:cxn modelId="{59829AD4-AC76-4017-A4FC-A6B93042913A}" type="presParOf" srcId="{E7587E08-B3AA-4DEB-831D-A2C80357F225}" destId="{97E9BADA-7C5B-4613-97D8-D60746ED4E2D}" srcOrd="0" destOrd="0" presId="urn:microsoft.com/office/officeart/2005/8/layout/hList1"/>
    <dgm:cxn modelId="{0A412F7E-B615-464A-A6A0-73FD58A31909}" type="presParOf" srcId="{E7587E08-B3AA-4DEB-831D-A2C80357F225}" destId="{D343566F-CFA1-4B86-AE04-A3F3EC6EBA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DCC2587-D57A-4E21-8B9A-18E005530597}" type="doc">
      <dgm:prSet loTypeId="urn:microsoft.com/office/officeart/2005/8/layout/hList6" loCatId="list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A4188F2F-EC36-4AF6-AD24-DC8B71B6995E}">
      <dgm:prSet phldrT="[文字]" custT="1"/>
      <dgm:spPr/>
      <dgm:t>
        <a:bodyPr/>
        <a:lstStyle/>
        <a:p>
          <a:r>
            <a:rPr lang="zh-TW" altLang="zh-TW" sz="2000" b="1" dirty="0" smtClean="0"/>
            <a:t>美國政府</a:t>
          </a:r>
          <a:endParaRPr lang="en-US" altLang="zh-TW" sz="2000" b="1" dirty="0" smtClean="0"/>
        </a:p>
        <a:p>
          <a:r>
            <a:rPr lang="zh-TW" altLang="zh-TW" sz="2000" dirty="0" smtClean="0"/>
            <a:t>持續採取貨幣寬鬆政策</a:t>
          </a:r>
          <a:endParaRPr lang="zh-TW" altLang="en-US" sz="2000" dirty="0"/>
        </a:p>
      </dgm:t>
    </dgm:pt>
    <dgm:pt modelId="{EEEB416A-A89A-4B76-95CA-5964E8B45F70}" type="parTrans" cxnId="{A276EE2C-F159-4846-955F-3FAFB78E9CEF}">
      <dgm:prSet/>
      <dgm:spPr/>
      <dgm:t>
        <a:bodyPr/>
        <a:lstStyle/>
        <a:p>
          <a:endParaRPr lang="zh-TW" altLang="en-US"/>
        </a:p>
      </dgm:t>
    </dgm:pt>
    <dgm:pt modelId="{0082EA96-8DD7-43E2-923A-3266576E1FF3}" type="sibTrans" cxnId="{A276EE2C-F159-4846-955F-3FAFB78E9CEF}">
      <dgm:prSet/>
      <dgm:spPr/>
      <dgm:t>
        <a:bodyPr/>
        <a:lstStyle/>
        <a:p>
          <a:endParaRPr lang="zh-TW" altLang="en-US"/>
        </a:p>
      </dgm:t>
    </dgm:pt>
    <dgm:pt modelId="{F86863DD-E720-4FFB-B194-9FD3AF56CA6B}">
      <dgm:prSet phldrT="[文字]" custT="1"/>
      <dgm:spPr/>
      <dgm:t>
        <a:bodyPr/>
        <a:lstStyle/>
        <a:p>
          <a:r>
            <a:rPr lang="zh-TW" altLang="en-US" sz="2000" dirty="0" smtClean="0"/>
            <a:t>放貶美元</a:t>
          </a:r>
          <a:endParaRPr lang="zh-TW" altLang="en-US" sz="2000" dirty="0"/>
        </a:p>
      </dgm:t>
    </dgm:pt>
    <dgm:pt modelId="{BF84C643-CB48-4422-8389-AE9C58BBCFFE}" type="parTrans" cxnId="{F314524A-6C01-4DD4-B7DC-5F671C114D01}">
      <dgm:prSet/>
      <dgm:spPr/>
      <dgm:t>
        <a:bodyPr/>
        <a:lstStyle/>
        <a:p>
          <a:endParaRPr lang="zh-TW" altLang="en-US"/>
        </a:p>
      </dgm:t>
    </dgm:pt>
    <dgm:pt modelId="{4D0FC2FA-66FF-4A47-8826-BF535A8AC57D}" type="sibTrans" cxnId="{F314524A-6C01-4DD4-B7DC-5F671C114D01}">
      <dgm:prSet/>
      <dgm:spPr/>
      <dgm:t>
        <a:bodyPr/>
        <a:lstStyle/>
        <a:p>
          <a:endParaRPr lang="zh-TW" altLang="en-US"/>
        </a:p>
      </dgm:t>
    </dgm:pt>
    <dgm:pt modelId="{06549E45-6351-40D5-9508-B79A93174FA7}">
      <dgm:prSet phldrT="[文字]" custT="1"/>
      <dgm:spPr/>
      <dgm:t>
        <a:bodyPr/>
        <a:lstStyle/>
        <a:p>
          <a:r>
            <a:rPr lang="zh-TW" altLang="en-US" sz="2000" b="1" dirty="0" smtClean="0"/>
            <a:t>國際熱錢紛紛轉向亞洲</a:t>
          </a:r>
          <a:endParaRPr lang="zh-TW" altLang="en-US" sz="2000" b="1" dirty="0"/>
        </a:p>
      </dgm:t>
    </dgm:pt>
    <dgm:pt modelId="{C8DCBB16-0ED3-47F4-A21E-D231BCE16E96}" type="parTrans" cxnId="{EADA020A-FFDC-4F6D-B7DE-418C8235BBEB}">
      <dgm:prSet/>
      <dgm:spPr/>
      <dgm:t>
        <a:bodyPr/>
        <a:lstStyle/>
        <a:p>
          <a:endParaRPr lang="zh-TW" altLang="en-US"/>
        </a:p>
      </dgm:t>
    </dgm:pt>
    <dgm:pt modelId="{4000FBD4-2F14-4835-8CA2-8EAAFCE61BD6}" type="sibTrans" cxnId="{EADA020A-FFDC-4F6D-B7DE-418C8235BBEB}">
      <dgm:prSet/>
      <dgm:spPr/>
      <dgm:t>
        <a:bodyPr/>
        <a:lstStyle/>
        <a:p>
          <a:endParaRPr lang="zh-TW" altLang="en-US"/>
        </a:p>
      </dgm:t>
    </dgm:pt>
    <dgm:pt modelId="{86BBCE29-81FF-4205-A806-7DFEBA4A5F93}">
      <dgm:prSet phldrT="[文字]" custT="1"/>
      <dgm:spPr/>
      <dgm:t>
        <a:bodyPr/>
        <a:lstStyle/>
        <a:p>
          <a:r>
            <a:rPr lang="zh-TW" altLang="en-US" sz="2000" dirty="0" smtClean="0"/>
            <a:t>新興市場</a:t>
          </a:r>
          <a:endParaRPr lang="zh-TW" altLang="en-US" sz="2000" dirty="0"/>
        </a:p>
      </dgm:t>
    </dgm:pt>
    <dgm:pt modelId="{DA3E97CC-0683-4004-980D-8A4D19FC5D45}" type="parTrans" cxnId="{27ADEE4C-A343-4125-8169-0D2D95C270F5}">
      <dgm:prSet/>
      <dgm:spPr/>
      <dgm:t>
        <a:bodyPr/>
        <a:lstStyle/>
        <a:p>
          <a:endParaRPr lang="zh-TW" altLang="en-US"/>
        </a:p>
      </dgm:t>
    </dgm:pt>
    <dgm:pt modelId="{F1DF9538-CF2D-407E-956A-A209C391B38B}" type="sibTrans" cxnId="{27ADEE4C-A343-4125-8169-0D2D95C270F5}">
      <dgm:prSet/>
      <dgm:spPr/>
      <dgm:t>
        <a:bodyPr/>
        <a:lstStyle/>
        <a:p>
          <a:endParaRPr lang="zh-TW" altLang="en-US"/>
        </a:p>
      </dgm:t>
    </dgm:pt>
    <dgm:pt modelId="{1983816F-4F8E-4C03-B434-D2F7BD21B900}">
      <dgm:prSet phldrT="[文字]"/>
      <dgm:spPr/>
      <dgm:t>
        <a:bodyPr/>
        <a:lstStyle/>
        <a:p>
          <a:r>
            <a:rPr lang="zh-TW" altLang="en-US" sz="2100" b="1" dirty="0" smtClean="0"/>
            <a:t>尋找報酬穩定且可避險的投資標的</a:t>
          </a:r>
          <a:endParaRPr lang="zh-TW" altLang="en-US" sz="2100" b="1" dirty="0"/>
        </a:p>
      </dgm:t>
    </dgm:pt>
    <dgm:pt modelId="{2DA5BA2F-3C0C-401B-87E6-471E398A514C}" type="parTrans" cxnId="{AB455D57-FAA4-40B2-BBFD-BF8BF532FA41}">
      <dgm:prSet/>
      <dgm:spPr/>
      <dgm:t>
        <a:bodyPr/>
        <a:lstStyle/>
        <a:p>
          <a:endParaRPr lang="zh-TW" altLang="en-US"/>
        </a:p>
      </dgm:t>
    </dgm:pt>
    <dgm:pt modelId="{74B51065-2DCC-4051-9F3C-E272EBADBEFB}" type="sibTrans" cxnId="{AB455D57-FAA4-40B2-BBFD-BF8BF532FA41}">
      <dgm:prSet/>
      <dgm:spPr/>
      <dgm:t>
        <a:bodyPr/>
        <a:lstStyle/>
        <a:p>
          <a:endParaRPr lang="zh-TW" altLang="en-US"/>
        </a:p>
      </dgm:t>
    </dgm:pt>
    <dgm:pt modelId="{21761F3B-F615-41D8-AE81-47D793B6B6E6}">
      <dgm:prSet phldrT="[文字]" custT="1"/>
      <dgm:spPr/>
      <dgm:t>
        <a:bodyPr/>
        <a:lstStyle/>
        <a:p>
          <a:r>
            <a:rPr lang="zh-TW" altLang="en-US" sz="2000" dirty="0" smtClean="0"/>
            <a:t>推升原物料價格的主力</a:t>
          </a:r>
          <a:endParaRPr lang="zh-TW" altLang="en-US" sz="2000" dirty="0"/>
        </a:p>
      </dgm:t>
    </dgm:pt>
    <dgm:pt modelId="{37F0E92B-FAA7-451F-AE1D-305AE2C0E65C}" type="parTrans" cxnId="{285BFF0C-0C8A-460B-A67C-E6A6104275EA}">
      <dgm:prSet/>
      <dgm:spPr/>
      <dgm:t>
        <a:bodyPr/>
        <a:lstStyle/>
        <a:p>
          <a:endParaRPr lang="zh-TW" altLang="en-US"/>
        </a:p>
      </dgm:t>
    </dgm:pt>
    <dgm:pt modelId="{D6DCF601-D0C8-41EE-A805-DB32B894943B}" type="sibTrans" cxnId="{285BFF0C-0C8A-460B-A67C-E6A6104275EA}">
      <dgm:prSet/>
      <dgm:spPr/>
      <dgm:t>
        <a:bodyPr/>
        <a:lstStyle/>
        <a:p>
          <a:endParaRPr lang="zh-TW" altLang="en-US"/>
        </a:p>
      </dgm:t>
    </dgm:pt>
    <dgm:pt modelId="{D2A4A7EC-97B1-4BF4-908F-1774E1FABFBF}">
      <dgm:prSet phldrT="[文字]" custT="1"/>
      <dgm:spPr/>
      <dgm:t>
        <a:bodyPr/>
        <a:lstStyle/>
        <a:p>
          <a:r>
            <a:rPr lang="zh-TW" altLang="en-US" sz="2000" dirty="0" smtClean="0"/>
            <a:t>能源、貴金屬類的期貨最受青睞</a:t>
          </a:r>
          <a:endParaRPr lang="zh-TW" altLang="en-US" sz="2000" dirty="0"/>
        </a:p>
      </dgm:t>
    </dgm:pt>
    <dgm:pt modelId="{C6F9708B-E862-4A29-81B7-6572192A0001}" type="parTrans" cxnId="{3C4BE527-4A6F-4F12-BCE3-BCC677D90516}">
      <dgm:prSet/>
      <dgm:spPr/>
      <dgm:t>
        <a:bodyPr/>
        <a:lstStyle/>
        <a:p>
          <a:endParaRPr lang="zh-TW" altLang="en-US"/>
        </a:p>
      </dgm:t>
    </dgm:pt>
    <dgm:pt modelId="{BD426CEA-9AAD-4C0D-B73C-7ECFDB515628}" type="sibTrans" cxnId="{3C4BE527-4A6F-4F12-BCE3-BCC677D90516}">
      <dgm:prSet/>
      <dgm:spPr/>
      <dgm:t>
        <a:bodyPr/>
        <a:lstStyle/>
        <a:p>
          <a:endParaRPr lang="zh-TW" altLang="en-US"/>
        </a:p>
      </dgm:t>
    </dgm:pt>
    <dgm:pt modelId="{7D892BF6-E3CA-433B-BE71-261225DB560C}">
      <dgm:prSet phldrT="[文字]" custT="1"/>
      <dgm:spPr/>
      <dgm:t>
        <a:bodyPr/>
        <a:lstStyle/>
        <a:p>
          <a:r>
            <a:rPr lang="zh-TW" altLang="en-US" sz="2000" dirty="0" smtClean="0"/>
            <a:t>期貨市場</a:t>
          </a:r>
          <a:endParaRPr lang="zh-TW" altLang="en-US" sz="2000" dirty="0"/>
        </a:p>
      </dgm:t>
    </dgm:pt>
    <dgm:pt modelId="{E33CF57E-F86A-4216-A5DA-46433C235352}" type="parTrans" cxnId="{544E8979-B176-4656-B998-46AC523E6F85}">
      <dgm:prSet/>
      <dgm:spPr/>
      <dgm:t>
        <a:bodyPr/>
        <a:lstStyle/>
        <a:p>
          <a:endParaRPr lang="zh-TW" altLang="en-US"/>
        </a:p>
      </dgm:t>
    </dgm:pt>
    <dgm:pt modelId="{3C5A4AE8-4417-4946-8ADA-620E5C8AB13C}" type="sibTrans" cxnId="{544E8979-B176-4656-B998-46AC523E6F85}">
      <dgm:prSet/>
      <dgm:spPr/>
      <dgm:t>
        <a:bodyPr/>
        <a:lstStyle/>
        <a:p>
          <a:endParaRPr lang="zh-TW" altLang="en-US"/>
        </a:p>
      </dgm:t>
    </dgm:pt>
    <dgm:pt modelId="{00EF64A2-FD4E-489A-BC65-53FDCED9993F}" type="pres">
      <dgm:prSet presAssocID="{FDCC2587-D57A-4E21-8B9A-18E00553059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9AC09D6-9316-434D-9A4F-DA0B2B5DF362}" type="pres">
      <dgm:prSet presAssocID="{A4188F2F-EC36-4AF6-AD24-DC8B71B6995E}" presName="node" presStyleLbl="node1" presStyleIdx="0" presStyleCnt="3" custLinFactNeighborX="15795" custLinFactNeighborY="38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59B44B3-0524-492D-B6B6-AA2F7CB5A6E1}" type="pres">
      <dgm:prSet presAssocID="{0082EA96-8DD7-43E2-923A-3266576E1FF3}" presName="sibTrans" presStyleCnt="0"/>
      <dgm:spPr/>
    </dgm:pt>
    <dgm:pt modelId="{925D8896-D9E7-4AFC-89D8-E67101B69578}" type="pres">
      <dgm:prSet presAssocID="{06549E45-6351-40D5-9508-B79A93174FA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5040823-8A6A-4E57-AE7D-FC222F1B2F8D}" type="pres">
      <dgm:prSet presAssocID="{4000FBD4-2F14-4835-8CA2-8EAAFCE61BD6}" presName="sibTrans" presStyleCnt="0"/>
      <dgm:spPr/>
    </dgm:pt>
    <dgm:pt modelId="{F738A6C0-5A96-4238-B764-BAABD3FCA45D}" type="pres">
      <dgm:prSet presAssocID="{1983816F-4F8E-4C03-B434-D2F7BD21B90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0E72257-D1F6-4077-88A3-93FD9C76E069}" type="presOf" srcId="{06549E45-6351-40D5-9508-B79A93174FA7}" destId="{925D8896-D9E7-4AFC-89D8-E67101B69578}" srcOrd="0" destOrd="0" presId="urn:microsoft.com/office/officeart/2005/8/layout/hList6"/>
    <dgm:cxn modelId="{3C4BE527-4A6F-4F12-BCE3-BCC677D90516}" srcId="{1983816F-4F8E-4C03-B434-D2F7BD21B900}" destId="{D2A4A7EC-97B1-4BF4-908F-1774E1FABFBF}" srcOrd="1" destOrd="0" parTransId="{C6F9708B-E862-4A29-81B7-6572192A0001}" sibTransId="{BD426CEA-9AAD-4C0D-B73C-7ECFDB515628}"/>
    <dgm:cxn modelId="{544E8979-B176-4656-B998-46AC523E6F85}" srcId="{06549E45-6351-40D5-9508-B79A93174FA7}" destId="{7D892BF6-E3CA-433B-BE71-261225DB560C}" srcOrd="1" destOrd="0" parTransId="{E33CF57E-F86A-4216-A5DA-46433C235352}" sibTransId="{3C5A4AE8-4417-4946-8ADA-620E5C8AB13C}"/>
    <dgm:cxn modelId="{652BFC9B-D80C-4F56-9A53-2D020297401F}" type="presOf" srcId="{86BBCE29-81FF-4205-A806-7DFEBA4A5F93}" destId="{925D8896-D9E7-4AFC-89D8-E67101B69578}" srcOrd="0" destOrd="1" presId="urn:microsoft.com/office/officeart/2005/8/layout/hList6"/>
    <dgm:cxn modelId="{B77CEFCC-0F7D-4FF0-AE01-D7E136BACF8A}" type="presOf" srcId="{21761F3B-F615-41D8-AE81-47D793B6B6E6}" destId="{F738A6C0-5A96-4238-B764-BAABD3FCA45D}" srcOrd="0" destOrd="1" presId="urn:microsoft.com/office/officeart/2005/8/layout/hList6"/>
    <dgm:cxn modelId="{78135270-6446-4CA9-98B0-30E9B1D6899A}" type="presOf" srcId="{FDCC2587-D57A-4E21-8B9A-18E005530597}" destId="{00EF64A2-FD4E-489A-BC65-53FDCED9993F}" srcOrd="0" destOrd="0" presId="urn:microsoft.com/office/officeart/2005/8/layout/hList6"/>
    <dgm:cxn modelId="{AB455D57-FAA4-40B2-BBFD-BF8BF532FA41}" srcId="{FDCC2587-D57A-4E21-8B9A-18E005530597}" destId="{1983816F-4F8E-4C03-B434-D2F7BD21B900}" srcOrd="2" destOrd="0" parTransId="{2DA5BA2F-3C0C-401B-87E6-471E398A514C}" sibTransId="{74B51065-2DCC-4051-9F3C-E272EBADBEFB}"/>
    <dgm:cxn modelId="{C8D5DB80-5A5B-4E1C-AD32-30C9D7B2B1F4}" type="presOf" srcId="{1983816F-4F8E-4C03-B434-D2F7BD21B900}" destId="{F738A6C0-5A96-4238-B764-BAABD3FCA45D}" srcOrd="0" destOrd="0" presId="urn:microsoft.com/office/officeart/2005/8/layout/hList6"/>
    <dgm:cxn modelId="{FBEC7519-87B6-49B3-A9DD-37AA2A17F607}" type="presOf" srcId="{7D892BF6-E3CA-433B-BE71-261225DB560C}" destId="{925D8896-D9E7-4AFC-89D8-E67101B69578}" srcOrd="0" destOrd="2" presId="urn:microsoft.com/office/officeart/2005/8/layout/hList6"/>
    <dgm:cxn modelId="{285BFF0C-0C8A-460B-A67C-E6A6104275EA}" srcId="{1983816F-4F8E-4C03-B434-D2F7BD21B900}" destId="{21761F3B-F615-41D8-AE81-47D793B6B6E6}" srcOrd="0" destOrd="0" parTransId="{37F0E92B-FAA7-451F-AE1D-305AE2C0E65C}" sibTransId="{D6DCF601-D0C8-41EE-A805-DB32B894943B}"/>
    <dgm:cxn modelId="{27ADEE4C-A343-4125-8169-0D2D95C270F5}" srcId="{06549E45-6351-40D5-9508-B79A93174FA7}" destId="{86BBCE29-81FF-4205-A806-7DFEBA4A5F93}" srcOrd="0" destOrd="0" parTransId="{DA3E97CC-0683-4004-980D-8A4D19FC5D45}" sibTransId="{F1DF9538-CF2D-407E-956A-A209C391B38B}"/>
    <dgm:cxn modelId="{F314524A-6C01-4DD4-B7DC-5F671C114D01}" srcId="{A4188F2F-EC36-4AF6-AD24-DC8B71B6995E}" destId="{F86863DD-E720-4FFB-B194-9FD3AF56CA6B}" srcOrd="0" destOrd="0" parTransId="{BF84C643-CB48-4422-8389-AE9C58BBCFFE}" sibTransId="{4D0FC2FA-66FF-4A47-8826-BF535A8AC57D}"/>
    <dgm:cxn modelId="{08B5716B-0865-4CEF-AD00-2157B2A85709}" type="presOf" srcId="{F86863DD-E720-4FFB-B194-9FD3AF56CA6B}" destId="{19AC09D6-9316-434D-9A4F-DA0B2B5DF362}" srcOrd="0" destOrd="1" presId="urn:microsoft.com/office/officeart/2005/8/layout/hList6"/>
    <dgm:cxn modelId="{B3218330-845D-4952-987D-0EE0DAE0A4B0}" type="presOf" srcId="{D2A4A7EC-97B1-4BF4-908F-1774E1FABFBF}" destId="{F738A6C0-5A96-4238-B764-BAABD3FCA45D}" srcOrd="0" destOrd="2" presId="urn:microsoft.com/office/officeart/2005/8/layout/hList6"/>
    <dgm:cxn modelId="{A276EE2C-F159-4846-955F-3FAFB78E9CEF}" srcId="{FDCC2587-D57A-4E21-8B9A-18E005530597}" destId="{A4188F2F-EC36-4AF6-AD24-DC8B71B6995E}" srcOrd="0" destOrd="0" parTransId="{EEEB416A-A89A-4B76-95CA-5964E8B45F70}" sibTransId="{0082EA96-8DD7-43E2-923A-3266576E1FF3}"/>
    <dgm:cxn modelId="{EADA020A-FFDC-4F6D-B7DE-418C8235BBEB}" srcId="{FDCC2587-D57A-4E21-8B9A-18E005530597}" destId="{06549E45-6351-40D5-9508-B79A93174FA7}" srcOrd="1" destOrd="0" parTransId="{C8DCBB16-0ED3-47F4-A21E-D231BCE16E96}" sibTransId="{4000FBD4-2F14-4835-8CA2-8EAAFCE61BD6}"/>
    <dgm:cxn modelId="{D8E79D27-D7B8-47AD-ABFD-37A92F4D5D1D}" type="presOf" srcId="{A4188F2F-EC36-4AF6-AD24-DC8B71B6995E}" destId="{19AC09D6-9316-434D-9A4F-DA0B2B5DF362}" srcOrd="0" destOrd="0" presId="urn:microsoft.com/office/officeart/2005/8/layout/hList6"/>
    <dgm:cxn modelId="{4EDD6CFF-6F2B-4A89-8A3A-96F82787A90D}" type="presParOf" srcId="{00EF64A2-FD4E-489A-BC65-53FDCED9993F}" destId="{19AC09D6-9316-434D-9A4F-DA0B2B5DF362}" srcOrd="0" destOrd="0" presId="urn:microsoft.com/office/officeart/2005/8/layout/hList6"/>
    <dgm:cxn modelId="{C7C41AA3-A1B1-4DA1-8D54-02205B901307}" type="presParOf" srcId="{00EF64A2-FD4E-489A-BC65-53FDCED9993F}" destId="{B59B44B3-0524-492D-B6B6-AA2F7CB5A6E1}" srcOrd="1" destOrd="0" presId="urn:microsoft.com/office/officeart/2005/8/layout/hList6"/>
    <dgm:cxn modelId="{82AA66EE-47D8-4A28-9FC7-6C2BBA37FD93}" type="presParOf" srcId="{00EF64A2-FD4E-489A-BC65-53FDCED9993F}" destId="{925D8896-D9E7-4AFC-89D8-E67101B69578}" srcOrd="2" destOrd="0" presId="urn:microsoft.com/office/officeart/2005/8/layout/hList6"/>
    <dgm:cxn modelId="{EB15E37C-9E3D-4F35-8625-B10EAD80F64F}" type="presParOf" srcId="{00EF64A2-FD4E-489A-BC65-53FDCED9993F}" destId="{45040823-8A6A-4E57-AE7D-FC222F1B2F8D}" srcOrd="3" destOrd="0" presId="urn:microsoft.com/office/officeart/2005/8/layout/hList6"/>
    <dgm:cxn modelId="{B4AE8337-BE3E-4D4E-BA12-CBFDE4995036}" type="presParOf" srcId="{00EF64A2-FD4E-489A-BC65-53FDCED9993F}" destId="{F738A6C0-5A96-4238-B764-BAABD3FCA45D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793636E-18B8-451A-8181-1FCA75700FD9}" type="doc">
      <dgm:prSet loTypeId="urn:microsoft.com/office/officeart/2005/8/layout/chevron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81F87A4F-42D9-47B9-9F32-4ECB76758FAF}">
      <dgm:prSet phldrT="[文字]" custT="1"/>
      <dgm:spPr/>
      <dgm:t>
        <a:bodyPr/>
        <a:lstStyle/>
        <a:p>
          <a:r>
            <a:rPr lang="zh-TW" altLang="zh-TW" sz="2000" dirty="0" smtClean="0"/>
            <a:t>國會研議</a:t>
          </a:r>
          <a:endParaRPr lang="en-US" altLang="zh-TW" sz="2000" dirty="0" smtClean="0"/>
        </a:p>
        <a:p>
          <a:r>
            <a:rPr lang="zh-TW" altLang="zh-TW" sz="2000" dirty="0" smtClean="0"/>
            <a:t>能源法案</a:t>
          </a:r>
          <a:endParaRPr lang="zh-TW" altLang="en-US" sz="2000" dirty="0"/>
        </a:p>
      </dgm:t>
    </dgm:pt>
    <dgm:pt modelId="{321F759E-167F-4FFF-8328-AB88E2368E5D}" type="parTrans" cxnId="{2F78A1B5-35C3-4436-A2E7-02E59803D5F5}">
      <dgm:prSet/>
      <dgm:spPr/>
      <dgm:t>
        <a:bodyPr/>
        <a:lstStyle/>
        <a:p>
          <a:endParaRPr lang="zh-TW" altLang="en-US"/>
        </a:p>
      </dgm:t>
    </dgm:pt>
    <dgm:pt modelId="{69990C5A-8A17-4F3B-A1EE-956411701177}" type="sibTrans" cxnId="{2F78A1B5-35C3-4436-A2E7-02E59803D5F5}">
      <dgm:prSet/>
      <dgm:spPr/>
      <dgm:t>
        <a:bodyPr/>
        <a:lstStyle/>
        <a:p>
          <a:endParaRPr lang="zh-TW" altLang="en-US"/>
        </a:p>
      </dgm:t>
    </dgm:pt>
    <dgm:pt modelId="{2FFFA35B-DDBE-4602-80C3-A63F11216D2D}">
      <dgm:prSet phldrT="[文字]" custT="1"/>
      <dgm:spPr/>
      <dgm:t>
        <a:bodyPr/>
        <a:lstStyle/>
        <a:p>
          <a:r>
            <a:rPr lang="zh-TW" altLang="en-US" sz="2000" dirty="0" smtClean="0"/>
            <a:t>將二氧化碳排放量制定價格， 將天然氣納入考慮，可以為這種燃料創造強大且逐漸成長的市場。</a:t>
          </a:r>
          <a:endParaRPr lang="zh-TW" altLang="en-US" sz="2000" dirty="0"/>
        </a:p>
      </dgm:t>
    </dgm:pt>
    <dgm:pt modelId="{F4818A19-24D0-4B79-92C1-222C7D1AC565}" type="parTrans" cxnId="{41056AD7-330C-4745-9131-0AE7E80476FE}">
      <dgm:prSet/>
      <dgm:spPr/>
      <dgm:t>
        <a:bodyPr/>
        <a:lstStyle/>
        <a:p>
          <a:endParaRPr lang="zh-TW" altLang="en-US"/>
        </a:p>
      </dgm:t>
    </dgm:pt>
    <dgm:pt modelId="{38F4AA80-E918-46B2-B8B2-40E3C2B73B21}" type="sibTrans" cxnId="{41056AD7-330C-4745-9131-0AE7E80476FE}">
      <dgm:prSet/>
      <dgm:spPr/>
      <dgm:t>
        <a:bodyPr/>
        <a:lstStyle/>
        <a:p>
          <a:endParaRPr lang="zh-TW" altLang="en-US"/>
        </a:p>
      </dgm:t>
    </dgm:pt>
    <dgm:pt modelId="{300A2712-1F64-4D64-B139-35FA99431EAC}">
      <dgm:prSet phldrT="[文字]" custT="1"/>
      <dgm:spPr/>
      <dgm:t>
        <a:bodyPr/>
        <a:lstStyle/>
        <a:p>
          <a:r>
            <a:rPr lang="zh-TW" altLang="en-US" sz="2000" dirty="0" smtClean="0"/>
            <a:t>能源未來聯盟</a:t>
          </a:r>
          <a:endParaRPr lang="zh-TW" altLang="en-US" sz="2000" dirty="0"/>
        </a:p>
      </dgm:t>
    </dgm:pt>
    <dgm:pt modelId="{4E8D7830-A169-4A0B-9B92-878BB59F686E}" type="parTrans" cxnId="{B71A160D-7667-47A1-AE2C-2B0527CB938B}">
      <dgm:prSet/>
      <dgm:spPr/>
      <dgm:t>
        <a:bodyPr/>
        <a:lstStyle/>
        <a:p>
          <a:endParaRPr lang="zh-TW" altLang="en-US"/>
        </a:p>
      </dgm:t>
    </dgm:pt>
    <dgm:pt modelId="{CCB97097-C314-40BD-8D4F-080070EBE167}" type="sibTrans" cxnId="{B71A160D-7667-47A1-AE2C-2B0527CB938B}">
      <dgm:prSet/>
      <dgm:spPr/>
      <dgm:t>
        <a:bodyPr/>
        <a:lstStyle/>
        <a:p>
          <a:endParaRPr lang="zh-TW" altLang="en-US"/>
        </a:p>
      </dgm:t>
    </dgm:pt>
    <dgm:pt modelId="{577C22A1-40CE-4BAE-9736-9577C206E7DF}">
      <dgm:prSet phldrT="[文字]" custT="1"/>
      <dgm:spPr/>
      <dgm:t>
        <a:bodyPr/>
        <a:lstStyle/>
        <a:p>
          <a:r>
            <a:rPr lang="zh-TW" altLang="zh-TW" sz="2000" dirty="0" smtClean="0"/>
            <a:t>戴特重說，碳價一旦升抵一噸</a:t>
          </a:r>
          <a:r>
            <a:rPr lang="en-US" altLang="zh-TW" sz="2000" dirty="0" smtClean="0"/>
            <a:t>20</a:t>
          </a:r>
          <a:r>
            <a:rPr lang="zh-TW" altLang="zh-TW" sz="2000" dirty="0" smtClean="0"/>
            <a:t>到</a:t>
          </a:r>
          <a:r>
            <a:rPr lang="en-US" altLang="zh-TW" sz="2000" dirty="0" smtClean="0"/>
            <a:t>30</a:t>
          </a:r>
          <a:r>
            <a:rPr lang="zh-TW" altLang="zh-TW" sz="2000" dirty="0" smtClean="0"/>
            <a:t>美元，「公用事業從煤改用天然氣，在經濟上將屬有利」</a:t>
          </a:r>
          <a:r>
            <a:rPr lang="zh-TW" altLang="en-US" sz="2000" dirty="0" smtClean="0"/>
            <a:t>。</a:t>
          </a:r>
          <a:endParaRPr lang="zh-TW" altLang="en-US" sz="2000" dirty="0"/>
        </a:p>
      </dgm:t>
    </dgm:pt>
    <dgm:pt modelId="{05B4C58E-0E48-4810-B4DC-44C1E33FC7F8}" type="parTrans" cxnId="{792C436B-38A9-4298-9860-E01D620F5069}">
      <dgm:prSet/>
      <dgm:spPr/>
      <dgm:t>
        <a:bodyPr/>
        <a:lstStyle/>
        <a:p>
          <a:endParaRPr lang="zh-TW" altLang="en-US"/>
        </a:p>
      </dgm:t>
    </dgm:pt>
    <dgm:pt modelId="{7E2D7FCC-1568-4D61-9C59-8E76067DC19E}" type="sibTrans" cxnId="{792C436B-38A9-4298-9860-E01D620F5069}">
      <dgm:prSet/>
      <dgm:spPr/>
      <dgm:t>
        <a:bodyPr/>
        <a:lstStyle/>
        <a:p>
          <a:endParaRPr lang="zh-TW" altLang="en-US"/>
        </a:p>
      </dgm:t>
    </dgm:pt>
    <dgm:pt modelId="{9FCE61E2-30A3-40E5-B47B-3C5D4911FCCD}">
      <dgm:prSet phldrT="[文字]" custT="1"/>
      <dgm:spPr/>
      <dgm:t>
        <a:bodyPr/>
        <a:lstStyle/>
        <a:p>
          <a:r>
            <a:rPr lang="zh-TW" altLang="zh-TW" sz="2000" dirty="0" smtClean="0"/>
            <a:t>強制走向</a:t>
          </a:r>
          <a:endParaRPr lang="en-US" altLang="zh-TW" sz="2000" dirty="0" smtClean="0"/>
        </a:p>
        <a:p>
          <a:r>
            <a:rPr lang="zh-TW" altLang="zh-TW" sz="2000" dirty="0" smtClean="0"/>
            <a:t>「低碳」</a:t>
          </a:r>
          <a:endParaRPr lang="zh-TW" altLang="en-US" sz="2000" dirty="0"/>
        </a:p>
      </dgm:t>
    </dgm:pt>
    <dgm:pt modelId="{D2927C13-1BDF-4A47-BF57-74C37F49DAF5}" type="parTrans" cxnId="{05F61650-267C-4F42-B205-38A7E16CAC1D}">
      <dgm:prSet/>
      <dgm:spPr/>
      <dgm:t>
        <a:bodyPr/>
        <a:lstStyle/>
        <a:p>
          <a:endParaRPr lang="zh-TW" altLang="en-US"/>
        </a:p>
      </dgm:t>
    </dgm:pt>
    <dgm:pt modelId="{07391AA1-BF92-4225-940A-A1DC1DC9AD0D}" type="sibTrans" cxnId="{05F61650-267C-4F42-B205-38A7E16CAC1D}">
      <dgm:prSet/>
      <dgm:spPr/>
      <dgm:t>
        <a:bodyPr/>
        <a:lstStyle/>
        <a:p>
          <a:endParaRPr lang="zh-TW" altLang="en-US"/>
        </a:p>
      </dgm:t>
    </dgm:pt>
    <dgm:pt modelId="{F2C16830-857E-4C0A-A7DA-A410CFEE4A1A}">
      <dgm:prSet phldrT="[文字]"/>
      <dgm:spPr/>
      <dgm:t>
        <a:bodyPr/>
        <a:lstStyle/>
        <a:p>
          <a:endParaRPr lang="zh-TW" altLang="en-US" dirty="0"/>
        </a:p>
      </dgm:t>
    </dgm:pt>
    <dgm:pt modelId="{1AD62B5A-4406-4FD8-8D9A-E70269706AB3}" type="parTrans" cxnId="{B25A6404-273B-49B9-8060-065A971236E8}">
      <dgm:prSet/>
      <dgm:spPr/>
      <dgm:t>
        <a:bodyPr/>
        <a:lstStyle/>
        <a:p>
          <a:endParaRPr lang="zh-TW" altLang="en-US"/>
        </a:p>
      </dgm:t>
    </dgm:pt>
    <dgm:pt modelId="{F1EE7ADD-4874-411D-A64C-22BEF1401365}" type="sibTrans" cxnId="{B25A6404-273B-49B9-8060-065A971236E8}">
      <dgm:prSet/>
      <dgm:spPr/>
      <dgm:t>
        <a:bodyPr/>
        <a:lstStyle/>
        <a:p>
          <a:endParaRPr lang="zh-TW" altLang="en-US"/>
        </a:p>
      </dgm:t>
    </dgm:pt>
    <dgm:pt modelId="{111141EF-7B78-4742-8F5D-48E546736045}">
      <dgm:prSet phldrT="[文字]"/>
      <dgm:spPr/>
      <dgm:t>
        <a:bodyPr/>
        <a:lstStyle/>
        <a:p>
          <a:r>
            <a:rPr lang="zh-TW" altLang="zh-TW" dirty="0" smtClean="0"/>
            <a:t>這種政策的調整，鼓勵進一步鑽採頁岩氣沈積物極為重要，提供比較不是那麼明顯的環境效益</a:t>
          </a:r>
          <a:r>
            <a:rPr lang="zh-TW" altLang="en-US" dirty="0" smtClean="0"/>
            <a:t>及</a:t>
          </a:r>
          <a:r>
            <a:rPr lang="zh-TW" altLang="zh-TW" dirty="0" smtClean="0"/>
            <a:t>一個解決之道。</a:t>
          </a:r>
          <a:endParaRPr lang="zh-TW" altLang="en-US" dirty="0"/>
        </a:p>
      </dgm:t>
    </dgm:pt>
    <dgm:pt modelId="{E8B3636E-FE70-47AE-A917-86EB46C07E9F}" type="parTrans" cxnId="{2ECD9A45-2437-43FE-9DFE-8A315EA83119}">
      <dgm:prSet/>
      <dgm:spPr/>
      <dgm:t>
        <a:bodyPr/>
        <a:lstStyle/>
        <a:p>
          <a:endParaRPr lang="zh-TW" altLang="en-US"/>
        </a:p>
      </dgm:t>
    </dgm:pt>
    <dgm:pt modelId="{8A6D4ACE-4457-44E6-892C-F32129896A69}" type="sibTrans" cxnId="{2ECD9A45-2437-43FE-9DFE-8A315EA83119}">
      <dgm:prSet/>
      <dgm:spPr/>
      <dgm:t>
        <a:bodyPr/>
        <a:lstStyle/>
        <a:p>
          <a:endParaRPr lang="zh-TW" altLang="en-US"/>
        </a:p>
      </dgm:t>
    </dgm:pt>
    <dgm:pt modelId="{D0ABAFC5-85A5-4343-BB29-025DAC3A61B6}" type="pres">
      <dgm:prSet presAssocID="{2793636E-18B8-451A-8181-1FCA75700FD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08665B3-FE22-44BB-ADF9-090E224A19DF}" type="pres">
      <dgm:prSet presAssocID="{81F87A4F-42D9-47B9-9F32-4ECB76758FAF}" presName="composite" presStyleCnt="0"/>
      <dgm:spPr/>
    </dgm:pt>
    <dgm:pt modelId="{60FF49D6-2B73-44C0-9B68-CFE597934294}" type="pres">
      <dgm:prSet presAssocID="{81F87A4F-42D9-47B9-9F32-4ECB76758FA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D0D701-1D5A-4623-860D-8F53205824E1}" type="pres">
      <dgm:prSet presAssocID="{81F87A4F-42D9-47B9-9F32-4ECB76758FAF}" presName="descendantText" presStyleLbl="alignAcc1" presStyleIdx="0" presStyleCnt="3" custLinFactNeighborX="76" custLinFactNeighborY="-34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EABEDE-9DE7-4108-9798-0A62C38A998F}" type="pres">
      <dgm:prSet presAssocID="{69990C5A-8A17-4F3B-A1EE-956411701177}" presName="sp" presStyleCnt="0"/>
      <dgm:spPr/>
    </dgm:pt>
    <dgm:pt modelId="{D7B7014C-70FE-4192-B2B2-FB0529A07D69}" type="pres">
      <dgm:prSet presAssocID="{300A2712-1F64-4D64-B139-35FA99431EAC}" presName="composite" presStyleCnt="0"/>
      <dgm:spPr/>
    </dgm:pt>
    <dgm:pt modelId="{B8379913-7071-4DA5-930F-F3320C5FEC86}" type="pres">
      <dgm:prSet presAssocID="{300A2712-1F64-4D64-B139-35FA99431EA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27C7E4-A046-4A38-B308-3FDCCC156C6A}" type="pres">
      <dgm:prSet presAssocID="{300A2712-1F64-4D64-B139-35FA99431EA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873D6D-1A70-43C8-92C0-0BFB174B6DC1}" type="pres">
      <dgm:prSet presAssocID="{CCB97097-C314-40BD-8D4F-080070EBE167}" presName="sp" presStyleCnt="0"/>
      <dgm:spPr/>
    </dgm:pt>
    <dgm:pt modelId="{AA6B371D-865E-4D1D-83FC-EE75B148C36C}" type="pres">
      <dgm:prSet presAssocID="{9FCE61E2-30A3-40E5-B47B-3C5D4911FCCD}" presName="composite" presStyleCnt="0"/>
      <dgm:spPr/>
    </dgm:pt>
    <dgm:pt modelId="{94BF050A-A983-41D6-96B3-AB7E3E948679}" type="pres">
      <dgm:prSet presAssocID="{9FCE61E2-30A3-40E5-B47B-3C5D4911FCC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E92686-7DAC-49B2-8573-3BA277527C88}" type="pres">
      <dgm:prSet presAssocID="{9FCE61E2-30A3-40E5-B47B-3C5D4911FCC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F6D9770-7AE1-48B2-A4E2-DEFE781CAA7D}" type="presOf" srcId="{F2C16830-857E-4C0A-A7DA-A410CFEE4A1A}" destId="{F7E92686-7DAC-49B2-8573-3BA277527C88}" srcOrd="0" destOrd="0" presId="urn:microsoft.com/office/officeart/2005/8/layout/chevron2"/>
    <dgm:cxn modelId="{E34B61D2-7649-42FC-A96D-6CF77ABBAB23}" type="presOf" srcId="{81F87A4F-42D9-47B9-9F32-4ECB76758FAF}" destId="{60FF49D6-2B73-44C0-9B68-CFE597934294}" srcOrd="0" destOrd="0" presId="urn:microsoft.com/office/officeart/2005/8/layout/chevron2"/>
    <dgm:cxn modelId="{2F78A1B5-35C3-4436-A2E7-02E59803D5F5}" srcId="{2793636E-18B8-451A-8181-1FCA75700FD9}" destId="{81F87A4F-42D9-47B9-9F32-4ECB76758FAF}" srcOrd="0" destOrd="0" parTransId="{321F759E-167F-4FFF-8328-AB88E2368E5D}" sibTransId="{69990C5A-8A17-4F3B-A1EE-956411701177}"/>
    <dgm:cxn modelId="{0B0154E0-E9A4-401B-BD2B-874211F1D4AC}" type="presOf" srcId="{2FFFA35B-DDBE-4602-80C3-A63F11216D2D}" destId="{31D0D701-1D5A-4623-860D-8F53205824E1}" srcOrd="0" destOrd="0" presId="urn:microsoft.com/office/officeart/2005/8/layout/chevron2"/>
    <dgm:cxn modelId="{65806C8F-24C9-4E2C-833D-ED11E09BF6CE}" type="presOf" srcId="{2793636E-18B8-451A-8181-1FCA75700FD9}" destId="{D0ABAFC5-85A5-4343-BB29-025DAC3A61B6}" srcOrd="0" destOrd="0" presId="urn:microsoft.com/office/officeart/2005/8/layout/chevron2"/>
    <dgm:cxn modelId="{41056AD7-330C-4745-9131-0AE7E80476FE}" srcId="{81F87A4F-42D9-47B9-9F32-4ECB76758FAF}" destId="{2FFFA35B-DDBE-4602-80C3-A63F11216D2D}" srcOrd="0" destOrd="0" parTransId="{F4818A19-24D0-4B79-92C1-222C7D1AC565}" sibTransId="{38F4AA80-E918-46B2-B8B2-40E3C2B73B21}"/>
    <dgm:cxn modelId="{E8A9AE85-165A-4DC0-9522-AE3CF585339C}" type="presOf" srcId="{577C22A1-40CE-4BAE-9736-9577C206E7DF}" destId="{A827C7E4-A046-4A38-B308-3FDCCC156C6A}" srcOrd="0" destOrd="0" presId="urn:microsoft.com/office/officeart/2005/8/layout/chevron2"/>
    <dgm:cxn modelId="{B71A160D-7667-47A1-AE2C-2B0527CB938B}" srcId="{2793636E-18B8-451A-8181-1FCA75700FD9}" destId="{300A2712-1F64-4D64-B139-35FA99431EAC}" srcOrd="1" destOrd="0" parTransId="{4E8D7830-A169-4A0B-9B92-878BB59F686E}" sibTransId="{CCB97097-C314-40BD-8D4F-080070EBE167}"/>
    <dgm:cxn modelId="{B25A6404-273B-49B9-8060-065A971236E8}" srcId="{9FCE61E2-30A3-40E5-B47B-3C5D4911FCCD}" destId="{F2C16830-857E-4C0A-A7DA-A410CFEE4A1A}" srcOrd="0" destOrd="0" parTransId="{1AD62B5A-4406-4FD8-8D9A-E70269706AB3}" sibTransId="{F1EE7ADD-4874-411D-A64C-22BEF1401365}"/>
    <dgm:cxn modelId="{0073791C-9F35-45A1-95D6-8E2249A78D84}" type="presOf" srcId="{9FCE61E2-30A3-40E5-B47B-3C5D4911FCCD}" destId="{94BF050A-A983-41D6-96B3-AB7E3E948679}" srcOrd="0" destOrd="0" presId="urn:microsoft.com/office/officeart/2005/8/layout/chevron2"/>
    <dgm:cxn modelId="{05F61650-267C-4F42-B205-38A7E16CAC1D}" srcId="{2793636E-18B8-451A-8181-1FCA75700FD9}" destId="{9FCE61E2-30A3-40E5-B47B-3C5D4911FCCD}" srcOrd="2" destOrd="0" parTransId="{D2927C13-1BDF-4A47-BF57-74C37F49DAF5}" sibTransId="{07391AA1-BF92-4225-940A-A1DC1DC9AD0D}"/>
    <dgm:cxn modelId="{45D2AB86-D7A0-4179-A7A7-845E7D93A8C4}" type="presOf" srcId="{111141EF-7B78-4742-8F5D-48E546736045}" destId="{F7E92686-7DAC-49B2-8573-3BA277527C88}" srcOrd="0" destOrd="1" presId="urn:microsoft.com/office/officeart/2005/8/layout/chevron2"/>
    <dgm:cxn modelId="{37F8677B-1467-40EF-A6CE-C721CB4BF104}" type="presOf" srcId="{300A2712-1F64-4D64-B139-35FA99431EAC}" destId="{B8379913-7071-4DA5-930F-F3320C5FEC86}" srcOrd="0" destOrd="0" presId="urn:microsoft.com/office/officeart/2005/8/layout/chevron2"/>
    <dgm:cxn modelId="{2ECD9A45-2437-43FE-9DFE-8A315EA83119}" srcId="{9FCE61E2-30A3-40E5-B47B-3C5D4911FCCD}" destId="{111141EF-7B78-4742-8F5D-48E546736045}" srcOrd="1" destOrd="0" parTransId="{E8B3636E-FE70-47AE-A917-86EB46C07E9F}" sibTransId="{8A6D4ACE-4457-44E6-892C-F32129896A69}"/>
    <dgm:cxn modelId="{792C436B-38A9-4298-9860-E01D620F5069}" srcId="{300A2712-1F64-4D64-B139-35FA99431EAC}" destId="{577C22A1-40CE-4BAE-9736-9577C206E7DF}" srcOrd="0" destOrd="0" parTransId="{05B4C58E-0E48-4810-B4DC-44C1E33FC7F8}" sibTransId="{7E2D7FCC-1568-4D61-9C59-8E76067DC19E}"/>
    <dgm:cxn modelId="{3BD1B6D2-7B82-4274-B885-121E887FA0FF}" type="presParOf" srcId="{D0ABAFC5-85A5-4343-BB29-025DAC3A61B6}" destId="{E08665B3-FE22-44BB-ADF9-090E224A19DF}" srcOrd="0" destOrd="0" presId="urn:microsoft.com/office/officeart/2005/8/layout/chevron2"/>
    <dgm:cxn modelId="{DA0FFA57-57F1-4113-84D9-880E8EBFFADC}" type="presParOf" srcId="{E08665B3-FE22-44BB-ADF9-090E224A19DF}" destId="{60FF49D6-2B73-44C0-9B68-CFE597934294}" srcOrd="0" destOrd="0" presId="urn:microsoft.com/office/officeart/2005/8/layout/chevron2"/>
    <dgm:cxn modelId="{9F98073A-DC25-44AD-A01E-4C23645598D7}" type="presParOf" srcId="{E08665B3-FE22-44BB-ADF9-090E224A19DF}" destId="{31D0D701-1D5A-4623-860D-8F53205824E1}" srcOrd="1" destOrd="0" presId="urn:microsoft.com/office/officeart/2005/8/layout/chevron2"/>
    <dgm:cxn modelId="{F0BE5122-9AB8-4E44-8383-E5D0149BD546}" type="presParOf" srcId="{D0ABAFC5-85A5-4343-BB29-025DAC3A61B6}" destId="{98EABEDE-9DE7-4108-9798-0A62C38A998F}" srcOrd="1" destOrd="0" presId="urn:microsoft.com/office/officeart/2005/8/layout/chevron2"/>
    <dgm:cxn modelId="{70B15D48-7966-4015-9670-D93C144ADEA5}" type="presParOf" srcId="{D0ABAFC5-85A5-4343-BB29-025DAC3A61B6}" destId="{D7B7014C-70FE-4192-B2B2-FB0529A07D69}" srcOrd="2" destOrd="0" presId="urn:microsoft.com/office/officeart/2005/8/layout/chevron2"/>
    <dgm:cxn modelId="{0FE53BB2-A19B-4B4C-99DA-CB8D700DB79F}" type="presParOf" srcId="{D7B7014C-70FE-4192-B2B2-FB0529A07D69}" destId="{B8379913-7071-4DA5-930F-F3320C5FEC86}" srcOrd="0" destOrd="0" presId="urn:microsoft.com/office/officeart/2005/8/layout/chevron2"/>
    <dgm:cxn modelId="{9741C4E8-1A7F-4739-AD74-19DCCDA046A8}" type="presParOf" srcId="{D7B7014C-70FE-4192-B2B2-FB0529A07D69}" destId="{A827C7E4-A046-4A38-B308-3FDCCC156C6A}" srcOrd="1" destOrd="0" presId="urn:microsoft.com/office/officeart/2005/8/layout/chevron2"/>
    <dgm:cxn modelId="{B6B9257B-EBCF-432F-B1D8-EFC1B13B663D}" type="presParOf" srcId="{D0ABAFC5-85A5-4343-BB29-025DAC3A61B6}" destId="{3E873D6D-1A70-43C8-92C0-0BFB174B6DC1}" srcOrd="3" destOrd="0" presId="urn:microsoft.com/office/officeart/2005/8/layout/chevron2"/>
    <dgm:cxn modelId="{66D18CCC-32C4-457C-85AF-3B81A0312561}" type="presParOf" srcId="{D0ABAFC5-85A5-4343-BB29-025DAC3A61B6}" destId="{AA6B371D-865E-4D1D-83FC-EE75B148C36C}" srcOrd="4" destOrd="0" presId="urn:microsoft.com/office/officeart/2005/8/layout/chevron2"/>
    <dgm:cxn modelId="{8B11A3D1-D88D-42E4-BD2F-88306BD5E8F4}" type="presParOf" srcId="{AA6B371D-865E-4D1D-83FC-EE75B148C36C}" destId="{94BF050A-A983-41D6-96B3-AB7E3E948679}" srcOrd="0" destOrd="0" presId="urn:microsoft.com/office/officeart/2005/8/layout/chevron2"/>
    <dgm:cxn modelId="{2AE84393-A9A7-4A17-8E46-5B9A2B29A809}" type="presParOf" srcId="{AA6B371D-865E-4D1D-83FC-EE75B148C36C}" destId="{F7E92686-7DAC-49B2-8573-3BA277527C8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B238258-8618-48C1-B7EA-BE27B576C257}" type="doc">
      <dgm:prSet loTypeId="urn:microsoft.com/office/officeart/2005/8/layout/cycle5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78B4E41E-864F-447F-8059-A7FFE6783B2A}">
      <dgm:prSet phldrT="[文字]" custT="1"/>
      <dgm:spPr/>
      <dgm:t>
        <a:bodyPr/>
        <a:lstStyle/>
        <a:p>
          <a:r>
            <a:rPr lang="zh-TW" altLang="en-US" sz="2000" dirty="0" smtClean="0"/>
            <a:t>不景氣</a:t>
          </a:r>
          <a:endParaRPr lang="zh-TW" altLang="en-US" sz="2000" dirty="0"/>
        </a:p>
      </dgm:t>
    </dgm:pt>
    <dgm:pt modelId="{90674487-45C9-44F6-AD72-DA0BA5635A06}" type="parTrans" cxnId="{CB1480E5-142D-4F2B-96C7-89314D7B8CBF}">
      <dgm:prSet/>
      <dgm:spPr/>
      <dgm:t>
        <a:bodyPr/>
        <a:lstStyle/>
        <a:p>
          <a:endParaRPr lang="zh-TW" altLang="en-US"/>
        </a:p>
      </dgm:t>
    </dgm:pt>
    <dgm:pt modelId="{267FB1FE-125C-4A89-B12C-240F0D09C9EE}" type="sibTrans" cxnId="{CB1480E5-142D-4F2B-96C7-89314D7B8CBF}">
      <dgm:prSet/>
      <dgm:spPr/>
      <dgm:t>
        <a:bodyPr/>
        <a:lstStyle/>
        <a:p>
          <a:endParaRPr lang="zh-TW" altLang="en-US"/>
        </a:p>
      </dgm:t>
    </dgm:pt>
    <dgm:pt modelId="{54DE2752-64AB-44CB-B618-775ADFEFA15A}">
      <dgm:prSet phldrT="[文字]" custT="1"/>
      <dgm:spPr/>
      <dgm:t>
        <a:bodyPr/>
        <a:lstStyle/>
        <a:p>
          <a:r>
            <a:rPr lang="zh-TW" altLang="en-US" sz="2000" dirty="0" smtClean="0"/>
            <a:t>黃金價格卻步步走高</a:t>
          </a:r>
          <a:endParaRPr lang="zh-TW" altLang="en-US" sz="2000" dirty="0"/>
        </a:p>
      </dgm:t>
    </dgm:pt>
    <dgm:pt modelId="{1A6E97E3-D1D2-4FEF-8004-42876D609969}" type="parTrans" cxnId="{DBBDBFDE-5E65-4B78-BDB1-7AF635DFBD42}">
      <dgm:prSet/>
      <dgm:spPr/>
      <dgm:t>
        <a:bodyPr/>
        <a:lstStyle/>
        <a:p>
          <a:endParaRPr lang="zh-TW" altLang="en-US"/>
        </a:p>
      </dgm:t>
    </dgm:pt>
    <dgm:pt modelId="{9FF36F42-E79C-4E9D-A34F-79D7B8D85317}" type="sibTrans" cxnId="{DBBDBFDE-5E65-4B78-BDB1-7AF635DFBD42}">
      <dgm:prSet/>
      <dgm:spPr/>
      <dgm:t>
        <a:bodyPr/>
        <a:lstStyle/>
        <a:p>
          <a:endParaRPr lang="zh-TW" altLang="en-US"/>
        </a:p>
      </dgm:t>
    </dgm:pt>
    <dgm:pt modelId="{6B2F2CAC-2CA3-45FA-99A4-0CC5AF691557}">
      <dgm:prSet phldrT="[文字]" custT="1"/>
      <dgm:spPr/>
      <dgm:t>
        <a:bodyPr/>
        <a:lstStyle/>
        <a:p>
          <a:r>
            <a:rPr lang="zh-TW" altLang="en-US" sz="2000" dirty="0" smtClean="0"/>
            <a:t>各國貨幣接連貶值</a:t>
          </a:r>
          <a:endParaRPr lang="zh-TW" altLang="en-US" sz="2000" dirty="0"/>
        </a:p>
      </dgm:t>
    </dgm:pt>
    <dgm:pt modelId="{EA991002-A0E3-4C3D-8111-14F119DA13B3}" type="parTrans" cxnId="{90D47C1A-CA08-42FC-8999-7846032B5125}">
      <dgm:prSet/>
      <dgm:spPr/>
      <dgm:t>
        <a:bodyPr/>
        <a:lstStyle/>
        <a:p>
          <a:endParaRPr lang="zh-TW" altLang="en-US"/>
        </a:p>
      </dgm:t>
    </dgm:pt>
    <dgm:pt modelId="{38F78866-8DBA-4C1D-A9DE-868294EEDE52}" type="sibTrans" cxnId="{90D47C1A-CA08-42FC-8999-7846032B5125}">
      <dgm:prSet/>
      <dgm:spPr/>
      <dgm:t>
        <a:bodyPr/>
        <a:lstStyle/>
        <a:p>
          <a:endParaRPr lang="zh-TW" altLang="en-US"/>
        </a:p>
      </dgm:t>
    </dgm:pt>
    <dgm:pt modelId="{0E9A28C9-9512-46D8-9E01-AAC9AF269250}">
      <dgm:prSet phldrT="[文字]" custT="1"/>
      <dgm:spPr/>
      <dgm:t>
        <a:bodyPr/>
        <a:lstStyle/>
        <a:p>
          <a:r>
            <a:rPr lang="zh-TW" altLang="en-US" sz="2000" dirty="0" smtClean="0"/>
            <a:t>市場資金大量擁入黃金市場</a:t>
          </a:r>
          <a:endParaRPr lang="zh-TW" altLang="en-US" sz="2000" dirty="0"/>
        </a:p>
      </dgm:t>
    </dgm:pt>
    <dgm:pt modelId="{CC6A2594-5D74-4608-A846-25CD7626A557}" type="parTrans" cxnId="{DDD51107-04C7-4976-8178-D45FC7395AA9}">
      <dgm:prSet/>
      <dgm:spPr/>
      <dgm:t>
        <a:bodyPr/>
        <a:lstStyle/>
        <a:p>
          <a:endParaRPr lang="zh-TW" altLang="en-US"/>
        </a:p>
      </dgm:t>
    </dgm:pt>
    <dgm:pt modelId="{1DB1970F-BD27-4236-BC52-50690D1B3679}" type="sibTrans" cxnId="{DDD51107-04C7-4976-8178-D45FC7395AA9}">
      <dgm:prSet/>
      <dgm:spPr/>
      <dgm:t>
        <a:bodyPr/>
        <a:lstStyle/>
        <a:p>
          <a:endParaRPr lang="zh-TW" altLang="en-US"/>
        </a:p>
      </dgm:t>
    </dgm:pt>
    <dgm:pt modelId="{87FA23BF-5940-4D05-9467-65C3078FCB07}">
      <dgm:prSet phldrT="[文字]" custT="1"/>
      <dgm:spPr/>
      <dgm:t>
        <a:bodyPr/>
        <a:lstStyle/>
        <a:p>
          <a:r>
            <a:rPr lang="zh-TW" altLang="en-US" sz="2000" dirty="0" smtClean="0"/>
            <a:t>帶動了金價翻漲轉向穩健的黃金投資</a:t>
          </a:r>
          <a:endParaRPr lang="zh-TW" altLang="en-US" sz="2000" dirty="0"/>
        </a:p>
      </dgm:t>
    </dgm:pt>
    <dgm:pt modelId="{DCC0CD89-9D43-43F0-89CE-C91A5F4B5C0A}" type="parTrans" cxnId="{4B95F7E4-AF01-4C42-BDAC-AB3375CEBCB2}">
      <dgm:prSet/>
      <dgm:spPr/>
      <dgm:t>
        <a:bodyPr/>
        <a:lstStyle/>
        <a:p>
          <a:endParaRPr lang="zh-TW" altLang="en-US"/>
        </a:p>
      </dgm:t>
    </dgm:pt>
    <dgm:pt modelId="{9E4CE7E3-AD26-4DBC-B8B7-03761377C25E}" type="sibTrans" cxnId="{4B95F7E4-AF01-4C42-BDAC-AB3375CEBCB2}">
      <dgm:prSet/>
      <dgm:spPr/>
      <dgm:t>
        <a:bodyPr/>
        <a:lstStyle/>
        <a:p>
          <a:endParaRPr lang="zh-TW" altLang="en-US"/>
        </a:p>
      </dgm:t>
    </dgm:pt>
    <dgm:pt modelId="{0B50891F-FF55-41F7-B887-7960F639EA3C}" type="pres">
      <dgm:prSet presAssocID="{9B238258-8618-48C1-B7EA-BE27B576C25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347C33A-0710-47ED-BC11-34E1DFC0F946}" type="pres">
      <dgm:prSet presAssocID="{78B4E41E-864F-447F-8059-A7FFE6783B2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46742E-8BCB-438F-8828-4134D7179E55}" type="pres">
      <dgm:prSet presAssocID="{78B4E41E-864F-447F-8059-A7FFE6783B2A}" presName="spNode" presStyleCnt="0"/>
      <dgm:spPr/>
    </dgm:pt>
    <dgm:pt modelId="{97BCADAB-5825-4E6A-BDC3-3D2514EFC5C3}" type="pres">
      <dgm:prSet presAssocID="{267FB1FE-125C-4A89-B12C-240F0D09C9EE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53F98D18-AC02-49FC-8A2C-D0B89749581A}" type="pres">
      <dgm:prSet presAssocID="{54DE2752-64AB-44CB-B618-775ADFEFA15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5A1882-079F-467C-935E-5D35FA32B662}" type="pres">
      <dgm:prSet presAssocID="{54DE2752-64AB-44CB-B618-775ADFEFA15A}" presName="spNode" presStyleCnt="0"/>
      <dgm:spPr/>
    </dgm:pt>
    <dgm:pt modelId="{9B0FE532-4488-4A7A-8CA6-85B47A908D9A}" type="pres">
      <dgm:prSet presAssocID="{9FF36F42-E79C-4E9D-A34F-79D7B8D85317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9F9CE284-0585-4471-A583-7EEE85AEDA88}" type="pres">
      <dgm:prSet presAssocID="{6B2F2CAC-2CA3-45FA-99A4-0CC5AF69155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25AD21-DE3A-40EA-999E-A4A9AB265F9A}" type="pres">
      <dgm:prSet presAssocID="{6B2F2CAC-2CA3-45FA-99A4-0CC5AF691557}" presName="spNode" presStyleCnt="0"/>
      <dgm:spPr/>
    </dgm:pt>
    <dgm:pt modelId="{4799DB6B-02D2-4120-8596-9D4E5F079F8C}" type="pres">
      <dgm:prSet presAssocID="{38F78866-8DBA-4C1D-A9DE-868294EEDE52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5D5EFBF9-45DA-48DF-924E-30279F106769}" type="pres">
      <dgm:prSet presAssocID="{0E9A28C9-9512-46D8-9E01-AAC9AF269250}" presName="node" presStyleLbl="node1" presStyleIdx="3" presStyleCnt="5" custRadScaleRad="99253" custRadScaleInc="113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4DA6A2-50DC-4C1D-8832-67A65775D648}" type="pres">
      <dgm:prSet presAssocID="{0E9A28C9-9512-46D8-9E01-AAC9AF269250}" presName="spNode" presStyleCnt="0"/>
      <dgm:spPr/>
    </dgm:pt>
    <dgm:pt modelId="{5DA65364-42AD-44AD-BC29-40CC15D4A263}" type="pres">
      <dgm:prSet presAssocID="{1DB1970F-BD27-4236-BC52-50690D1B3679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2681E1E4-F2C2-44C7-A086-8D2BDF0AD9AB}" type="pres">
      <dgm:prSet presAssocID="{87FA23BF-5940-4D05-9467-65C3078FCB07}" presName="node" presStyleLbl="node1" presStyleIdx="4" presStyleCnt="5" custScaleX="137332" custRadScaleRad="99125" custRadScaleInc="-133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F435BE-EB51-439F-ADC9-1A39E1366FF7}" type="pres">
      <dgm:prSet presAssocID="{87FA23BF-5940-4D05-9467-65C3078FCB07}" presName="spNode" presStyleCnt="0"/>
      <dgm:spPr/>
    </dgm:pt>
    <dgm:pt modelId="{B04969D6-ED97-4618-A365-C9B91D6C2D31}" type="pres">
      <dgm:prSet presAssocID="{9E4CE7E3-AD26-4DBC-B8B7-03761377C25E}" presName="sibTrans" presStyleLbl="sibTrans1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B6626E26-21D9-4CA1-9F7A-02BAFBB8E435}" type="presOf" srcId="{54DE2752-64AB-44CB-B618-775ADFEFA15A}" destId="{53F98D18-AC02-49FC-8A2C-D0B89749581A}" srcOrd="0" destOrd="0" presId="urn:microsoft.com/office/officeart/2005/8/layout/cycle5"/>
    <dgm:cxn modelId="{DDD51107-04C7-4976-8178-D45FC7395AA9}" srcId="{9B238258-8618-48C1-B7EA-BE27B576C257}" destId="{0E9A28C9-9512-46D8-9E01-AAC9AF269250}" srcOrd="3" destOrd="0" parTransId="{CC6A2594-5D74-4608-A846-25CD7626A557}" sibTransId="{1DB1970F-BD27-4236-BC52-50690D1B3679}"/>
    <dgm:cxn modelId="{D050B851-2D7F-4231-89AE-91684C9A4130}" type="presOf" srcId="{267FB1FE-125C-4A89-B12C-240F0D09C9EE}" destId="{97BCADAB-5825-4E6A-BDC3-3D2514EFC5C3}" srcOrd="0" destOrd="0" presId="urn:microsoft.com/office/officeart/2005/8/layout/cycle5"/>
    <dgm:cxn modelId="{DBBDBFDE-5E65-4B78-BDB1-7AF635DFBD42}" srcId="{9B238258-8618-48C1-B7EA-BE27B576C257}" destId="{54DE2752-64AB-44CB-B618-775ADFEFA15A}" srcOrd="1" destOrd="0" parTransId="{1A6E97E3-D1D2-4FEF-8004-42876D609969}" sibTransId="{9FF36F42-E79C-4E9D-A34F-79D7B8D85317}"/>
    <dgm:cxn modelId="{C9C0342E-F598-4482-BB3D-FECBDFC5AB18}" type="presOf" srcId="{78B4E41E-864F-447F-8059-A7FFE6783B2A}" destId="{D347C33A-0710-47ED-BC11-34E1DFC0F946}" srcOrd="0" destOrd="0" presId="urn:microsoft.com/office/officeart/2005/8/layout/cycle5"/>
    <dgm:cxn modelId="{B1FC0F0E-18D1-4E13-9025-3C85DB7132A9}" type="presOf" srcId="{0E9A28C9-9512-46D8-9E01-AAC9AF269250}" destId="{5D5EFBF9-45DA-48DF-924E-30279F106769}" srcOrd="0" destOrd="0" presId="urn:microsoft.com/office/officeart/2005/8/layout/cycle5"/>
    <dgm:cxn modelId="{71E8FBBB-271B-4844-9F8A-6A4DB5D10D39}" type="presOf" srcId="{6B2F2CAC-2CA3-45FA-99A4-0CC5AF691557}" destId="{9F9CE284-0585-4471-A583-7EEE85AEDA88}" srcOrd="0" destOrd="0" presId="urn:microsoft.com/office/officeart/2005/8/layout/cycle5"/>
    <dgm:cxn modelId="{1735EAC4-0BC0-46ED-9D19-DB936E77B0CB}" type="presOf" srcId="{9B238258-8618-48C1-B7EA-BE27B576C257}" destId="{0B50891F-FF55-41F7-B887-7960F639EA3C}" srcOrd="0" destOrd="0" presId="urn:microsoft.com/office/officeart/2005/8/layout/cycle5"/>
    <dgm:cxn modelId="{CB1480E5-142D-4F2B-96C7-89314D7B8CBF}" srcId="{9B238258-8618-48C1-B7EA-BE27B576C257}" destId="{78B4E41E-864F-447F-8059-A7FFE6783B2A}" srcOrd="0" destOrd="0" parTransId="{90674487-45C9-44F6-AD72-DA0BA5635A06}" sibTransId="{267FB1FE-125C-4A89-B12C-240F0D09C9EE}"/>
    <dgm:cxn modelId="{322675F4-F9FB-48B4-8A58-2372258A89F8}" type="presOf" srcId="{1DB1970F-BD27-4236-BC52-50690D1B3679}" destId="{5DA65364-42AD-44AD-BC29-40CC15D4A263}" srcOrd="0" destOrd="0" presId="urn:microsoft.com/office/officeart/2005/8/layout/cycle5"/>
    <dgm:cxn modelId="{5F3C23E2-E11C-451D-AFA1-AB08CEA4892C}" type="presOf" srcId="{9FF36F42-E79C-4E9D-A34F-79D7B8D85317}" destId="{9B0FE532-4488-4A7A-8CA6-85B47A908D9A}" srcOrd="0" destOrd="0" presId="urn:microsoft.com/office/officeart/2005/8/layout/cycle5"/>
    <dgm:cxn modelId="{03196BCC-8D19-4316-BB35-1C3FD2D6D1F6}" type="presOf" srcId="{9E4CE7E3-AD26-4DBC-B8B7-03761377C25E}" destId="{B04969D6-ED97-4618-A365-C9B91D6C2D31}" srcOrd="0" destOrd="0" presId="urn:microsoft.com/office/officeart/2005/8/layout/cycle5"/>
    <dgm:cxn modelId="{4B95F7E4-AF01-4C42-BDAC-AB3375CEBCB2}" srcId="{9B238258-8618-48C1-B7EA-BE27B576C257}" destId="{87FA23BF-5940-4D05-9467-65C3078FCB07}" srcOrd="4" destOrd="0" parTransId="{DCC0CD89-9D43-43F0-89CE-C91A5F4B5C0A}" sibTransId="{9E4CE7E3-AD26-4DBC-B8B7-03761377C25E}"/>
    <dgm:cxn modelId="{09B74DAB-39C6-45F7-B140-A26853AF4351}" type="presOf" srcId="{87FA23BF-5940-4D05-9467-65C3078FCB07}" destId="{2681E1E4-F2C2-44C7-A086-8D2BDF0AD9AB}" srcOrd="0" destOrd="0" presId="urn:microsoft.com/office/officeart/2005/8/layout/cycle5"/>
    <dgm:cxn modelId="{90D47C1A-CA08-42FC-8999-7846032B5125}" srcId="{9B238258-8618-48C1-B7EA-BE27B576C257}" destId="{6B2F2CAC-2CA3-45FA-99A4-0CC5AF691557}" srcOrd="2" destOrd="0" parTransId="{EA991002-A0E3-4C3D-8111-14F119DA13B3}" sibTransId="{38F78866-8DBA-4C1D-A9DE-868294EEDE52}"/>
    <dgm:cxn modelId="{E4EDFE2F-286E-4710-8B0F-E78B96E2DC81}" type="presOf" srcId="{38F78866-8DBA-4C1D-A9DE-868294EEDE52}" destId="{4799DB6B-02D2-4120-8596-9D4E5F079F8C}" srcOrd="0" destOrd="0" presId="urn:microsoft.com/office/officeart/2005/8/layout/cycle5"/>
    <dgm:cxn modelId="{9B2A5BFB-15D6-49A0-A861-792A8C9586F3}" type="presParOf" srcId="{0B50891F-FF55-41F7-B887-7960F639EA3C}" destId="{D347C33A-0710-47ED-BC11-34E1DFC0F946}" srcOrd="0" destOrd="0" presId="urn:microsoft.com/office/officeart/2005/8/layout/cycle5"/>
    <dgm:cxn modelId="{15A35162-F8E5-40A0-BF67-DD008B6FC90C}" type="presParOf" srcId="{0B50891F-FF55-41F7-B887-7960F639EA3C}" destId="{4B46742E-8BCB-438F-8828-4134D7179E55}" srcOrd="1" destOrd="0" presId="urn:microsoft.com/office/officeart/2005/8/layout/cycle5"/>
    <dgm:cxn modelId="{F2BB970A-2118-4FBB-B85B-798FC3A6F1E0}" type="presParOf" srcId="{0B50891F-FF55-41F7-B887-7960F639EA3C}" destId="{97BCADAB-5825-4E6A-BDC3-3D2514EFC5C3}" srcOrd="2" destOrd="0" presId="urn:microsoft.com/office/officeart/2005/8/layout/cycle5"/>
    <dgm:cxn modelId="{AEE478C4-C389-44D2-B933-315583BA96ED}" type="presParOf" srcId="{0B50891F-FF55-41F7-B887-7960F639EA3C}" destId="{53F98D18-AC02-49FC-8A2C-D0B89749581A}" srcOrd="3" destOrd="0" presId="urn:microsoft.com/office/officeart/2005/8/layout/cycle5"/>
    <dgm:cxn modelId="{026E5F81-31A1-48ED-8668-3C8E2E8AB413}" type="presParOf" srcId="{0B50891F-FF55-41F7-B887-7960F639EA3C}" destId="{645A1882-079F-467C-935E-5D35FA32B662}" srcOrd="4" destOrd="0" presId="urn:microsoft.com/office/officeart/2005/8/layout/cycle5"/>
    <dgm:cxn modelId="{512B282D-304C-43CF-B952-328271EF697A}" type="presParOf" srcId="{0B50891F-FF55-41F7-B887-7960F639EA3C}" destId="{9B0FE532-4488-4A7A-8CA6-85B47A908D9A}" srcOrd="5" destOrd="0" presId="urn:microsoft.com/office/officeart/2005/8/layout/cycle5"/>
    <dgm:cxn modelId="{F5FF7947-8D4D-43BD-8B63-4C0B497E18A1}" type="presParOf" srcId="{0B50891F-FF55-41F7-B887-7960F639EA3C}" destId="{9F9CE284-0585-4471-A583-7EEE85AEDA88}" srcOrd="6" destOrd="0" presId="urn:microsoft.com/office/officeart/2005/8/layout/cycle5"/>
    <dgm:cxn modelId="{2CDD759B-00F3-4DA6-A073-F7F3A6169EC4}" type="presParOf" srcId="{0B50891F-FF55-41F7-B887-7960F639EA3C}" destId="{0525AD21-DE3A-40EA-999E-A4A9AB265F9A}" srcOrd="7" destOrd="0" presId="urn:microsoft.com/office/officeart/2005/8/layout/cycle5"/>
    <dgm:cxn modelId="{58511D80-D92E-4111-9A45-2F5FF457BEAF}" type="presParOf" srcId="{0B50891F-FF55-41F7-B887-7960F639EA3C}" destId="{4799DB6B-02D2-4120-8596-9D4E5F079F8C}" srcOrd="8" destOrd="0" presId="urn:microsoft.com/office/officeart/2005/8/layout/cycle5"/>
    <dgm:cxn modelId="{0EE54BAA-F764-45AB-9F14-E8D149366B92}" type="presParOf" srcId="{0B50891F-FF55-41F7-B887-7960F639EA3C}" destId="{5D5EFBF9-45DA-48DF-924E-30279F106769}" srcOrd="9" destOrd="0" presId="urn:microsoft.com/office/officeart/2005/8/layout/cycle5"/>
    <dgm:cxn modelId="{46754C80-6A7C-46FB-BE4B-148702F3B907}" type="presParOf" srcId="{0B50891F-FF55-41F7-B887-7960F639EA3C}" destId="{084DA6A2-50DC-4C1D-8832-67A65775D648}" srcOrd="10" destOrd="0" presId="urn:microsoft.com/office/officeart/2005/8/layout/cycle5"/>
    <dgm:cxn modelId="{0F951F35-45AF-439F-B9B2-7A21ECEE9D2A}" type="presParOf" srcId="{0B50891F-FF55-41F7-B887-7960F639EA3C}" destId="{5DA65364-42AD-44AD-BC29-40CC15D4A263}" srcOrd="11" destOrd="0" presId="urn:microsoft.com/office/officeart/2005/8/layout/cycle5"/>
    <dgm:cxn modelId="{9E633DD5-6E62-4B8E-A488-A931AF3E6B34}" type="presParOf" srcId="{0B50891F-FF55-41F7-B887-7960F639EA3C}" destId="{2681E1E4-F2C2-44C7-A086-8D2BDF0AD9AB}" srcOrd="12" destOrd="0" presId="urn:microsoft.com/office/officeart/2005/8/layout/cycle5"/>
    <dgm:cxn modelId="{D3059014-909D-40B7-B8D3-1DD596CB8E1C}" type="presParOf" srcId="{0B50891F-FF55-41F7-B887-7960F639EA3C}" destId="{6FF435BE-EB51-439F-ADC9-1A39E1366FF7}" srcOrd="13" destOrd="0" presId="urn:microsoft.com/office/officeart/2005/8/layout/cycle5"/>
    <dgm:cxn modelId="{780A533A-7DEC-4699-8B81-1BFC47C73E45}" type="presParOf" srcId="{0B50891F-FF55-41F7-B887-7960F639EA3C}" destId="{B04969D6-ED97-4618-A365-C9B91D6C2D31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6A5D53-425C-4AFF-A9F2-6EA3BE2F7EA3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7A16C40C-305A-4C2C-B055-0FB7EA5CCFD8}">
      <dgm:prSet phldrT="[文字]" custT="1"/>
      <dgm:spPr/>
      <dgm:t>
        <a:bodyPr/>
        <a:lstStyle/>
        <a:p>
          <a:r>
            <a:rPr lang="zh-TW" altLang="en-US" sz="2000" dirty="0" smtClean="0"/>
            <a:t>大量熱錢湧入期油市場炒賣</a:t>
          </a:r>
          <a:endParaRPr lang="zh-TW" altLang="en-US" sz="2000" dirty="0"/>
        </a:p>
      </dgm:t>
    </dgm:pt>
    <dgm:pt modelId="{1913F1C6-5C36-41AE-BDF0-80AB60069321}" type="parTrans" cxnId="{7662CC80-C6EA-4622-ACF1-1E22152DB535}">
      <dgm:prSet/>
      <dgm:spPr/>
      <dgm:t>
        <a:bodyPr/>
        <a:lstStyle/>
        <a:p>
          <a:endParaRPr lang="zh-TW" altLang="en-US"/>
        </a:p>
      </dgm:t>
    </dgm:pt>
    <dgm:pt modelId="{55AD32A1-3A8C-419A-85DD-B2FFE3E076BA}" type="sibTrans" cxnId="{7662CC80-C6EA-4622-ACF1-1E22152DB535}">
      <dgm:prSet/>
      <dgm:spPr/>
      <dgm:t>
        <a:bodyPr/>
        <a:lstStyle/>
        <a:p>
          <a:endParaRPr lang="zh-TW" altLang="en-US"/>
        </a:p>
      </dgm:t>
    </dgm:pt>
    <dgm:pt modelId="{B80A89A3-0F57-4981-8525-FB6593531220}">
      <dgm:prSet phldrT="[文字]" custT="1"/>
      <dgm:spPr/>
      <dgm:t>
        <a:bodyPr/>
        <a:lstStyle/>
        <a:p>
          <a:r>
            <a:rPr lang="zh-TW" altLang="en-US" sz="2000" dirty="0" smtClean="0"/>
            <a:t>貴金屬價格亦進入大牛市</a:t>
          </a:r>
          <a:endParaRPr lang="zh-TW" altLang="en-US" sz="2000" dirty="0"/>
        </a:p>
      </dgm:t>
    </dgm:pt>
    <dgm:pt modelId="{C8FAB63F-CCCE-436C-BFE3-01F6A7FAD388}" type="parTrans" cxnId="{ABBBC042-163C-4550-872A-3B3F3F7BA5BF}">
      <dgm:prSet/>
      <dgm:spPr/>
      <dgm:t>
        <a:bodyPr/>
        <a:lstStyle/>
        <a:p>
          <a:endParaRPr lang="zh-TW" altLang="en-US"/>
        </a:p>
      </dgm:t>
    </dgm:pt>
    <dgm:pt modelId="{AEE9E75A-80EA-4C61-B930-A7C1D021BC9B}" type="sibTrans" cxnId="{ABBBC042-163C-4550-872A-3B3F3F7BA5BF}">
      <dgm:prSet/>
      <dgm:spPr/>
      <dgm:t>
        <a:bodyPr/>
        <a:lstStyle/>
        <a:p>
          <a:endParaRPr lang="zh-TW" altLang="en-US"/>
        </a:p>
      </dgm:t>
    </dgm:pt>
    <dgm:pt modelId="{1C7CA4A0-5F58-4A50-8040-B83455A7AAFD}">
      <dgm:prSet phldrT="[文字]" custT="1"/>
      <dgm:spPr/>
      <dgm:t>
        <a:bodyPr/>
        <a:lstStyle/>
        <a:p>
          <a:r>
            <a:rPr lang="zh-TW" altLang="en-US" sz="2000" dirty="0" smtClean="0"/>
            <a:t>金融海嘯後，油價金價同樣暴瀉</a:t>
          </a:r>
          <a:endParaRPr lang="zh-TW" altLang="en-US" sz="2000" dirty="0"/>
        </a:p>
      </dgm:t>
    </dgm:pt>
    <dgm:pt modelId="{1057ADDB-E658-456A-B019-20DBDB276B96}" type="parTrans" cxnId="{4CE20138-357C-4790-9FAA-4CED89D06C3E}">
      <dgm:prSet/>
      <dgm:spPr/>
      <dgm:t>
        <a:bodyPr/>
        <a:lstStyle/>
        <a:p>
          <a:endParaRPr lang="zh-TW" altLang="en-US"/>
        </a:p>
      </dgm:t>
    </dgm:pt>
    <dgm:pt modelId="{A0936E87-03D3-403D-84A1-7818F0C63D21}" type="sibTrans" cxnId="{4CE20138-357C-4790-9FAA-4CED89D06C3E}">
      <dgm:prSet/>
      <dgm:spPr/>
      <dgm:t>
        <a:bodyPr/>
        <a:lstStyle/>
        <a:p>
          <a:endParaRPr lang="zh-TW" altLang="en-US"/>
        </a:p>
      </dgm:t>
    </dgm:pt>
    <dgm:pt modelId="{79159ADA-83DA-44D7-A362-BDA374FAAB0A}">
      <dgm:prSet phldrT="[文字]" custT="1"/>
      <dgm:spPr/>
      <dgm:t>
        <a:bodyPr/>
        <a:lstStyle/>
        <a:p>
          <a:r>
            <a:rPr lang="zh-TW" altLang="en-US" sz="2000" dirty="0" smtClean="0"/>
            <a:t>油價可能「發飆」</a:t>
          </a:r>
          <a:endParaRPr lang="zh-TW" altLang="en-US" sz="2000" dirty="0"/>
        </a:p>
      </dgm:t>
    </dgm:pt>
    <dgm:pt modelId="{D2B2FDBD-2DBC-4705-8A79-8B27F8A58B06}" type="parTrans" cxnId="{5FD94233-F314-4BEA-9404-3E7FAF7CDAAA}">
      <dgm:prSet/>
      <dgm:spPr/>
      <dgm:t>
        <a:bodyPr/>
        <a:lstStyle/>
        <a:p>
          <a:endParaRPr lang="zh-TW" altLang="en-US"/>
        </a:p>
      </dgm:t>
    </dgm:pt>
    <dgm:pt modelId="{B87D84B9-7E5C-4993-89D2-1337BAF272A8}" type="sibTrans" cxnId="{5FD94233-F314-4BEA-9404-3E7FAF7CDAAA}">
      <dgm:prSet/>
      <dgm:spPr/>
      <dgm:t>
        <a:bodyPr/>
        <a:lstStyle/>
        <a:p>
          <a:endParaRPr lang="zh-TW" altLang="en-US"/>
        </a:p>
      </dgm:t>
    </dgm:pt>
    <dgm:pt modelId="{3EBD7B08-C305-41C4-8E8A-34E47E967510}">
      <dgm:prSet phldrT="[文字]" custT="1"/>
      <dgm:spPr/>
      <dgm:t>
        <a:bodyPr/>
        <a:lstStyle/>
        <a:p>
          <a:r>
            <a:rPr lang="zh-TW" altLang="en-US" sz="2000" dirty="0" smtClean="0"/>
            <a:t>經濟活動增加，貴金屬備受市場期待</a:t>
          </a:r>
          <a:endParaRPr lang="zh-TW" altLang="en-US" sz="2000" dirty="0"/>
        </a:p>
      </dgm:t>
    </dgm:pt>
    <dgm:pt modelId="{F5ABA3C0-62B1-4344-8B52-BB5BC4CE6662}" type="parTrans" cxnId="{7463E8F8-74B9-4008-B8F9-D50EB2B87129}">
      <dgm:prSet/>
      <dgm:spPr/>
      <dgm:t>
        <a:bodyPr/>
        <a:lstStyle/>
        <a:p>
          <a:endParaRPr lang="zh-TW" altLang="en-US"/>
        </a:p>
      </dgm:t>
    </dgm:pt>
    <dgm:pt modelId="{AD68B181-1088-41BC-ADFB-11E5F229D4E2}" type="sibTrans" cxnId="{7463E8F8-74B9-4008-B8F9-D50EB2B87129}">
      <dgm:prSet/>
      <dgm:spPr/>
      <dgm:t>
        <a:bodyPr/>
        <a:lstStyle/>
        <a:p>
          <a:endParaRPr lang="zh-TW" altLang="en-US"/>
        </a:p>
      </dgm:t>
    </dgm:pt>
    <dgm:pt modelId="{2C3B8F15-015F-46FB-B552-08A5A2D28F1B}" type="pres">
      <dgm:prSet presAssocID="{416A5D53-425C-4AFF-A9F2-6EA3BE2F7EA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F6CFCB0-5630-4AC2-AD44-E73EDB1F8929}" type="pres">
      <dgm:prSet presAssocID="{7A16C40C-305A-4C2C-B055-0FB7EA5CCFD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8BE6C2-C5F5-455C-B220-D4E7CA99DA0D}" type="pres">
      <dgm:prSet presAssocID="{55AD32A1-3A8C-419A-85DD-B2FFE3E076BA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F7F0F719-ED49-4304-BBEB-97BE31859934}" type="pres">
      <dgm:prSet presAssocID="{55AD32A1-3A8C-419A-85DD-B2FFE3E076BA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B3C6639C-BE7C-4817-B5D7-AEE447A4D560}" type="pres">
      <dgm:prSet presAssocID="{B80A89A3-0F57-4981-8525-FB659353122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E456AD-1471-4CEA-AEE8-7334C184CA27}" type="pres">
      <dgm:prSet presAssocID="{AEE9E75A-80EA-4C61-B930-A7C1D021BC9B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53B09AEA-1C72-4D43-BBA9-5C8AE41FEB5D}" type="pres">
      <dgm:prSet presAssocID="{AEE9E75A-80EA-4C61-B930-A7C1D021BC9B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2AA9FDE2-00E3-4EBF-961B-B08B26CA0F61}" type="pres">
      <dgm:prSet presAssocID="{1C7CA4A0-5F58-4A50-8040-B83455A7AAF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3634D3-639B-41CF-973A-745F43ED195C}" type="pres">
      <dgm:prSet presAssocID="{A0936E87-03D3-403D-84A1-7818F0C63D21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EF85C621-ED31-4CF8-8369-CD2D168FDA19}" type="pres">
      <dgm:prSet presAssocID="{A0936E87-03D3-403D-84A1-7818F0C63D21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0AEF8509-FD2E-492B-A1B1-46AA3EE662CB}" type="pres">
      <dgm:prSet presAssocID="{79159ADA-83DA-44D7-A362-BDA374FAAB0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E81F7D-E6E2-4474-AFB9-BD4DABB3B989}" type="pres">
      <dgm:prSet presAssocID="{B87D84B9-7E5C-4993-89D2-1337BAF272A8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561E793C-274E-4EF3-AEEA-24E3FFD78A97}" type="pres">
      <dgm:prSet presAssocID="{B87D84B9-7E5C-4993-89D2-1337BAF272A8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430E492C-44AC-4CA9-AD07-449BD31B847D}" type="pres">
      <dgm:prSet presAssocID="{3EBD7B08-C305-41C4-8E8A-34E47E96751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F28939-A092-47AF-8354-2FE742BF9080}" type="pres">
      <dgm:prSet presAssocID="{AD68B181-1088-41BC-ADFB-11E5F229D4E2}" presName="sibTrans" presStyleLbl="sibTrans2D1" presStyleIdx="4" presStyleCnt="5"/>
      <dgm:spPr/>
      <dgm:t>
        <a:bodyPr/>
        <a:lstStyle/>
        <a:p>
          <a:endParaRPr lang="zh-TW" altLang="en-US"/>
        </a:p>
      </dgm:t>
    </dgm:pt>
    <dgm:pt modelId="{081BCB2F-F674-4D2B-A15C-A0BFD97FBF8B}" type="pres">
      <dgm:prSet presAssocID="{AD68B181-1088-41BC-ADFB-11E5F229D4E2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2D8616D4-AF6F-4211-91DB-6B4EEF94AB83}" type="presOf" srcId="{7A16C40C-305A-4C2C-B055-0FB7EA5CCFD8}" destId="{AF6CFCB0-5630-4AC2-AD44-E73EDB1F8929}" srcOrd="0" destOrd="0" presId="urn:microsoft.com/office/officeart/2005/8/layout/cycle2"/>
    <dgm:cxn modelId="{0C309A53-C358-4EB2-BA02-D06EB14321FC}" type="presOf" srcId="{3EBD7B08-C305-41C4-8E8A-34E47E967510}" destId="{430E492C-44AC-4CA9-AD07-449BD31B847D}" srcOrd="0" destOrd="0" presId="urn:microsoft.com/office/officeart/2005/8/layout/cycle2"/>
    <dgm:cxn modelId="{3FE3DAF8-FEDC-4BEA-AE32-3A6D86D85576}" type="presOf" srcId="{A0936E87-03D3-403D-84A1-7818F0C63D21}" destId="{EF85C621-ED31-4CF8-8369-CD2D168FDA19}" srcOrd="1" destOrd="0" presId="urn:microsoft.com/office/officeart/2005/8/layout/cycle2"/>
    <dgm:cxn modelId="{7CAB3825-65D9-4E58-AABF-3200696D5AC1}" type="presOf" srcId="{B87D84B9-7E5C-4993-89D2-1337BAF272A8}" destId="{D9E81F7D-E6E2-4474-AFB9-BD4DABB3B989}" srcOrd="0" destOrd="0" presId="urn:microsoft.com/office/officeart/2005/8/layout/cycle2"/>
    <dgm:cxn modelId="{94E0B5B6-DC5B-48FA-9D6F-ED276877D3B3}" type="presOf" srcId="{55AD32A1-3A8C-419A-85DD-B2FFE3E076BA}" destId="{C38BE6C2-C5F5-455C-B220-D4E7CA99DA0D}" srcOrd="0" destOrd="0" presId="urn:microsoft.com/office/officeart/2005/8/layout/cycle2"/>
    <dgm:cxn modelId="{B1C7DBCB-B019-47C0-9BE8-4A4FBD2C7202}" type="presOf" srcId="{AD68B181-1088-41BC-ADFB-11E5F229D4E2}" destId="{081BCB2F-F674-4D2B-A15C-A0BFD97FBF8B}" srcOrd="1" destOrd="0" presId="urn:microsoft.com/office/officeart/2005/8/layout/cycle2"/>
    <dgm:cxn modelId="{4CE20138-357C-4790-9FAA-4CED89D06C3E}" srcId="{416A5D53-425C-4AFF-A9F2-6EA3BE2F7EA3}" destId="{1C7CA4A0-5F58-4A50-8040-B83455A7AAFD}" srcOrd="2" destOrd="0" parTransId="{1057ADDB-E658-456A-B019-20DBDB276B96}" sibTransId="{A0936E87-03D3-403D-84A1-7818F0C63D21}"/>
    <dgm:cxn modelId="{ABBBC042-163C-4550-872A-3B3F3F7BA5BF}" srcId="{416A5D53-425C-4AFF-A9F2-6EA3BE2F7EA3}" destId="{B80A89A3-0F57-4981-8525-FB6593531220}" srcOrd="1" destOrd="0" parTransId="{C8FAB63F-CCCE-436C-BFE3-01F6A7FAD388}" sibTransId="{AEE9E75A-80EA-4C61-B930-A7C1D021BC9B}"/>
    <dgm:cxn modelId="{91BBA7C6-C3D2-4BCC-AF00-19652B576C21}" type="presOf" srcId="{79159ADA-83DA-44D7-A362-BDA374FAAB0A}" destId="{0AEF8509-FD2E-492B-A1B1-46AA3EE662CB}" srcOrd="0" destOrd="0" presId="urn:microsoft.com/office/officeart/2005/8/layout/cycle2"/>
    <dgm:cxn modelId="{BD735F8E-797B-46D8-A0F8-610CE6C636EA}" type="presOf" srcId="{B87D84B9-7E5C-4993-89D2-1337BAF272A8}" destId="{561E793C-274E-4EF3-AEEA-24E3FFD78A97}" srcOrd="1" destOrd="0" presId="urn:microsoft.com/office/officeart/2005/8/layout/cycle2"/>
    <dgm:cxn modelId="{2AF59ECE-94D1-4D5A-94A9-0A0BE318C628}" type="presOf" srcId="{1C7CA4A0-5F58-4A50-8040-B83455A7AAFD}" destId="{2AA9FDE2-00E3-4EBF-961B-B08B26CA0F61}" srcOrd="0" destOrd="0" presId="urn:microsoft.com/office/officeart/2005/8/layout/cycle2"/>
    <dgm:cxn modelId="{B97A118E-7FEB-4CFC-AB7E-BD45901F1838}" type="presOf" srcId="{B80A89A3-0F57-4981-8525-FB6593531220}" destId="{B3C6639C-BE7C-4817-B5D7-AEE447A4D560}" srcOrd="0" destOrd="0" presId="urn:microsoft.com/office/officeart/2005/8/layout/cycle2"/>
    <dgm:cxn modelId="{B7B732FC-DA32-4272-AA79-594A3476AB9A}" type="presOf" srcId="{A0936E87-03D3-403D-84A1-7818F0C63D21}" destId="{353634D3-639B-41CF-973A-745F43ED195C}" srcOrd="0" destOrd="0" presId="urn:microsoft.com/office/officeart/2005/8/layout/cycle2"/>
    <dgm:cxn modelId="{7463E8F8-74B9-4008-B8F9-D50EB2B87129}" srcId="{416A5D53-425C-4AFF-A9F2-6EA3BE2F7EA3}" destId="{3EBD7B08-C305-41C4-8E8A-34E47E967510}" srcOrd="4" destOrd="0" parTransId="{F5ABA3C0-62B1-4344-8B52-BB5BC4CE6662}" sibTransId="{AD68B181-1088-41BC-ADFB-11E5F229D4E2}"/>
    <dgm:cxn modelId="{5FD94233-F314-4BEA-9404-3E7FAF7CDAAA}" srcId="{416A5D53-425C-4AFF-A9F2-6EA3BE2F7EA3}" destId="{79159ADA-83DA-44D7-A362-BDA374FAAB0A}" srcOrd="3" destOrd="0" parTransId="{D2B2FDBD-2DBC-4705-8A79-8B27F8A58B06}" sibTransId="{B87D84B9-7E5C-4993-89D2-1337BAF272A8}"/>
    <dgm:cxn modelId="{7662CC80-C6EA-4622-ACF1-1E22152DB535}" srcId="{416A5D53-425C-4AFF-A9F2-6EA3BE2F7EA3}" destId="{7A16C40C-305A-4C2C-B055-0FB7EA5CCFD8}" srcOrd="0" destOrd="0" parTransId="{1913F1C6-5C36-41AE-BDF0-80AB60069321}" sibTransId="{55AD32A1-3A8C-419A-85DD-B2FFE3E076BA}"/>
    <dgm:cxn modelId="{510A05B3-1601-42E9-9ACD-84A71D4048CD}" type="presOf" srcId="{AEE9E75A-80EA-4C61-B930-A7C1D021BC9B}" destId="{22E456AD-1471-4CEA-AEE8-7334C184CA27}" srcOrd="0" destOrd="0" presId="urn:microsoft.com/office/officeart/2005/8/layout/cycle2"/>
    <dgm:cxn modelId="{03836F0E-7647-42B3-BB40-CA53570A845F}" type="presOf" srcId="{416A5D53-425C-4AFF-A9F2-6EA3BE2F7EA3}" destId="{2C3B8F15-015F-46FB-B552-08A5A2D28F1B}" srcOrd="0" destOrd="0" presId="urn:microsoft.com/office/officeart/2005/8/layout/cycle2"/>
    <dgm:cxn modelId="{2553A471-8C30-4E0A-93F3-ACF3A50877D6}" type="presOf" srcId="{55AD32A1-3A8C-419A-85DD-B2FFE3E076BA}" destId="{F7F0F719-ED49-4304-BBEB-97BE31859934}" srcOrd="1" destOrd="0" presId="urn:microsoft.com/office/officeart/2005/8/layout/cycle2"/>
    <dgm:cxn modelId="{95775F82-8B10-4D70-977E-6607BAF4C84D}" type="presOf" srcId="{AEE9E75A-80EA-4C61-B930-A7C1D021BC9B}" destId="{53B09AEA-1C72-4D43-BBA9-5C8AE41FEB5D}" srcOrd="1" destOrd="0" presId="urn:microsoft.com/office/officeart/2005/8/layout/cycle2"/>
    <dgm:cxn modelId="{142610FD-36AF-4E66-9654-E3F7A7BFB6FD}" type="presOf" srcId="{AD68B181-1088-41BC-ADFB-11E5F229D4E2}" destId="{4CF28939-A092-47AF-8354-2FE742BF9080}" srcOrd="0" destOrd="0" presId="urn:microsoft.com/office/officeart/2005/8/layout/cycle2"/>
    <dgm:cxn modelId="{3CC75C08-EFE6-4B69-AE36-FC1387FB0428}" type="presParOf" srcId="{2C3B8F15-015F-46FB-B552-08A5A2D28F1B}" destId="{AF6CFCB0-5630-4AC2-AD44-E73EDB1F8929}" srcOrd="0" destOrd="0" presId="urn:microsoft.com/office/officeart/2005/8/layout/cycle2"/>
    <dgm:cxn modelId="{2CA0B65D-95E6-46DA-AD0B-5A7A8FBDCD86}" type="presParOf" srcId="{2C3B8F15-015F-46FB-B552-08A5A2D28F1B}" destId="{C38BE6C2-C5F5-455C-B220-D4E7CA99DA0D}" srcOrd="1" destOrd="0" presId="urn:microsoft.com/office/officeart/2005/8/layout/cycle2"/>
    <dgm:cxn modelId="{4DAA80AA-2EE3-4D54-A26B-67B95DA5B1C1}" type="presParOf" srcId="{C38BE6C2-C5F5-455C-B220-D4E7CA99DA0D}" destId="{F7F0F719-ED49-4304-BBEB-97BE31859934}" srcOrd="0" destOrd="0" presId="urn:microsoft.com/office/officeart/2005/8/layout/cycle2"/>
    <dgm:cxn modelId="{AC471137-66BB-470B-90A8-B21C6731604C}" type="presParOf" srcId="{2C3B8F15-015F-46FB-B552-08A5A2D28F1B}" destId="{B3C6639C-BE7C-4817-B5D7-AEE447A4D560}" srcOrd="2" destOrd="0" presId="urn:microsoft.com/office/officeart/2005/8/layout/cycle2"/>
    <dgm:cxn modelId="{07856119-CB9B-41FB-BDD8-9761D3E065F0}" type="presParOf" srcId="{2C3B8F15-015F-46FB-B552-08A5A2D28F1B}" destId="{22E456AD-1471-4CEA-AEE8-7334C184CA27}" srcOrd="3" destOrd="0" presId="urn:microsoft.com/office/officeart/2005/8/layout/cycle2"/>
    <dgm:cxn modelId="{BB3DB6A8-E040-4173-9108-FB8BE716D142}" type="presParOf" srcId="{22E456AD-1471-4CEA-AEE8-7334C184CA27}" destId="{53B09AEA-1C72-4D43-BBA9-5C8AE41FEB5D}" srcOrd="0" destOrd="0" presId="urn:microsoft.com/office/officeart/2005/8/layout/cycle2"/>
    <dgm:cxn modelId="{2F47BEB1-0129-46CA-ADD4-CA64294F25AE}" type="presParOf" srcId="{2C3B8F15-015F-46FB-B552-08A5A2D28F1B}" destId="{2AA9FDE2-00E3-4EBF-961B-B08B26CA0F61}" srcOrd="4" destOrd="0" presId="urn:microsoft.com/office/officeart/2005/8/layout/cycle2"/>
    <dgm:cxn modelId="{FD9B5078-66B2-4F23-BB97-7A191617C8C8}" type="presParOf" srcId="{2C3B8F15-015F-46FB-B552-08A5A2D28F1B}" destId="{353634D3-639B-41CF-973A-745F43ED195C}" srcOrd="5" destOrd="0" presId="urn:microsoft.com/office/officeart/2005/8/layout/cycle2"/>
    <dgm:cxn modelId="{184579FE-90A7-4844-8CE4-2CA62FD95178}" type="presParOf" srcId="{353634D3-639B-41CF-973A-745F43ED195C}" destId="{EF85C621-ED31-4CF8-8369-CD2D168FDA19}" srcOrd="0" destOrd="0" presId="urn:microsoft.com/office/officeart/2005/8/layout/cycle2"/>
    <dgm:cxn modelId="{88BE5328-D100-4227-BE52-16578AA102CC}" type="presParOf" srcId="{2C3B8F15-015F-46FB-B552-08A5A2D28F1B}" destId="{0AEF8509-FD2E-492B-A1B1-46AA3EE662CB}" srcOrd="6" destOrd="0" presId="urn:microsoft.com/office/officeart/2005/8/layout/cycle2"/>
    <dgm:cxn modelId="{EC910533-13CD-41A8-926A-3C36E9297560}" type="presParOf" srcId="{2C3B8F15-015F-46FB-B552-08A5A2D28F1B}" destId="{D9E81F7D-E6E2-4474-AFB9-BD4DABB3B989}" srcOrd="7" destOrd="0" presId="urn:microsoft.com/office/officeart/2005/8/layout/cycle2"/>
    <dgm:cxn modelId="{1F8BC126-9139-4CA3-8010-4C8ED603B00A}" type="presParOf" srcId="{D9E81F7D-E6E2-4474-AFB9-BD4DABB3B989}" destId="{561E793C-274E-4EF3-AEEA-24E3FFD78A97}" srcOrd="0" destOrd="0" presId="urn:microsoft.com/office/officeart/2005/8/layout/cycle2"/>
    <dgm:cxn modelId="{7CF5D170-28FE-4CE4-A593-41BD5A01EA43}" type="presParOf" srcId="{2C3B8F15-015F-46FB-B552-08A5A2D28F1B}" destId="{430E492C-44AC-4CA9-AD07-449BD31B847D}" srcOrd="8" destOrd="0" presId="urn:microsoft.com/office/officeart/2005/8/layout/cycle2"/>
    <dgm:cxn modelId="{6A6F0E07-3A51-426B-8977-08D822EEB6F7}" type="presParOf" srcId="{2C3B8F15-015F-46FB-B552-08A5A2D28F1B}" destId="{4CF28939-A092-47AF-8354-2FE742BF9080}" srcOrd="9" destOrd="0" presId="urn:microsoft.com/office/officeart/2005/8/layout/cycle2"/>
    <dgm:cxn modelId="{A271C2F1-C6B2-4BD0-85D8-0E9CDF70A76C}" type="presParOf" srcId="{4CF28939-A092-47AF-8354-2FE742BF9080}" destId="{081BCB2F-F674-4D2B-A15C-A0BFD97FBF8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361F6E4-AD7A-4C6C-9047-52D8FAFFDEF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9690D705-8C8B-46E8-AD54-0A35AC7A2F6E}">
      <dgm:prSet phldrT="[文字]" custT="1"/>
      <dgm:spPr/>
      <dgm:t>
        <a:bodyPr/>
        <a:lstStyle/>
        <a:p>
          <a:r>
            <a:rPr lang="zh-TW" altLang="zh-TW" sz="2000" dirty="0" smtClean="0"/>
            <a:t>泰國、越南等國的稻米出現豐收，</a:t>
          </a:r>
          <a:endParaRPr lang="en-US" altLang="zh-TW" sz="2000" dirty="0" smtClean="0"/>
        </a:p>
        <a:p>
          <a:r>
            <a:rPr lang="zh-TW" altLang="zh-TW" sz="2000" dirty="0" smtClean="0"/>
            <a:t>但能否應付全球的糧食需求，恐怕不夠樂觀。</a:t>
          </a:r>
          <a:endParaRPr lang="zh-TW" altLang="en-US" sz="2000" dirty="0"/>
        </a:p>
      </dgm:t>
    </dgm:pt>
    <dgm:pt modelId="{C10CD8CB-0950-4535-A17A-AB63EA86A9D7}" type="parTrans" cxnId="{A8AE7F89-E274-4ECA-BE1A-1C0990756B01}">
      <dgm:prSet/>
      <dgm:spPr/>
      <dgm:t>
        <a:bodyPr/>
        <a:lstStyle/>
        <a:p>
          <a:endParaRPr lang="zh-TW" altLang="en-US"/>
        </a:p>
      </dgm:t>
    </dgm:pt>
    <dgm:pt modelId="{9B1F3605-664C-4F7F-A222-D1ECFB2F2474}" type="sibTrans" cxnId="{A8AE7F89-E274-4ECA-BE1A-1C0990756B01}">
      <dgm:prSet/>
      <dgm:spPr/>
      <dgm:t>
        <a:bodyPr/>
        <a:lstStyle/>
        <a:p>
          <a:endParaRPr lang="zh-TW" altLang="en-US"/>
        </a:p>
      </dgm:t>
    </dgm:pt>
    <dgm:pt modelId="{76ED6329-18D9-43C0-899C-3F2C52A9077A}">
      <dgm:prSet phldrT="[文字]" custT="1"/>
      <dgm:spPr/>
      <dgm:t>
        <a:bodyPr/>
        <a:lstStyle/>
        <a:p>
          <a:r>
            <a:rPr lang="zh-TW" altLang="en-US" sz="2000" dirty="0" smtClean="0"/>
            <a:t>「穩步向上」是今年全球經濟走勢與大宗商品價格的共同寫照。</a:t>
          </a:r>
          <a:endParaRPr lang="zh-TW" altLang="en-US" sz="2000" dirty="0"/>
        </a:p>
      </dgm:t>
    </dgm:pt>
    <dgm:pt modelId="{FFE57F71-8E55-48C4-A1FE-B8E6D82A0427}" type="parTrans" cxnId="{95ED48CF-61A0-46A5-AD20-6B4676C49B94}">
      <dgm:prSet/>
      <dgm:spPr/>
      <dgm:t>
        <a:bodyPr/>
        <a:lstStyle/>
        <a:p>
          <a:endParaRPr lang="zh-TW" altLang="en-US"/>
        </a:p>
      </dgm:t>
    </dgm:pt>
    <dgm:pt modelId="{3DC788E1-D6BD-48BA-94F6-C08D56F3AD5E}" type="sibTrans" cxnId="{95ED48CF-61A0-46A5-AD20-6B4676C49B94}">
      <dgm:prSet/>
      <dgm:spPr/>
      <dgm:t>
        <a:bodyPr/>
        <a:lstStyle/>
        <a:p>
          <a:endParaRPr lang="zh-TW" altLang="en-US"/>
        </a:p>
      </dgm:t>
    </dgm:pt>
    <dgm:pt modelId="{9B55A270-48E6-4442-A01F-CE3F27698183}">
      <dgm:prSet phldrT="[文字]" custT="1"/>
      <dgm:spPr/>
      <dgm:t>
        <a:bodyPr/>
        <a:lstStyle/>
        <a:p>
          <a:r>
            <a:rPr lang="zh-TW" altLang="en-US" sz="2000" dirty="0" smtClean="0"/>
            <a:t>要慎防，由於經濟成長與各國競爭性的貨幣貶值，所帶來的通膨隱憂與貨幣戰爭</a:t>
          </a:r>
          <a:r>
            <a:rPr lang="zh-TW" altLang="en-US" sz="2100" dirty="0" smtClean="0"/>
            <a:t>。</a:t>
          </a:r>
          <a:endParaRPr lang="zh-TW" altLang="en-US" sz="2100" dirty="0"/>
        </a:p>
      </dgm:t>
    </dgm:pt>
    <dgm:pt modelId="{5CB41B79-2298-4F3F-8581-A77E626AEE2D}" type="parTrans" cxnId="{B8B11A78-EEFF-493C-9D64-F1E354349A4A}">
      <dgm:prSet/>
      <dgm:spPr/>
      <dgm:t>
        <a:bodyPr/>
        <a:lstStyle/>
        <a:p>
          <a:endParaRPr lang="zh-TW" altLang="en-US"/>
        </a:p>
      </dgm:t>
    </dgm:pt>
    <dgm:pt modelId="{B17EEFC5-A582-4505-82C9-AF9B8BEF81B3}" type="sibTrans" cxnId="{B8B11A78-EEFF-493C-9D64-F1E354349A4A}">
      <dgm:prSet/>
      <dgm:spPr/>
      <dgm:t>
        <a:bodyPr/>
        <a:lstStyle/>
        <a:p>
          <a:endParaRPr lang="zh-TW" altLang="en-US"/>
        </a:p>
      </dgm:t>
    </dgm:pt>
    <dgm:pt modelId="{DAA3B57C-3546-459B-B692-CA3CC52573D6}" type="pres">
      <dgm:prSet presAssocID="{6361F6E4-AD7A-4C6C-9047-52D8FAFFDEFC}" presName="CompostProcess" presStyleCnt="0">
        <dgm:presLayoutVars>
          <dgm:dir/>
          <dgm:resizeHandles val="exact"/>
        </dgm:presLayoutVars>
      </dgm:prSet>
      <dgm:spPr/>
    </dgm:pt>
    <dgm:pt modelId="{B948F7E6-9B08-4E3C-874D-353398BD1A90}" type="pres">
      <dgm:prSet presAssocID="{6361F6E4-AD7A-4C6C-9047-52D8FAFFDEFC}" presName="arrow" presStyleLbl="bgShp" presStyleIdx="0" presStyleCnt="1"/>
      <dgm:spPr/>
      <dgm:t>
        <a:bodyPr/>
        <a:lstStyle/>
        <a:p>
          <a:endParaRPr lang="zh-TW" altLang="en-US"/>
        </a:p>
      </dgm:t>
    </dgm:pt>
    <dgm:pt modelId="{8CFB4741-0265-4845-849D-0907DFDE22BF}" type="pres">
      <dgm:prSet presAssocID="{6361F6E4-AD7A-4C6C-9047-52D8FAFFDEFC}" presName="linearProcess" presStyleCnt="0"/>
      <dgm:spPr/>
    </dgm:pt>
    <dgm:pt modelId="{D914BE5D-2C59-404A-B031-67A40805E3EB}" type="pres">
      <dgm:prSet presAssocID="{9690D705-8C8B-46E8-AD54-0A35AC7A2F6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88C146-4FC3-48A5-8F3A-248D2109A1E2}" type="pres">
      <dgm:prSet presAssocID="{9B1F3605-664C-4F7F-A222-D1ECFB2F2474}" presName="sibTrans" presStyleCnt="0"/>
      <dgm:spPr/>
    </dgm:pt>
    <dgm:pt modelId="{F4DCBB82-4657-4B4C-BCCD-1062ABA40F9F}" type="pres">
      <dgm:prSet presAssocID="{76ED6329-18D9-43C0-899C-3F2C52A9077A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6FBC79-3B1D-4D3D-8233-D51C335E7C47}" type="pres">
      <dgm:prSet presAssocID="{3DC788E1-D6BD-48BA-94F6-C08D56F3AD5E}" presName="sibTrans" presStyleCnt="0"/>
      <dgm:spPr/>
    </dgm:pt>
    <dgm:pt modelId="{8E424823-F184-4A3B-88C2-5D844A548AFD}" type="pres">
      <dgm:prSet presAssocID="{9B55A270-48E6-4442-A01F-CE3F2769818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39134D7-E5FF-4A91-9016-01B39042C5D7}" type="presOf" srcId="{9690D705-8C8B-46E8-AD54-0A35AC7A2F6E}" destId="{D914BE5D-2C59-404A-B031-67A40805E3EB}" srcOrd="0" destOrd="0" presId="urn:microsoft.com/office/officeart/2005/8/layout/hProcess9"/>
    <dgm:cxn modelId="{DADF0EC8-5B92-493F-92EC-C46FDA9D5F58}" type="presOf" srcId="{76ED6329-18D9-43C0-899C-3F2C52A9077A}" destId="{F4DCBB82-4657-4B4C-BCCD-1062ABA40F9F}" srcOrd="0" destOrd="0" presId="urn:microsoft.com/office/officeart/2005/8/layout/hProcess9"/>
    <dgm:cxn modelId="{B8B11A78-EEFF-493C-9D64-F1E354349A4A}" srcId="{6361F6E4-AD7A-4C6C-9047-52D8FAFFDEFC}" destId="{9B55A270-48E6-4442-A01F-CE3F27698183}" srcOrd="2" destOrd="0" parTransId="{5CB41B79-2298-4F3F-8581-A77E626AEE2D}" sibTransId="{B17EEFC5-A582-4505-82C9-AF9B8BEF81B3}"/>
    <dgm:cxn modelId="{E2BF58AA-542B-4CEE-B729-9016F37C9DD6}" type="presOf" srcId="{6361F6E4-AD7A-4C6C-9047-52D8FAFFDEFC}" destId="{DAA3B57C-3546-459B-B692-CA3CC52573D6}" srcOrd="0" destOrd="0" presId="urn:microsoft.com/office/officeart/2005/8/layout/hProcess9"/>
    <dgm:cxn modelId="{A8AE7F89-E274-4ECA-BE1A-1C0990756B01}" srcId="{6361F6E4-AD7A-4C6C-9047-52D8FAFFDEFC}" destId="{9690D705-8C8B-46E8-AD54-0A35AC7A2F6E}" srcOrd="0" destOrd="0" parTransId="{C10CD8CB-0950-4535-A17A-AB63EA86A9D7}" sibTransId="{9B1F3605-664C-4F7F-A222-D1ECFB2F2474}"/>
    <dgm:cxn modelId="{F0F7C681-7DCE-4B1A-A8D3-6F56E055D63E}" type="presOf" srcId="{9B55A270-48E6-4442-A01F-CE3F27698183}" destId="{8E424823-F184-4A3B-88C2-5D844A548AFD}" srcOrd="0" destOrd="0" presId="urn:microsoft.com/office/officeart/2005/8/layout/hProcess9"/>
    <dgm:cxn modelId="{95ED48CF-61A0-46A5-AD20-6B4676C49B94}" srcId="{6361F6E4-AD7A-4C6C-9047-52D8FAFFDEFC}" destId="{76ED6329-18D9-43C0-899C-3F2C52A9077A}" srcOrd="1" destOrd="0" parTransId="{FFE57F71-8E55-48C4-A1FE-B8E6D82A0427}" sibTransId="{3DC788E1-D6BD-48BA-94F6-C08D56F3AD5E}"/>
    <dgm:cxn modelId="{0A403ED5-F005-445D-A2D1-8EADB7526CB6}" type="presParOf" srcId="{DAA3B57C-3546-459B-B692-CA3CC52573D6}" destId="{B948F7E6-9B08-4E3C-874D-353398BD1A90}" srcOrd="0" destOrd="0" presId="urn:microsoft.com/office/officeart/2005/8/layout/hProcess9"/>
    <dgm:cxn modelId="{834EDE8F-800E-43A7-BA82-477598ED05DB}" type="presParOf" srcId="{DAA3B57C-3546-459B-B692-CA3CC52573D6}" destId="{8CFB4741-0265-4845-849D-0907DFDE22BF}" srcOrd="1" destOrd="0" presId="urn:microsoft.com/office/officeart/2005/8/layout/hProcess9"/>
    <dgm:cxn modelId="{1A47AAE6-71F4-4C61-9B44-6A7EDC7A234F}" type="presParOf" srcId="{8CFB4741-0265-4845-849D-0907DFDE22BF}" destId="{D914BE5D-2C59-404A-B031-67A40805E3EB}" srcOrd="0" destOrd="0" presId="urn:microsoft.com/office/officeart/2005/8/layout/hProcess9"/>
    <dgm:cxn modelId="{5124FF9B-96ED-4F58-A7A6-4827D902BB9F}" type="presParOf" srcId="{8CFB4741-0265-4845-849D-0907DFDE22BF}" destId="{DB88C146-4FC3-48A5-8F3A-248D2109A1E2}" srcOrd="1" destOrd="0" presId="urn:microsoft.com/office/officeart/2005/8/layout/hProcess9"/>
    <dgm:cxn modelId="{54DEB1C0-5D21-4CA8-8DA6-68A826BADD9F}" type="presParOf" srcId="{8CFB4741-0265-4845-849D-0907DFDE22BF}" destId="{F4DCBB82-4657-4B4C-BCCD-1062ABA40F9F}" srcOrd="2" destOrd="0" presId="urn:microsoft.com/office/officeart/2005/8/layout/hProcess9"/>
    <dgm:cxn modelId="{BCCDEAA5-FE85-4C17-81E7-50341059158A}" type="presParOf" srcId="{8CFB4741-0265-4845-849D-0907DFDE22BF}" destId="{D46FBC79-3B1D-4D3D-8233-D51C335E7C47}" srcOrd="3" destOrd="0" presId="urn:microsoft.com/office/officeart/2005/8/layout/hProcess9"/>
    <dgm:cxn modelId="{E2E03FDF-D655-437D-B9D2-FC5CBE68327E}" type="presParOf" srcId="{8CFB4741-0265-4845-849D-0907DFDE22BF}" destId="{8E424823-F184-4A3B-88C2-5D844A548AF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95E99BD-5EAB-49A2-ADF0-4438E886C9A8}" type="doc">
      <dgm:prSet loTypeId="urn:microsoft.com/office/officeart/2005/8/layout/hList3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781776EC-6959-401A-A562-6BF0BC1FE740}">
      <dgm:prSet phldrT="[文字]" custT="1"/>
      <dgm:spPr/>
      <dgm:t>
        <a:bodyPr/>
        <a:lstStyle/>
        <a:p>
          <a:r>
            <a:rPr lang="zh-TW" altLang="en-US" sz="3200" b="1" dirty="0" smtClean="0"/>
            <a:t>景氣復甦，經濟基本面樂觀</a:t>
          </a:r>
          <a:endParaRPr lang="zh-TW" altLang="en-US" sz="3200" dirty="0"/>
        </a:p>
      </dgm:t>
    </dgm:pt>
    <dgm:pt modelId="{796701F2-A209-4C1F-B62B-B3FD65FEEFCC}" type="parTrans" cxnId="{09997FD4-F368-4B48-A3D3-3DE829303718}">
      <dgm:prSet/>
      <dgm:spPr/>
      <dgm:t>
        <a:bodyPr/>
        <a:lstStyle/>
        <a:p>
          <a:endParaRPr lang="zh-TW" altLang="en-US"/>
        </a:p>
      </dgm:t>
    </dgm:pt>
    <dgm:pt modelId="{1F5C7489-55C9-444D-B2A1-BBEEA35915E2}" type="sibTrans" cxnId="{09997FD4-F368-4B48-A3D3-3DE829303718}">
      <dgm:prSet/>
      <dgm:spPr/>
      <dgm:t>
        <a:bodyPr/>
        <a:lstStyle/>
        <a:p>
          <a:endParaRPr lang="zh-TW" altLang="en-US"/>
        </a:p>
      </dgm:t>
    </dgm:pt>
    <dgm:pt modelId="{CFD5D711-7678-4CCE-B1C0-81C12BDF0037}">
      <dgm:prSet phldrT="[文字]" custT="1"/>
      <dgm:spPr/>
      <dgm:t>
        <a:bodyPr/>
        <a:lstStyle/>
        <a:p>
          <a:r>
            <a:rPr lang="zh-TW" altLang="en-US" sz="2000" dirty="0" smtClean="0"/>
            <a:t>亞洲新興市場的帶動，各界普遍對今年世界經濟成長感到樂觀。</a:t>
          </a:r>
          <a:endParaRPr lang="zh-TW" altLang="en-US" sz="2000" dirty="0"/>
        </a:p>
      </dgm:t>
    </dgm:pt>
    <dgm:pt modelId="{213D6E93-4B24-4417-9F58-C0DB27FB86B5}" type="parTrans" cxnId="{AC1512C8-5731-40C0-B7FD-FFD5E110F0A9}">
      <dgm:prSet/>
      <dgm:spPr/>
      <dgm:t>
        <a:bodyPr/>
        <a:lstStyle/>
        <a:p>
          <a:endParaRPr lang="zh-TW" altLang="en-US"/>
        </a:p>
      </dgm:t>
    </dgm:pt>
    <dgm:pt modelId="{A1500A59-D6F5-49DA-9B54-67A29F770BE2}" type="sibTrans" cxnId="{AC1512C8-5731-40C0-B7FD-FFD5E110F0A9}">
      <dgm:prSet/>
      <dgm:spPr/>
      <dgm:t>
        <a:bodyPr/>
        <a:lstStyle/>
        <a:p>
          <a:endParaRPr lang="zh-TW" altLang="en-US"/>
        </a:p>
      </dgm:t>
    </dgm:pt>
    <dgm:pt modelId="{66F236A6-3441-4902-95A4-687F79F85ED5}">
      <dgm:prSet phldrT="[文字]" custT="1"/>
      <dgm:spPr/>
      <dgm:t>
        <a:bodyPr/>
        <a:lstStyle/>
        <a:p>
          <a:r>
            <a:rPr lang="zh-TW" altLang="en-US" sz="2000" dirty="0" smtClean="0"/>
            <a:t>「整體的經濟基本面持續看好，也帶動大宗商品往上走，反映在近期大宗商品基金都是漲多跌少，」</a:t>
          </a:r>
          <a:endParaRPr lang="zh-TW" altLang="en-US" sz="2000" dirty="0"/>
        </a:p>
      </dgm:t>
    </dgm:pt>
    <dgm:pt modelId="{5B723269-35AE-497C-A477-4AD18BB9145E}" type="parTrans" cxnId="{272E1E03-662C-4D34-8357-39195AECF58A}">
      <dgm:prSet/>
      <dgm:spPr/>
      <dgm:t>
        <a:bodyPr/>
        <a:lstStyle/>
        <a:p>
          <a:endParaRPr lang="zh-TW" altLang="en-US"/>
        </a:p>
      </dgm:t>
    </dgm:pt>
    <dgm:pt modelId="{C4A0538F-F932-4312-A267-911E141C9CC0}" type="sibTrans" cxnId="{272E1E03-662C-4D34-8357-39195AECF58A}">
      <dgm:prSet/>
      <dgm:spPr/>
      <dgm:t>
        <a:bodyPr/>
        <a:lstStyle/>
        <a:p>
          <a:endParaRPr lang="zh-TW" altLang="en-US"/>
        </a:p>
      </dgm:t>
    </dgm:pt>
    <dgm:pt modelId="{31CB49EC-B709-4060-A6D6-B9F0C3353C44}">
      <dgm:prSet phldrT="[文字]" custT="1"/>
      <dgm:spPr/>
      <dgm:t>
        <a:bodyPr/>
        <a:lstStyle/>
        <a:p>
          <a:r>
            <a:rPr lang="zh-TW" altLang="en-US" sz="2000" dirty="0" smtClean="0"/>
            <a:t>常用於建設、或製造電線的銅，以及常用於製造合金的鎳，兩者價格都呈現穩定成長，加上市場對鐵礦砂的需求依然強大，「這些都反映出經濟基本面正在穩定復甦。</a:t>
          </a:r>
          <a:r>
            <a:rPr lang="zh-TW" altLang="en-US" sz="1900" dirty="0" smtClean="0"/>
            <a:t>」</a:t>
          </a:r>
          <a:endParaRPr lang="zh-TW" altLang="en-US" sz="1900" dirty="0"/>
        </a:p>
      </dgm:t>
    </dgm:pt>
    <dgm:pt modelId="{6B62BD05-A79B-4E46-93AB-29CF74AA35FA}" type="parTrans" cxnId="{59935417-1735-44E7-AA0A-DDC969911B1C}">
      <dgm:prSet/>
      <dgm:spPr/>
      <dgm:t>
        <a:bodyPr/>
        <a:lstStyle/>
        <a:p>
          <a:endParaRPr lang="zh-TW" altLang="en-US"/>
        </a:p>
      </dgm:t>
    </dgm:pt>
    <dgm:pt modelId="{8676DCFD-0360-4193-8A7F-5619380A4731}" type="sibTrans" cxnId="{59935417-1735-44E7-AA0A-DDC969911B1C}">
      <dgm:prSet/>
      <dgm:spPr/>
      <dgm:t>
        <a:bodyPr/>
        <a:lstStyle/>
        <a:p>
          <a:endParaRPr lang="zh-TW" altLang="en-US"/>
        </a:p>
      </dgm:t>
    </dgm:pt>
    <dgm:pt modelId="{67265BBA-50C9-4AD1-AC6B-C43296E28595}" type="pres">
      <dgm:prSet presAssocID="{295E99BD-5EAB-49A2-ADF0-4438E886C9A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49AA6F7-D2C9-4A84-B6D0-19A1C34066FE}" type="pres">
      <dgm:prSet presAssocID="{781776EC-6959-401A-A562-6BF0BC1FE740}" presName="roof" presStyleLbl="dkBgShp" presStyleIdx="0" presStyleCnt="2"/>
      <dgm:spPr/>
      <dgm:t>
        <a:bodyPr/>
        <a:lstStyle/>
        <a:p>
          <a:endParaRPr lang="zh-TW" altLang="en-US"/>
        </a:p>
      </dgm:t>
    </dgm:pt>
    <dgm:pt modelId="{705C0BE6-429E-425F-A8B8-9E64B15BC130}" type="pres">
      <dgm:prSet presAssocID="{781776EC-6959-401A-A562-6BF0BC1FE740}" presName="pillars" presStyleCnt="0"/>
      <dgm:spPr/>
    </dgm:pt>
    <dgm:pt modelId="{D841802B-4899-44E9-B936-3BA334CA1D62}" type="pres">
      <dgm:prSet presAssocID="{781776EC-6959-401A-A562-6BF0BC1FE740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4BCEE5-B2A7-4F30-9608-8D8C28AE2EBC}" type="pres">
      <dgm:prSet presAssocID="{66F236A6-3441-4902-95A4-687F79F85ED5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4EEF29-B89F-476E-8D3C-723D6E2B886D}" type="pres">
      <dgm:prSet presAssocID="{31CB49EC-B709-4060-A6D6-B9F0C3353C44}" presName="pillarX" presStyleLbl="node1" presStyleIdx="2" presStyleCnt="3" custLinFactNeighborX="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6AA67A-10D1-4B3D-B98C-E904EE714214}" type="pres">
      <dgm:prSet presAssocID="{781776EC-6959-401A-A562-6BF0BC1FE740}" presName="base" presStyleLbl="dkBgShp" presStyleIdx="1" presStyleCnt="2"/>
      <dgm:spPr/>
    </dgm:pt>
  </dgm:ptLst>
  <dgm:cxnLst>
    <dgm:cxn modelId="{5C11CEBC-5BE5-4D05-AFCA-B472A133FA38}" type="presOf" srcId="{295E99BD-5EAB-49A2-ADF0-4438E886C9A8}" destId="{67265BBA-50C9-4AD1-AC6B-C43296E28595}" srcOrd="0" destOrd="0" presId="urn:microsoft.com/office/officeart/2005/8/layout/hList3"/>
    <dgm:cxn modelId="{6A3008EA-53CC-48BB-B076-2D0FA93DA3D7}" type="presOf" srcId="{66F236A6-3441-4902-95A4-687F79F85ED5}" destId="{D24BCEE5-B2A7-4F30-9608-8D8C28AE2EBC}" srcOrd="0" destOrd="0" presId="urn:microsoft.com/office/officeart/2005/8/layout/hList3"/>
    <dgm:cxn modelId="{59935417-1735-44E7-AA0A-DDC969911B1C}" srcId="{781776EC-6959-401A-A562-6BF0BC1FE740}" destId="{31CB49EC-B709-4060-A6D6-B9F0C3353C44}" srcOrd="2" destOrd="0" parTransId="{6B62BD05-A79B-4E46-93AB-29CF74AA35FA}" sibTransId="{8676DCFD-0360-4193-8A7F-5619380A4731}"/>
    <dgm:cxn modelId="{83BCD99F-AC03-434B-9873-523B3A815330}" type="presOf" srcId="{781776EC-6959-401A-A562-6BF0BC1FE740}" destId="{849AA6F7-D2C9-4A84-B6D0-19A1C34066FE}" srcOrd="0" destOrd="0" presId="urn:microsoft.com/office/officeart/2005/8/layout/hList3"/>
    <dgm:cxn modelId="{272E1E03-662C-4D34-8357-39195AECF58A}" srcId="{781776EC-6959-401A-A562-6BF0BC1FE740}" destId="{66F236A6-3441-4902-95A4-687F79F85ED5}" srcOrd="1" destOrd="0" parTransId="{5B723269-35AE-497C-A477-4AD18BB9145E}" sibTransId="{C4A0538F-F932-4312-A267-911E141C9CC0}"/>
    <dgm:cxn modelId="{AC1512C8-5731-40C0-B7FD-FFD5E110F0A9}" srcId="{781776EC-6959-401A-A562-6BF0BC1FE740}" destId="{CFD5D711-7678-4CCE-B1C0-81C12BDF0037}" srcOrd="0" destOrd="0" parTransId="{213D6E93-4B24-4417-9F58-C0DB27FB86B5}" sibTransId="{A1500A59-D6F5-49DA-9B54-67A29F770BE2}"/>
    <dgm:cxn modelId="{09997FD4-F368-4B48-A3D3-3DE829303718}" srcId="{295E99BD-5EAB-49A2-ADF0-4438E886C9A8}" destId="{781776EC-6959-401A-A562-6BF0BC1FE740}" srcOrd="0" destOrd="0" parTransId="{796701F2-A209-4C1F-B62B-B3FD65FEEFCC}" sibTransId="{1F5C7489-55C9-444D-B2A1-BBEEA35915E2}"/>
    <dgm:cxn modelId="{44DA9670-ABBF-4225-B225-23E85F473AF8}" type="presOf" srcId="{31CB49EC-B709-4060-A6D6-B9F0C3353C44}" destId="{1E4EEF29-B89F-476E-8D3C-723D6E2B886D}" srcOrd="0" destOrd="0" presId="urn:microsoft.com/office/officeart/2005/8/layout/hList3"/>
    <dgm:cxn modelId="{C2E836F4-000D-49DA-936D-B96CDA2FD7B4}" type="presOf" srcId="{CFD5D711-7678-4CCE-B1C0-81C12BDF0037}" destId="{D841802B-4899-44E9-B936-3BA334CA1D62}" srcOrd="0" destOrd="0" presId="urn:microsoft.com/office/officeart/2005/8/layout/hList3"/>
    <dgm:cxn modelId="{4922D968-7D4A-401A-82C9-19EDDAFDE874}" type="presParOf" srcId="{67265BBA-50C9-4AD1-AC6B-C43296E28595}" destId="{849AA6F7-D2C9-4A84-B6D0-19A1C34066FE}" srcOrd="0" destOrd="0" presId="urn:microsoft.com/office/officeart/2005/8/layout/hList3"/>
    <dgm:cxn modelId="{CFDFEAE1-0EE5-4BDC-A6E9-B3EAAD75AEB8}" type="presParOf" srcId="{67265BBA-50C9-4AD1-AC6B-C43296E28595}" destId="{705C0BE6-429E-425F-A8B8-9E64B15BC130}" srcOrd="1" destOrd="0" presId="urn:microsoft.com/office/officeart/2005/8/layout/hList3"/>
    <dgm:cxn modelId="{4C39A5D3-768B-4A7D-9EA9-F7ECAC2B4D20}" type="presParOf" srcId="{705C0BE6-429E-425F-A8B8-9E64B15BC130}" destId="{D841802B-4899-44E9-B936-3BA334CA1D62}" srcOrd="0" destOrd="0" presId="urn:microsoft.com/office/officeart/2005/8/layout/hList3"/>
    <dgm:cxn modelId="{627E9CEE-D89C-4F98-8953-F90A67DDBA6A}" type="presParOf" srcId="{705C0BE6-429E-425F-A8B8-9E64B15BC130}" destId="{D24BCEE5-B2A7-4F30-9608-8D8C28AE2EBC}" srcOrd="1" destOrd="0" presId="urn:microsoft.com/office/officeart/2005/8/layout/hList3"/>
    <dgm:cxn modelId="{620DB196-D824-4AEC-BAC4-1D2FB4638CA5}" type="presParOf" srcId="{705C0BE6-429E-425F-A8B8-9E64B15BC130}" destId="{1E4EEF29-B89F-476E-8D3C-723D6E2B886D}" srcOrd="2" destOrd="0" presId="urn:microsoft.com/office/officeart/2005/8/layout/hList3"/>
    <dgm:cxn modelId="{C8AD7BA0-66DC-4AB4-B28C-9B74D66516B4}" type="presParOf" srcId="{67265BBA-50C9-4AD1-AC6B-C43296E28595}" destId="{A16AA67A-10D1-4B3D-B98C-E904EE71421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231E0CC-2C96-4D5A-8B3F-5F998F63A5B8}" type="doc">
      <dgm:prSet loTypeId="urn:microsoft.com/office/officeart/2005/8/layout/target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CCC766D6-18CE-4E30-94DA-C5652D5B2EC7}">
      <dgm:prSet phldrT="[文字]"/>
      <dgm:spPr/>
      <dgm:t>
        <a:bodyPr/>
        <a:lstStyle/>
        <a:p>
          <a:r>
            <a:rPr lang="zh-TW" altLang="en-US" dirty="0" smtClean="0"/>
            <a:t>行銷誤導了投資大眾</a:t>
          </a:r>
          <a:endParaRPr lang="zh-TW" altLang="en-US" dirty="0"/>
        </a:p>
      </dgm:t>
    </dgm:pt>
    <dgm:pt modelId="{23B1F3E7-D8E7-4B57-A21A-8DD553EBE0B8}" type="parTrans" cxnId="{F48306E0-ADEB-441F-8E2D-27F9556A8994}">
      <dgm:prSet/>
      <dgm:spPr/>
      <dgm:t>
        <a:bodyPr/>
        <a:lstStyle/>
        <a:p>
          <a:endParaRPr lang="zh-TW" altLang="en-US"/>
        </a:p>
      </dgm:t>
    </dgm:pt>
    <dgm:pt modelId="{0FFD3D8B-B5E1-4FC5-8EE0-457C3C54B80A}" type="sibTrans" cxnId="{F48306E0-ADEB-441F-8E2D-27F9556A8994}">
      <dgm:prSet/>
      <dgm:spPr/>
      <dgm:t>
        <a:bodyPr/>
        <a:lstStyle/>
        <a:p>
          <a:endParaRPr lang="zh-TW" altLang="en-US"/>
        </a:p>
      </dgm:t>
    </dgm:pt>
    <dgm:pt modelId="{4EA914C1-FCEC-4A86-B067-EB9EE23412C3}">
      <dgm:prSet phldrT="[文字]"/>
      <dgm:spPr/>
      <dgm:t>
        <a:bodyPr/>
        <a:lstStyle/>
        <a:p>
          <a:r>
            <a:rPr lang="zh-TW" altLang="en-US" dirty="0" smtClean="0"/>
            <a:t>把投資重心擺在那些最尖端的技術。</a:t>
          </a:r>
          <a:endParaRPr lang="zh-TW" altLang="en-US" dirty="0"/>
        </a:p>
      </dgm:t>
    </dgm:pt>
    <dgm:pt modelId="{807F202D-CA73-4104-8645-7890176F945F}" type="parTrans" cxnId="{0CAFD90D-48BF-4154-94C9-1E1A162CC3DB}">
      <dgm:prSet/>
      <dgm:spPr/>
      <dgm:t>
        <a:bodyPr/>
        <a:lstStyle/>
        <a:p>
          <a:endParaRPr lang="zh-TW" altLang="en-US"/>
        </a:p>
      </dgm:t>
    </dgm:pt>
    <dgm:pt modelId="{D78A7589-D1CE-4B66-AD6F-244996609624}" type="sibTrans" cxnId="{0CAFD90D-48BF-4154-94C9-1E1A162CC3DB}">
      <dgm:prSet/>
      <dgm:spPr/>
      <dgm:t>
        <a:bodyPr/>
        <a:lstStyle/>
        <a:p>
          <a:endParaRPr lang="zh-TW" altLang="en-US"/>
        </a:p>
      </dgm:t>
    </dgm:pt>
    <dgm:pt modelId="{95FEDA60-8992-42C8-A472-AB5B54F5A9E2}">
      <dgm:prSet phldrT="[文字]"/>
      <dgm:spPr/>
      <dgm:t>
        <a:bodyPr/>
        <a:lstStyle/>
        <a:p>
          <a:r>
            <a:rPr lang="zh-TW" altLang="en-US" dirty="0" smtClean="0"/>
            <a:t>和高昂的金融活動上</a:t>
          </a:r>
          <a:endParaRPr lang="zh-TW" altLang="en-US" dirty="0"/>
        </a:p>
      </dgm:t>
    </dgm:pt>
    <dgm:pt modelId="{1208D2AA-A865-4E93-840F-03719650A074}" type="parTrans" cxnId="{B480A417-29BB-4AA8-A7E9-F28C9A9A4009}">
      <dgm:prSet/>
      <dgm:spPr/>
      <dgm:t>
        <a:bodyPr/>
        <a:lstStyle/>
        <a:p>
          <a:endParaRPr lang="zh-TW" altLang="en-US"/>
        </a:p>
      </dgm:t>
    </dgm:pt>
    <dgm:pt modelId="{3F63A6C1-1369-4A39-A968-372F874D75A1}" type="sibTrans" cxnId="{B480A417-29BB-4AA8-A7E9-F28C9A9A4009}">
      <dgm:prSet/>
      <dgm:spPr/>
      <dgm:t>
        <a:bodyPr/>
        <a:lstStyle/>
        <a:p>
          <a:endParaRPr lang="zh-TW" altLang="en-US"/>
        </a:p>
      </dgm:t>
    </dgm:pt>
    <dgm:pt modelId="{84FF8B0E-5D95-49AF-A6B9-EA64F2B2640C}">
      <dgm:prSet phldrT="[文字]"/>
      <dgm:spPr/>
      <dgm:t>
        <a:bodyPr/>
        <a:lstStyle/>
        <a:p>
          <a:r>
            <a:rPr lang="zh-TW" altLang="en-US" dirty="0" smtClean="0"/>
            <a:t>股票和債券行情低迷停滯</a:t>
          </a:r>
          <a:endParaRPr lang="zh-TW" altLang="en-US" dirty="0"/>
        </a:p>
      </dgm:t>
    </dgm:pt>
    <dgm:pt modelId="{3E1ACE5F-8F1A-43D3-A9A1-5809CA688119}" type="parTrans" cxnId="{8EB3942B-C2F3-4E2E-856D-135AB86E33A4}">
      <dgm:prSet/>
      <dgm:spPr/>
      <dgm:t>
        <a:bodyPr/>
        <a:lstStyle/>
        <a:p>
          <a:endParaRPr lang="zh-TW" altLang="en-US"/>
        </a:p>
      </dgm:t>
    </dgm:pt>
    <dgm:pt modelId="{AC7B965A-66E0-4DB0-BAF6-ED7025175DF9}" type="sibTrans" cxnId="{8EB3942B-C2F3-4E2E-856D-135AB86E33A4}">
      <dgm:prSet/>
      <dgm:spPr/>
      <dgm:t>
        <a:bodyPr/>
        <a:lstStyle/>
        <a:p>
          <a:endParaRPr lang="zh-TW" altLang="en-US"/>
        </a:p>
      </dgm:t>
    </dgm:pt>
    <dgm:pt modelId="{53B3C18A-0017-4BF7-8E2E-F735C351F57D}">
      <dgm:prSet phldrT="[文字]"/>
      <dgm:spPr/>
      <dgm:t>
        <a:bodyPr/>
        <a:lstStyle/>
        <a:p>
          <a:r>
            <a:rPr lang="zh-TW" altLang="en-US" dirty="0" smtClean="0"/>
            <a:t>通貨膨脹勁道十足之際</a:t>
          </a:r>
          <a:endParaRPr lang="zh-TW" altLang="en-US" dirty="0"/>
        </a:p>
      </dgm:t>
    </dgm:pt>
    <dgm:pt modelId="{12CA0EE8-80F1-40D5-B78F-76BCADF3845C}" type="parTrans" cxnId="{9A643547-A818-47CD-8C67-86B6FCA161E0}">
      <dgm:prSet/>
      <dgm:spPr/>
      <dgm:t>
        <a:bodyPr/>
        <a:lstStyle/>
        <a:p>
          <a:endParaRPr lang="zh-TW" altLang="en-US"/>
        </a:p>
      </dgm:t>
    </dgm:pt>
    <dgm:pt modelId="{A89DC7EF-378D-441A-A96D-34F350E7A013}" type="sibTrans" cxnId="{9A643547-A818-47CD-8C67-86B6FCA161E0}">
      <dgm:prSet/>
      <dgm:spPr/>
      <dgm:t>
        <a:bodyPr/>
        <a:lstStyle/>
        <a:p>
          <a:endParaRPr lang="zh-TW" altLang="en-US"/>
        </a:p>
      </dgm:t>
    </dgm:pt>
    <dgm:pt modelId="{3FE216AE-97F2-438F-8020-A9CB420C8406}">
      <dgm:prSet phldrT="[文字]"/>
      <dgm:spPr/>
      <dgm:t>
        <a:bodyPr/>
        <a:lstStyle/>
        <a:p>
          <a:r>
            <a:rPr lang="zh-TW" altLang="en-US" dirty="0" smtClean="0"/>
            <a:t>原物料行情就會大幅翻揚。</a:t>
          </a:r>
          <a:endParaRPr lang="zh-TW" altLang="en-US" dirty="0"/>
        </a:p>
      </dgm:t>
    </dgm:pt>
    <dgm:pt modelId="{17D7F2B9-14FC-4A27-9FF8-6F1494D3F56A}" type="parTrans" cxnId="{DB7CD32F-8154-48B1-90DD-40F043681E80}">
      <dgm:prSet/>
      <dgm:spPr/>
      <dgm:t>
        <a:bodyPr/>
        <a:lstStyle/>
        <a:p>
          <a:endParaRPr lang="zh-TW" altLang="en-US"/>
        </a:p>
      </dgm:t>
    </dgm:pt>
    <dgm:pt modelId="{4C352B94-8D36-40C7-B17B-4A692DEFE08D}" type="sibTrans" cxnId="{DB7CD32F-8154-48B1-90DD-40F043681E80}">
      <dgm:prSet/>
      <dgm:spPr/>
      <dgm:t>
        <a:bodyPr/>
        <a:lstStyle/>
        <a:p>
          <a:endParaRPr lang="zh-TW" altLang="en-US"/>
        </a:p>
      </dgm:t>
    </dgm:pt>
    <dgm:pt modelId="{8A6324FE-8FAF-4685-8DB4-A3B9FE3C8ED1}">
      <dgm:prSet phldrT="[文字]"/>
      <dgm:spPr/>
      <dgm:t>
        <a:bodyPr/>
        <a:lstStyle/>
        <a:p>
          <a:r>
            <a:rPr lang="zh-TW" altLang="en-US" dirty="0" smtClean="0"/>
            <a:t>原物料</a:t>
          </a:r>
          <a:endParaRPr lang="zh-TW" altLang="en-US" dirty="0"/>
        </a:p>
      </dgm:t>
    </dgm:pt>
    <dgm:pt modelId="{F3585CD7-5FFE-4F60-BF8E-B38A11DD0258}" type="parTrans" cxnId="{7374F3B2-498E-4ABC-AA7E-208F493CA5DC}">
      <dgm:prSet/>
      <dgm:spPr/>
      <dgm:t>
        <a:bodyPr/>
        <a:lstStyle/>
        <a:p>
          <a:endParaRPr lang="zh-TW" altLang="en-US"/>
        </a:p>
      </dgm:t>
    </dgm:pt>
    <dgm:pt modelId="{54B5FE95-B20B-449C-9D74-D730E3D1BF26}" type="sibTrans" cxnId="{7374F3B2-498E-4ABC-AA7E-208F493CA5DC}">
      <dgm:prSet/>
      <dgm:spPr/>
      <dgm:t>
        <a:bodyPr/>
        <a:lstStyle/>
        <a:p>
          <a:endParaRPr lang="zh-TW" altLang="en-US"/>
        </a:p>
      </dgm:t>
    </dgm:pt>
    <dgm:pt modelId="{FD0FF252-4AE6-40DA-AF34-102EC7BB40D7}">
      <dgm:prSet phldrT="[文字]"/>
      <dgm:spPr/>
      <dgm:t>
        <a:bodyPr/>
        <a:lstStyle/>
        <a:p>
          <a:r>
            <a:rPr lang="zh-TW" altLang="en-US" dirty="0" smtClean="0"/>
            <a:t>在這個充滿波折的時代，它更是一種實實在在的保值工具</a:t>
          </a:r>
          <a:endParaRPr lang="zh-TW" altLang="en-US" dirty="0"/>
        </a:p>
      </dgm:t>
    </dgm:pt>
    <dgm:pt modelId="{B5CF11F6-BAF1-463D-BB8C-6A3BEEE112A9}" type="parTrans" cxnId="{44B9F0D9-C41B-4CDB-8586-4C4B7ED0EA6D}">
      <dgm:prSet/>
      <dgm:spPr/>
      <dgm:t>
        <a:bodyPr/>
        <a:lstStyle/>
        <a:p>
          <a:endParaRPr lang="zh-TW" altLang="en-US"/>
        </a:p>
      </dgm:t>
    </dgm:pt>
    <dgm:pt modelId="{601E97CD-D241-4D59-9B2A-75774FFFE36C}" type="sibTrans" cxnId="{44B9F0D9-C41B-4CDB-8586-4C4B7ED0EA6D}">
      <dgm:prSet/>
      <dgm:spPr/>
      <dgm:t>
        <a:bodyPr/>
        <a:lstStyle/>
        <a:p>
          <a:endParaRPr lang="zh-TW" altLang="en-US"/>
        </a:p>
      </dgm:t>
    </dgm:pt>
    <dgm:pt modelId="{CBD91336-4930-4255-B0AF-54ADEAB17573}" type="pres">
      <dgm:prSet presAssocID="{C231E0CC-2C96-4D5A-8B3F-5F998F63A5B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F3A078B-7135-4096-906C-F36AE108EB17}" type="pres">
      <dgm:prSet presAssocID="{CCC766D6-18CE-4E30-94DA-C5652D5B2EC7}" presName="circle1" presStyleLbl="node1" presStyleIdx="0" presStyleCnt="3"/>
      <dgm:spPr/>
    </dgm:pt>
    <dgm:pt modelId="{4087D350-7D90-4248-81F4-FAD021990D79}" type="pres">
      <dgm:prSet presAssocID="{CCC766D6-18CE-4E30-94DA-C5652D5B2EC7}" presName="space" presStyleCnt="0"/>
      <dgm:spPr/>
    </dgm:pt>
    <dgm:pt modelId="{CBD843C8-C007-497F-A0F1-CF35A7EF79E2}" type="pres">
      <dgm:prSet presAssocID="{CCC766D6-18CE-4E30-94DA-C5652D5B2EC7}" presName="rect1" presStyleLbl="alignAcc1" presStyleIdx="0" presStyleCnt="3" custLinFactNeighborX="315" custLinFactNeighborY="1326"/>
      <dgm:spPr/>
      <dgm:t>
        <a:bodyPr/>
        <a:lstStyle/>
        <a:p>
          <a:endParaRPr lang="zh-TW" altLang="en-US"/>
        </a:p>
      </dgm:t>
    </dgm:pt>
    <dgm:pt modelId="{52E3594A-C7BC-47D8-87D5-65191D8308D6}" type="pres">
      <dgm:prSet presAssocID="{84FF8B0E-5D95-49AF-A6B9-EA64F2B2640C}" presName="vertSpace2" presStyleLbl="node1" presStyleIdx="0" presStyleCnt="3"/>
      <dgm:spPr/>
    </dgm:pt>
    <dgm:pt modelId="{54534E6F-978B-45FD-BDFD-747E2C72BD92}" type="pres">
      <dgm:prSet presAssocID="{84FF8B0E-5D95-49AF-A6B9-EA64F2B2640C}" presName="circle2" presStyleLbl="node1" presStyleIdx="1" presStyleCnt="3"/>
      <dgm:spPr/>
    </dgm:pt>
    <dgm:pt modelId="{ADBBB81C-15EF-4E80-ACBF-05121A8ECC47}" type="pres">
      <dgm:prSet presAssocID="{84FF8B0E-5D95-49AF-A6B9-EA64F2B2640C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3096BD32-9DA2-496A-884D-A8F69382128B}" type="pres">
      <dgm:prSet presAssocID="{8A6324FE-8FAF-4685-8DB4-A3B9FE3C8ED1}" presName="vertSpace3" presStyleLbl="node1" presStyleIdx="1" presStyleCnt="3"/>
      <dgm:spPr/>
    </dgm:pt>
    <dgm:pt modelId="{875D6A98-615B-4B17-B7A9-ACE360DEA0FF}" type="pres">
      <dgm:prSet presAssocID="{8A6324FE-8FAF-4685-8DB4-A3B9FE3C8ED1}" presName="circle3" presStyleLbl="node1" presStyleIdx="2" presStyleCnt="3"/>
      <dgm:spPr/>
    </dgm:pt>
    <dgm:pt modelId="{1DC403F9-A505-4A40-83F3-D58498AE5755}" type="pres">
      <dgm:prSet presAssocID="{8A6324FE-8FAF-4685-8DB4-A3B9FE3C8ED1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DDEC59AD-3905-4DA8-8F28-25AA76DCC95A}" type="pres">
      <dgm:prSet presAssocID="{CCC766D6-18CE-4E30-94DA-C5652D5B2EC7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35E0229-F92F-47C6-BC6F-513271A65E18}" type="pres">
      <dgm:prSet presAssocID="{CCC766D6-18CE-4E30-94DA-C5652D5B2EC7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D053B2-0C9E-4051-82F9-47090519E01A}" type="pres">
      <dgm:prSet presAssocID="{84FF8B0E-5D95-49AF-A6B9-EA64F2B2640C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FF84D7-DD95-4427-BB30-FBB8830F46B7}" type="pres">
      <dgm:prSet presAssocID="{84FF8B0E-5D95-49AF-A6B9-EA64F2B2640C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7747ED-4529-4589-A34D-AFF69624EAFE}" type="pres">
      <dgm:prSet presAssocID="{8A6324FE-8FAF-4685-8DB4-A3B9FE3C8ED1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981E40-2AF5-4BE6-84C5-A666C2CD7028}" type="pres">
      <dgm:prSet presAssocID="{8A6324FE-8FAF-4685-8DB4-A3B9FE3C8ED1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B7CD32F-8154-48B1-90DD-40F043681E80}" srcId="{84FF8B0E-5D95-49AF-A6B9-EA64F2B2640C}" destId="{3FE216AE-97F2-438F-8020-A9CB420C8406}" srcOrd="1" destOrd="0" parTransId="{17D7F2B9-14FC-4A27-9FF8-6F1494D3F56A}" sibTransId="{4C352B94-8D36-40C7-B17B-4A692DEFE08D}"/>
    <dgm:cxn modelId="{2212EB1D-57D1-45EC-AD47-2984722CA9F4}" type="presOf" srcId="{84FF8B0E-5D95-49AF-A6B9-EA64F2B2640C}" destId="{FAD053B2-0C9E-4051-82F9-47090519E01A}" srcOrd="1" destOrd="0" presId="urn:microsoft.com/office/officeart/2005/8/layout/target3"/>
    <dgm:cxn modelId="{BB00CD42-3A75-4BF0-8A16-4E73B80216AD}" type="presOf" srcId="{CCC766D6-18CE-4E30-94DA-C5652D5B2EC7}" destId="{DDEC59AD-3905-4DA8-8F28-25AA76DCC95A}" srcOrd="1" destOrd="0" presId="urn:microsoft.com/office/officeart/2005/8/layout/target3"/>
    <dgm:cxn modelId="{7374F3B2-498E-4ABC-AA7E-208F493CA5DC}" srcId="{C231E0CC-2C96-4D5A-8B3F-5F998F63A5B8}" destId="{8A6324FE-8FAF-4685-8DB4-A3B9FE3C8ED1}" srcOrd="2" destOrd="0" parTransId="{F3585CD7-5FFE-4F60-BF8E-B38A11DD0258}" sibTransId="{54B5FE95-B20B-449C-9D74-D730E3D1BF26}"/>
    <dgm:cxn modelId="{0CAFD90D-48BF-4154-94C9-1E1A162CC3DB}" srcId="{CCC766D6-18CE-4E30-94DA-C5652D5B2EC7}" destId="{4EA914C1-FCEC-4A86-B067-EB9EE23412C3}" srcOrd="0" destOrd="0" parTransId="{807F202D-CA73-4104-8645-7890176F945F}" sibTransId="{D78A7589-D1CE-4B66-AD6F-244996609624}"/>
    <dgm:cxn modelId="{936069C6-7188-4030-894E-DBCBF879E4E5}" type="presOf" srcId="{FD0FF252-4AE6-40DA-AF34-102EC7BB40D7}" destId="{C3981E40-2AF5-4BE6-84C5-A666C2CD7028}" srcOrd="0" destOrd="0" presId="urn:microsoft.com/office/officeart/2005/8/layout/target3"/>
    <dgm:cxn modelId="{B480A417-29BB-4AA8-A7E9-F28C9A9A4009}" srcId="{CCC766D6-18CE-4E30-94DA-C5652D5B2EC7}" destId="{95FEDA60-8992-42C8-A472-AB5B54F5A9E2}" srcOrd="1" destOrd="0" parTransId="{1208D2AA-A865-4E93-840F-03719650A074}" sibTransId="{3F63A6C1-1369-4A39-A968-372F874D75A1}"/>
    <dgm:cxn modelId="{E62F58FB-AE95-4B5B-A924-002F7DEAE3D0}" type="presOf" srcId="{53B3C18A-0017-4BF7-8E2E-F735C351F57D}" destId="{B1FF84D7-DD95-4427-BB30-FBB8830F46B7}" srcOrd="0" destOrd="0" presId="urn:microsoft.com/office/officeart/2005/8/layout/target3"/>
    <dgm:cxn modelId="{2820516E-74EF-4BD8-9D62-2D6FE9AE8273}" type="presOf" srcId="{3FE216AE-97F2-438F-8020-A9CB420C8406}" destId="{B1FF84D7-DD95-4427-BB30-FBB8830F46B7}" srcOrd="0" destOrd="1" presId="urn:microsoft.com/office/officeart/2005/8/layout/target3"/>
    <dgm:cxn modelId="{8EB3942B-C2F3-4E2E-856D-135AB86E33A4}" srcId="{C231E0CC-2C96-4D5A-8B3F-5F998F63A5B8}" destId="{84FF8B0E-5D95-49AF-A6B9-EA64F2B2640C}" srcOrd="1" destOrd="0" parTransId="{3E1ACE5F-8F1A-43D3-A9A1-5809CA688119}" sibTransId="{AC7B965A-66E0-4DB0-BAF6-ED7025175DF9}"/>
    <dgm:cxn modelId="{465C4603-984C-43CC-B3D5-6F3652C30AC9}" type="presOf" srcId="{4EA914C1-FCEC-4A86-B067-EB9EE23412C3}" destId="{335E0229-F92F-47C6-BC6F-513271A65E18}" srcOrd="0" destOrd="0" presId="urn:microsoft.com/office/officeart/2005/8/layout/target3"/>
    <dgm:cxn modelId="{44B9F0D9-C41B-4CDB-8586-4C4B7ED0EA6D}" srcId="{8A6324FE-8FAF-4685-8DB4-A3B9FE3C8ED1}" destId="{FD0FF252-4AE6-40DA-AF34-102EC7BB40D7}" srcOrd="0" destOrd="0" parTransId="{B5CF11F6-BAF1-463D-BB8C-6A3BEEE112A9}" sibTransId="{601E97CD-D241-4D59-9B2A-75774FFFE36C}"/>
    <dgm:cxn modelId="{54B00659-E6CE-40C7-85E8-8BA5D3146AD0}" type="presOf" srcId="{8A6324FE-8FAF-4685-8DB4-A3B9FE3C8ED1}" destId="{657747ED-4529-4589-A34D-AFF69624EAFE}" srcOrd="1" destOrd="0" presId="urn:microsoft.com/office/officeart/2005/8/layout/target3"/>
    <dgm:cxn modelId="{3D666DEF-C72C-4916-8665-B6AB90ED5044}" type="presOf" srcId="{84FF8B0E-5D95-49AF-A6B9-EA64F2B2640C}" destId="{ADBBB81C-15EF-4E80-ACBF-05121A8ECC47}" srcOrd="0" destOrd="0" presId="urn:microsoft.com/office/officeart/2005/8/layout/target3"/>
    <dgm:cxn modelId="{F48306E0-ADEB-441F-8E2D-27F9556A8994}" srcId="{C231E0CC-2C96-4D5A-8B3F-5F998F63A5B8}" destId="{CCC766D6-18CE-4E30-94DA-C5652D5B2EC7}" srcOrd="0" destOrd="0" parTransId="{23B1F3E7-D8E7-4B57-A21A-8DD553EBE0B8}" sibTransId="{0FFD3D8B-B5E1-4FC5-8EE0-457C3C54B80A}"/>
    <dgm:cxn modelId="{8A9540C6-8A00-4CB9-8226-21ADB1BF10F4}" type="presOf" srcId="{95FEDA60-8992-42C8-A472-AB5B54F5A9E2}" destId="{335E0229-F92F-47C6-BC6F-513271A65E18}" srcOrd="0" destOrd="1" presId="urn:microsoft.com/office/officeart/2005/8/layout/target3"/>
    <dgm:cxn modelId="{9A643547-A818-47CD-8C67-86B6FCA161E0}" srcId="{84FF8B0E-5D95-49AF-A6B9-EA64F2B2640C}" destId="{53B3C18A-0017-4BF7-8E2E-F735C351F57D}" srcOrd="0" destOrd="0" parTransId="{12CA0EE8-80F1-40D5-B78F-76BCADF3845C}" sibTransId="{A89DC7EF-378D-441A-A96D-34F350E7A013}"/>
    <dgm:cxn modelId="{93E80A5D-43AC-4559-8634-5F264069FE74}" type="presOf" srcId="{8A6324FE-8FAF-4685-8DB4-A3B9FE3C8ED1}" destId="{1DC403F9-A505-4A40-83F3-D58498AE5755}" srcOrd="0" destOrd="0" presId="urn:microsoft.com/office/officeart/2005/8/layout/target3"/>
    <dgm:cxn modelId="{D511DDE2-8CD1-4DEC-AC4F-6349D4ED88C8}" type="presOf" srcId="{C231E0CC-2C96-4D5A-8B3F-5F998F63A5B8}" destId="{CBD91336-4930-4255-B0AF-54ADEAB17573}" srcOrd="0" destOrd="0" presId="urn:microsoft.com/office/officeart/2005/8/layout/target3"/>
    <dgm:cxn modelId="{35151F64-18AE-4899-A70B-08BEECEEA97F}" type="presOf" srcId="{CCC766D6-18CE-4E30-94DA-C5652D5B2EC7}" destId="{CBD843C8-C007-497F-A0F1-CF35A7EF79E2}" srcOrd="0" destOrd="0" presId="urn:microsoft.com/office/officeart/2005/8/layout/target3"/>
    <dgm:cxn modelId="{540AA37D-8081-46DC-98EB-B65BCEBA6E11}" type="presParOf" srcId="{CBD91336-4930-4255-B0AF-54ADEAB17573}" destId="{1F3A078B-7135-4096-906C-F36AE108EB17}" srcOrd="0" destOrd="0" presId="urn:microsoft.com/office/officeart/2005/8/layout/target3"/>
    <dgm:cxn modelId="{D08160CB-7F6A-4E5B-88C6-35122DED6690}" type="presParOf" srcId="{CBD91336-4930-4255-B0AF-54ADEAB17573}" destId="{4087D350-7D90-4248-81F4-FAD021990D79}" srcOrd="1" destOrd="0" presId="urn:microsoft.com/office/officeart/2005/8/layout/target3"/>
    <dgm:cxn modelId="{9FF09453-CD55-4B53-8046-12BEFA1BBB91}" type="presParOf" srcId="{CBD91336-4930-4255-B0AF-54ADEAB17573}" destId="{CBD843C8-C007-497F-A0F1-CF35A7EF79E2}" srcOrd="2" destOrd="0" presId="urn:microsoft.com/office/officeart/2005/8/layout/target3"/>
    <dgm:cxn modelId="{2C00456D-57F3-4359-844A-CD649A2378A7}" type="presParOf" srcId="{CBD91336-4930-4255-B0AF-54ADEAB17573}" destId="{52E3594A-C7BC-47D8-87D5-65191D8308D6}" srcOrd="3" destOrd="0" presId="urn:microsoft.com/office/officeart/2005/8/layout/target3"/>
    <dgm:cxn modelId="{3CAEC443-0D0B-4FAD-A8AE-7B5B990DC00D}" type="presParOf" srcId="{CBD91336-4930-4255-B0AF-54ADEAB17573}" destId="{54534E6F-978B-45FD-BDFD-747E2C72BD92}" srcOrd="4" destOrd="0" presId="urn:microsoft.com/office/officeart/2005/8/layout/target3"/>
    <dgm:cxn modelId="{44171DDF-C41B-4BCA-8CC2-B32EFECFA0FD}" type="presParOf" srcId="{CBD91336-4930-4255-B0AF-54ADEAB17573}" destId="{ADBBB81C-15EF-4E80-ACBF-05121A8ECC47}" srcOrd="5" destOrd="0" presId="urn:microsoft.com/office/officeart/2005/8/layout/target3"/>
    <dgm:cxn modelId="{8ED9DDD9-6B16-4E02-8079-B18F34D187AD}" type="presParOf" srcId="{CBD91336-4930-4255-B0AF-54ADEAB17573}" destId="{3096BD32-9DA2-496A-884D-A8F69382128B}" srcOrd="6" destOrd="0" presId="urn:microsoft.com/office/officeart/2005/8/layout/target3"/>
    <dgm:cxn modelId="{FC5774F3-ABE1-449F-A487-4474F19C6787}" type="presParOf" srcId="{CBD91336-4930-4255-B0AF-54ADEAB17573}" destId="{875D6A98-615B-4B17-B7A9-ACE360DEA0FF}" srcOrd="7" destOrd="0" presId="urn:microsoft.com/office/officeart/2005/8/layout/target3"/>
    <dgm:cxn modelId="{8D510574-2362-4D3A-84C9-00BEB8ABE24F}" type="presParOf" srcId="{CBD91336-4930-4255-B0AF-54ADEAB17573}" destId="{1DC403F9-A505-4A40-83F3-D58498AE5755}" srcOrd="8" destOrd="0" presId="urn:microsoft.com/office/officeart/2005/8/layout/target3"/>
    <dgm:cxn modelId="{62F0B2A3-AB5D-498D-BF45-8EFECB53C3C1}" type="presParOf" srcId="{CBD91336-4930-4255-B0AF-54ADEAB17573}" destId="{DDEC59AD-3905-4DA8-8F28-25AA76DCC95A}" srcOrd="9" destOrd="0" presId="urn:microsoft.com/office/officeart/2005/8/layout/target3"/>
    <dgm:cxn modelId="{59967D8F-2D99-4747-9D1D-748766091E9B}" type="presParOf" srcId="{CBD91336-4930-4255-B0AF-54ADEAB17573}" destId="{335E0229-F92F-47C6-BC6F-513271A65E18}" srcOrd="10" destOrd="0" presId="urn:microsoft.com/office/officeart/2005/8/layout/target3"/>
    <dgm:cxn modelId="{76FBF61A-19A4-46EB-9C67-9778D92E455A}" type="presParOf" srcId="{CBD91336-4930-4255-B0AF-54ADEAB17573}" destId="{FAD053B2-0C9E-4051-82F9-47090519E01A}" srcOrd="11" destOrd="0" presId="urn:microsoft.com/office/officeart/2005/8/layout/target3"/>
    <dgm:cxn modelId="{9B945835-BBFC-4DDD-9272-B51438324B72}" type="presParOf" srcId="{CBD91336-4930-4255-B0AF-54ADEAB17573}" destId="{B1FF84D7-DD95-4427-BB30-FBB8830F46B7}" srcOrd="12" destOrd="0" presId="urn:microsoft.com/office/officeart/2005/8/layout/target3"/>
    <dgm:cxn modelId="{39D6D7DA-5F8D-4799-841C-9521C2D32C82}" type="presParOf" srcId="{CBD91336-4930-4255-B0AF-54ADEAB17573}" destId="{657747ED-4529-4589-A34D-AFF69624EAFE}" srcOrd="13" destOrd="0" presId="urn:microsoft.com/office/officeart/2005/8/layout/target3"/>
    <dgm:cxn modelId="{B2D0AC5D-1EA0-4AD7-A54B-E53E2DAC4DCD}" type="presParOf" srcId="{CBD91336-4930-4255-B0AF-54ADEAB17573}" destId="{C3981E40-2AF5-4BE6-84C5-A666C2CD7028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7EAE8BC-9844-4C4A-AE0B-42CF69FA65D9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056FB796-E042-4DFF-84FA-D02B45BB471F}">
      <dgm:prSet phldrT="[文字]" custT="1"/>
      <dgm:spPr/>
      <dgm:t>
        <a:bodyPr/>
        <a:lstStyle/>
        <a:p>
          <a:r>
            <a:rPr lang="zh-TW" altLang="en-US" sz="2000" dirty="0" smtClean="0"/>
            <a:t>中國、印度為首的亞洲新興市場，經濟的快速發展以及人民所得的提升</a:t>
          </a:r>
          <a:endParaRPr lang="zh-TW" altLang="en-US" sz="2000" dirty="0"/>
        </a:p>
      </dgm:t>
    </dgm:pt>
    <dgm:pt modelId="{D8417BAB-B84E-4BF2-954F-839B297AB208}" type="parTrans" cxnId="{95B8F8B6-4F56-4858-9134-A02C4CBA48A6}">
      <dgm:prSet/>
      <dgm:spPr/>
      <dgm:t>
        <a:bodyPr/>
        <a:lstStyle/>
        <a:p>
          <a:endParaRPr lang="zh-TW" altLang="en-US"/>
        </a:p>
      </dgm:t>
    </dgm:pt>
    <dgm:pt modelId="{FC1057C8-14AA-440F-B645-7808E53A41E4}" type="sibTrans" cxnId="{95B8F8B6-4F56-4858-9134-A02C4CBA48A6}">
      <dgm:prSet/>
      <dgm:spPr/>
      <dgm:t>
        <a:bodyPr/>
        <a:lstStyle/>
        <a:p>
          <a:endParaRPr lang="zh-TW" altLang="en-US"/>
        </a:p>
      </dgm:t>
    </dgm:pt>
    <dgm:pt modelId="{1FE21C78-5814-4161-A255-2BFE8E5FFACE}">
      <dgm:prSet phldrT="[文字]" custT="1"/>
      <dgm:spPr/>
      <dgm:t>
        <a:bodyPr/>
        <a:lstStyle/>
        <a:p>
          <a:r>
            <a:rPr lang="zh-TW" altLang="en-US" sz="2000" dirty="0" smtClean="0"/>
            <a:t>加大了當地對能源、金屬、以致食品、農作物的需求胃納量</a:t>
          </a:r>
          <a:endParaRPr lang="zh-TW" altLang="en-US" sz="2000" dirty="0"/>
        </a:p>
      </dgm:t>
    </dgm:pt>
    <dgm:pt modelId="{AFE82868-0C9D-4BFF-9951-777F768833CC}" type="parTrans" cxnId="{C880D4D1-69A7-42C1-B7E3-B870E66CE5A6}">
      <dgm:prSet/>
      <dgm:spPr/>
      <dgm:t>
        <a:bodyPr/>
        <a:lstStyle/>
        <a:p>
          <a:endParaRPr lang="zh-TW" altLang="en-US"/>
        </a:p>
      </dgm:t>
    </dgm:pt>
    <dgm:pt modelId="{EE30271F-203D-48C4-B8A5-69DF51E1348D}" type="sibTrans" cxnId="{C880D4D1-69A7-42C1-B7E3-B870E66CE5A6}">
      <dgm:prSet/>
      <dgm:spPr/>
      <dgm:t>
        <a:bodyPr/>
        <a:lstStyle/>
        <a:p>
          <a:endParaRPr lang="zh-TW" altLang="en-US"/>
        </a:p>
      </dgm:t>
    </dgm:pt>
    <dgm:pt modelId="{F96673CD-DF0F-4B9E-BBC1-9AA3C29F5563}">
      <dgm:prSet phldrT="[文字]" custT="1"/>
      <dgm:spPr/>
      <dgm:t>
        <a:bodyPr/>
        <a:lstStyle/>
        <a:p>
          <a:r>
            <a:rPr lang="zh-TW" altLang="zh-TW" sz="2000" dirty="0" smtClean="0"/>
            <a:t>原油為例，中國在去年</a:t>
          </a:r>
          <a:r>
            <a:rPr lang="en-US" altLang="zh-TW" sz="2000" dirty="0" smtClean="0"/>
            <a:t>10</a:t>
          </a:r>
          <a:r>
            <a:rPr lang="zh-TW" altLang="zh-TW" sz="2000" dirty="0" smtClean="0"/>
            <a:t>月單月內的原油需求量便比前年同期大幅增長</a:t>
          </a:r>
          <a:r>
            <a:rPr lang="en-US" altLang="zh-TW" sz="2000" dirty="0" smtClean="0"/>
            <a:t>12.6</a:t>
          </a:r>
          <a:r>
            <a:rPr lang="zh-TW" altLang="zh-TW" sz="2000" dirty="0" smtClean="0"/>
            <a:t>％</a:t>
          </a:r>
          <a:endParaRPr lang="zh-TW" altLang="en-US" sz="2000" dirty="0"/>
        </a:p>
      </dgm:t>
    </dgm:pt>
    <dgm:pt modelId="{B0871D76-1C34-403A-BBB7-B441324EF349}" type="parTrans" cxnId="{BB7AFE24-911A-4372-8DA4-B89351E77472}">
      <dgm:prSet/>
      <dgm:spPr/>
      <dgm:t>
        <a:bodyPr/>
        <a:lstStyle/>
        <a:p>
          <a:endParaRPr lang="zh-TW" altLang="en-US"/>
        </a:p>
      </dgm:t>
    </dgm:pt>
    <dgm:pt modelId="{2BD5B9E5-755A-4CDB-85F3-66E49D97415C}" type="sibTrans" cxnId="{BB7AFE24-911A-4372-8DA4-B89351E77472}">
      <dgm:prSet/>
      <dgm:spPr/>
      <dgm:t>
        <a:bodyPr/>
        <a:lstStyle/>
        <a:p>
          <a:endParaRPr lang="zh-TW" altLang="en-US"/>
        </a:p>
      </dgm:t>
    </dgm:pt>
    <dgm:pt modelId="{35EC5CA9-CB1B-4AF4-B9EB-7F503433F8C7}" type="pres">
      <dgm:prSet presAssocID="{27EAE8BC-9844-4C4A-AE0B-42CF69FA65D9}" presName="arrowDiagram" presStyleCnt="0">
        <dgm:presLayoutVars>
          <dgm:chMax val="5"/>
          <dgm:dir/>
          <dgm:resizeHandles val="exact"/>
        </dgm:presLayoutVars>
      </dgm:prSet>
      <dgm:spPr/>
    </dgm:pt>
    <dgm:pt modelId="{9920EEFF-E9E4-42C0-B1B2-EF2945B6A576}" type="pres">
      <dgm:prSet presAssocID="{27EAE8BC-9844-4C4A-AE0B-42CF69FA65D9}" presName="arrow" presStyleLbl="bgShp" presStyleIdx="0" presStyleCnt="1"/>
      <dgm:spPr/>
    </dgm:pt>
    <dgm:pt modelId="{D624073F-B0C1-43A6-A106-9F7EF941C3DB}" type="pres">
      <dgm:prSet presAssocID="{27EAE8BC-9844-4C4A-AE0B-42CF69FA65D9}" presName="arrowDiagram3" presStyleCnt="0"/>
      <dgm:spPr/>
    </dgm:pt>
    <dgm:pt modelId="{4004BCF3-D9E8-417A-9E6B-33EDB624D684}" type="pres">
      <dgm:prSet presAssocID="{056FB796-E042-4DFF-84FA-D02B45BB471F}" presName="bullet3a" presStyleLbl="node1" presStyleIdx="0" presStyleCnt="3"/>
      <dgm:spPr/>
    </dgm:pt>
    <dgm:pt modelId="{82065358-93F5-419C-AF35-21279E6DECCD}" type="pres">
      <dgm:prSet presAssocID="{056FB796-E042-4DFF-84FA-D02B45BB471F}" presName="textBox3a" presStyleLbl="revTx" presStyleIdx="0" presStyleCnt="3" custScaleX="14657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5472384-2AA6-4E9E-A1FB-2819B803BEAE}" type="pres">
      <dgm:prSet presAssocID="{1FE21C78-5814-4161-A255-2BFE8E5FFACE}" presName="bullet3b" presStyleLbl="node1" presStyleIdx="1" presStyleCnt="3"/>
      <dgm:spPr/>
    </dgm:pt>
    <dgm:pt modelId="{6ACE7218-D134-4599-9741-9C577F113665}" type="pres">
      <dgm:prSet presAssocID="{1FE21C78-5814-4161-A255-2BFE8E5FFACE}" presName="textBox3b" presStyleLbl="revTx" presStyleIdx="1" presStyleCnt="3" custScaleX="14953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4450CE-0A5F-4D4B-95F1-1767260209F6}" type="pres">
      <dgm:prSet presAssocID="{F96673CD-DF0F-4B9E-BBC1-9AA3C29F5563}" presName="bullet3c" presStyleLbl="node1" presStyleIdx="2" presStyleCnt="3"/>
      <dgm:spPr/>
    </dgm:pt>
    <dgm:pt modelId="{C698B97C-5AEC-423D-93BC-C4C877905EE5}" type="pres">
      <dgm:prSet presAssocID="{F96673CD-DF0F-4B9E-BBC1-9AA3C29F5563}" presName="textBox3c" presStyleLbl="revTx" presStyleIdx="2" presStyleCnt="3" custScaleX="12601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0937F7B-059F-4605-938D-607C3BD3AE53}" type="presOf" srcId="{056FB796-E042-4DFF-84FA-D02B45BB471F}" destId="{82065358-93F5-419C-AF35-21279E6DECCD}" srcOrd="0" destOrd="0" presId="urn:microsoft.com/office/officeart/2005/8/layout/arrow2"/>
    <dgm:cxn modelId="{07E5D90F-02BA-4F2B-8881-2CF507C49D1E}" type="presOf" srcId="{F96673CD-DF0F-4B9E-BBC1-9AA3C29F5563}" destId="{C698B97C-5AEC-423D-93BC-C4C877905EE5}" srcOrd="0" destOrd="0" presId="urn:microsoft.com/office/officeart/2005/8/layout/arrow2"/>
    <dgm:cxn modelId="{D39265D7-DC4F-49A8-9BEA-87E6AA9167D8}" type="presOf" srcId="{27EAE8BC-9844-4C4A-AE0B-42CF69FA65D9}" destId="{35EC5CA9-CB1B-4AF4-B9EB-7F503433F8C7}" srcOrd="0" destOrd="0" presId="urn:microsoft.com/office/officeart/2005/8/layout/arrow2"/>
    <dgm:cxn modelId="{BB7AFE24-911A-4372-8DA4-B89351E77472}" srcId="{27EAE8BC-9844-4C4A-AE0B-42CF69FA65D9}" destId="{F96673CD-DF0F-4B9E-BBC1-9AA3C29F5563}" srcOrd="2" destOrd="0" parTransId="{B0871D76-1C34-403A-BBB7-B441324EF349}" sibTransId="{2BD5B9E5-755A-4CDB-85F3-66E49D97415C}"/>
    <dgm:cxn modelId="{1F94D977-4966-4028-9288-1A9F8D5CC924}" type="presOf" srcId="{1FE21C78-5814-4161-A255-2BFE8E5FFACE}" destId="{6ACE7218-D134-4599-9741-9C577F113665}" srcOrd="0" destOrd="0" presId="urn:microsoft.com/office/officeart/2005/8/layout/arrow2"/>
    <dgm:cxn modelId="{95B8F8B6-4F56-4858-9134-A02C4CBA48A6}" srcId="{27EAE8BC-9844-4C4A-AE0B-42CF69FA65D9}" destId="{056FB796-E042-4DFF-84FA-D02B45BB471F}" srcOrd="0" destOrd="0" parTransId="{D8417BAB-B84E-4BF2-954F-839B297AB208}" sibTransId="{FC1057C8-14AA-440F-B645-7808E53A41E4}"/>
    <dgm:cxn modelId="{C880D4D1-69A7-42C1-B7E3-B870E66CE5A6}" srcId="{27EAE8BC-9844-4C4A-AE0B-42CF69FA65D9}" destId="{1FE21C78-5814-4161-A255-2BFE8E5FFACE}" srcOrd="1" destOrd="0" parTransId="{AFE82868-0C9D-4BFF-9951-777F768833CC}" sibTransId="{EE30271F-203D-48C4-B8A5-69DF51E1348D}"/>
    <dgm:cxn modelId="{C3BA41C4-572C-439A-82C1-FA52FDABB6A2}" type="presParOf" srcId="{35EC5CA9-CB1B-4AF4-B9EB-7F503433F8C7}" destId="{9920EEFF-E9E4-42C0-B1B2-EF2945B6A576}" srcOrd="0" destOrd="0" presId="urn:microsoft.com/office/officeart/2005/8/layout/arrow2"/>
    <dgm:cxn modelId="{A413B896-6676-4D23-8A0A-CA495706DBD0}" type="presParOf" srcId="{35EC5CA9-CB1B-4AF4-B9EB-7F503433F8C7}" destId="{D624073F-B0C1-43A6-A106-9F7EF941C3DB}" srcOrd="1" destOrd="0" presId="urn:microsoft.com/office/officeart/2005/8/layout/arrow2"/>
    <dgm:cxn modelId="{F2F5EF4D-1B58-4749-9072-3D7A6B2221B2}" type="presParOf" srcId="{D624073F-B0C1-43A6-A106-9F7EF941C3DB}" destId="{4004BCF3-D9E8-417A-9E6B-33EDB624D684}" srcOrd="0" destOrd="0" presId="urn:microsoft.com/office/officeart/2005/8/layout/arrow2"/>
    <dgm:cxn modelId="{D23D3255-1D88-442A-913F-63B5F6FB3B13}" type="presParOf" srcId="{D624073F-B0C1-43A6-A106-9F7EF941C3DB}" destId="{82065358-93F5-419C-AF35-21279E6DECCD}" srcOrd="1" destOrd="0" presId="urn:microsoft.com/office/officeart/2005/8/layout/arrow2"/>
    <dgm:cxn modelId="{57A52DC1-F0C4-4B0C-B9EC-9DC3CB9FAF9E}" type="presParOf" srcId="{D624073F-B0C1-43A6-A106-9F7EF941C3DB}" destId="{45472384-2AA6-4E9E-A1FB-2819B803BEAE}" srcOrd="2" destOrd="0" presId="urn:microsoft.com/office/officeart/2005/8/layout/arrow2"/>
    <dgm:cxn modelId="{245CFEC4-70FB-44C7-A182-B5C4AFCB2574}" type="presParOf" srcId="{D624073F-B0C1-43A6-A106-9F7EF941C3DB}" destId="{6ACE7218-D134-4599-9741-9C577F113665}" srcOrd="3" destOrd="0" presId="urn:microsoft.com/office/officeart/2005/8/layout/arrow2"/>
    <dgm:cxn modelId="{689B260D-F8B5-4580-BDC9-B96165C0741B}" type="presParOf" srcId="{D624073F-B0C1-43A6-A106-9F7EF941C3DB}" destId="{9E4450CE-0A5F-4D4B-95F1-1767260209F6}" srcOrd="4" destOrd="0" presId="urn:microsoft.com/office/officeart/2005/8/layout/arrow2"/>
    <dgm:cxn modelId="{4BAAF49A-DEDE-41BF-AFE4-6F0087E7EDA1}" type="presParOf" srcId="{D624073F-B0C1-43A6-A106-9F7EF941C3DB}" destId="{C698B97C-5AEC-423D-93BC-C4C877905EE5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CC9C792-DF9F-488B-B8D5-8B35D8C6E9AD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80C6E4B-5A60-40E2-BBE5-48A25BACF905}">
      <dgm:prSet phldrT="[文字]"/>
      <dgm:spPr/>
      <dgm:t>
        <a:bodyPr/>
        <a:lstStyle/>
        <a:p>
          <a:r>
            <a:rPr lang="zh-TW" altLang="en-US" dirty="0" smtClean="0"/>
            <a:t>潛力</a:t>
          </a:r>
          <a:endParaRPr lang="zh-TW" altLang="en-US" dirty="0"/>
        </a:p>
      </dgm:t>
    </dgm:pt>
    <dgm:pt modelId="{BBD81FF5-7A50-4830-A5F2-A4F446DE8E46}" type="parTrans" cxnId="{EE9A65D2-5E58-43EE-BFFB-9ECE30FDF0CC}">
      <dgm:prSet/>
      <dgm:spPr/>
      <dgm:t>
        <a:bodyPr/>
        <a:lstStyle/>
        <a:p>
          <a:endParaRPr lang="zh-TW" altLang="en-US"/>
        </a:p>
      </dgm:t>
    </dgm:pt>
    <dgm:pt modelId="{33C40FD8-5F30-4C96-8C8C-5EA6058D1E8C}" type="sibTrans" cxnId="{EE9A65D2-5E58-43EE-BFFB-9ECE30FDF0CC}">
      <dgm:prSet/>
      <dgm:spPr/>
      <dgm:t>
        <a:bodyPr/>
        <a:lstStyle/>
        <a:p>
          <a:endParaRPr lang="zh-TW" altLang="en-US"/>
        </a:p>
      </dgm:t>
    </dgm:pt>
    <dgm:pt modelId="{1660BE76-4F45-45FD-98BE-B5D3A5725702}">
      <dgm:prSet phldrT="[文字]"/>
      <dgm:spPr/>
      <dgm:t>
        <a:bodyPr/>
        <a:lstStyle/>
        <a:p>
          <a:r>
            <a:rPr lang="zh-TW" altLang="en-US" dirty="0" smtClean="0"/>
            <a:t>仔細關注原物料市場絕佳投資機會</a:t>
          </a:r>
          <a:endParaRPr lang="zh-TW" altLang="en-US" dirty="0"/>
        </a:p>
      </dgm:t>
    </dgm:pt>
    <dgm:pt modelId="{AB6540A5-7858-4055-9B22-A2334AC6C55C}" type="parTrans" cxnId="{C4D47DB3-1C27-4E3F-9B4C-F5F4F74FF53C}">
      <dgm:prSet/>
      <dgm:spPr/>
      <dgm:t>
        <a:bodyPr/>
        <a:lstStyle/>
        <a:p>
          <a:endParaRPr lang="zh-TW" altLang="en-US"/>
        </a:p>
      </dgm:t>
    </dgm:pt>
    <dgm:pt modelId="{970B46A7-7475-4243-8B68-1586DA33B93C}" type="sibTrans" cxnId="{C4D47DB3-1C27-4E3F-9B4C-F5F4F74FF53C}">
      <dgm:prSet/>
      <dgm:spPr/>
      <dgm:t>
        <a:bodyPr/>
        <a:lstStyle/>
        <a:p>
          <a:endParaRPr lang="zh-TW" altLang="en-US"/>
        </a:p>
      </dgm:t>
    </dgm:pt>
    <dgm:pt modelId="{560FDB58-9926-4EC7-9F5F-869E005CCF69}">
      <dgm:prSet phldrT="[文字]"/>
      <dgm:spPr/>
      <dgm:t>
        <a:bodyPr/>
        <a:lstStyle/>
        <a:p>
          <a:r>
            <a:rPr lang="zh-TW" altLang="en-US" dirty="0" smtClean="0"/>
            <a:t>原物料需求在外匯房地產通膨轉強</a:t>
          </a:r>
          <a:endParaRPr lang="zh-TW" altLang="en-US" dirty="0"/>
        </a:p>
      </dgm:t>
    </dgm:pt>
    <dgm:pt modelId="{784C55CC-9D79-405A-8947-94067E1CD186}" type="parTrans" cxnId="{C25728D2-824A-40F9-93A8-DB8EC4B452BB}">
      <dgm:prSet/>
      <dgm:spPr/>
      <dgm:t>
        <a:bodyPr/>
        <a:lstStyle/>
        <a:p>
          <a:endParaRPr lang="zh-TW" altLang="en-US"/>
        </a:p>
      </dgm:t>
    </dgm:pt>
    <dgm:pt modelId="{C9FDD6F2-E309-41AA-9298-1B5881ED5B28}" type="sibTrans" cxnId="{C25728D2-824A-40F9-93A8-DB8EC4B452BB}">
      <dgm:prSet/>
      <dgm:spPr/>
      <dgm:t>
        <a:bodyPr/>
        <a:lstStyle/>
        <a:p>
          <a:endParaRPr lang="zh-TW" altLang="en-US"/>
        </a:p>
      </dgm:t>
    </dgm:pt>
    <dgm:pt modelId="{26B75B99-814C-455E-9CEE-76B82E4627CF}">
      <dgm:prSet phldrT="[文字]"/>
      <dgm:spPr/>
      <dgm:t>
        <a:bodyPr/>
        <a:lstStyle/>
        <a:p>
          <a:r>
            <a:rPr lang="zh-TW" altLang="en-US" dirty="0" smtClean="0"/>
            <a:t>上漲</a:t>
          </a:r>
          <a:endParaRPr lang="zh-TW" altLang="en-US" dirty="0"/>
        </a:p>
      </dgm:t>
    </dgm:pt>
    <dgm:pt modelId="{39CE866D-64BD-4FBC-AC71-A63EE1175427}" type="parTrans" cxnId="{9FCE730B-9773-4E83-B131-64D03E581348}">
      <dgm:prSet/>
      <dgm:spPr/>
      <dgm:t>
        <a:bodyPr/>
        <a:lstStyle/>
        <a:p>
          <a:endParaRPr lang="zh-TW" altLang="en-US"/>
        </a:p>
      </dgm:t>
    </dgm:pt>
    <dgm:pt modelId="{08291C33-80E4-4439-BE60-A357318789F2}" type="sibTrans" cxnId="{9FCE730B-9773-4E83-B131-64D03E581348}">
      <dgm:prSet/>
      <dgm:spPr/>
      <dgm:t>
        <a:bodyPr/>
        <a:lstStyle/>
        <a:p>
          <a:endParaRPr lang="zh-TW" altLang="en-US"/>
        </a:p>
      </dgm:t>
    </dgm:pt>
    <dgm:pt modelId="{39930B16-943F-438E-852D-D968E41D7DC1}">
      <dgm:prSet phldrT="[文字]"/>
      <dgm:spPr/>
      <dgm:t>
        <a:bodyPr/>
        <a:lstStyle/>
        <a:p>
          <a:r>
            <a:rPr lang="zh-TW" altLang="en-US" dirty="0" smtClean="0"/>
            <a:t>國家原物料價格上漲</a:t>
          </a:r>
          <a:r>
            <a:rPr lang="en-US" altLang="zh-TW" dirty="0" smtClean="0"/>
            <a:t>,</a:t>
          </a:r>
          <a:r>
            <a:rPr lang="zh-TW" altLang="en-US" dirty="0" smtClean="0"/>
            <a:t>房地產匯率生產原物列股票也漲</a:t>
          </a:r>
          <a:endParaRPr lang="zh-TW" altLang="en-US" dirty="0"/>
        </a:p>
      </dgm:t>
    </dgm:pt>
    <dgm:pt modelId="{89307661-1CAB-447E-A9EB-C28EB39B4DB7}" type="parTrans" cxnId="{011F59C2-CE21-44FB-950F-078ECBD41F75}">
      <dgm:prSet/>
      <dgm:spPr/>
      <dgm:t>
        <a:bodyPr/>
        <a:lstStyle/>
        <a:p>
          <a:endParaRPr lang="zh-TW" altLang="en-US"/>
        </a:p>
      </dgm:t>
    </dgm:pt>
    <dgm:pt modelId="{FEAEC50C-58EC-4D42-91B8-C827D2D1135D}" type="sibTrans" cxnId="{011F59C2-CE21-44FB-950F-078ECBD41F75}">
      <dgm:prSet/>
      <dgm:spPr/>
      <dgm:t>
        <a:bodyPr/>
        <a:lstStyle/>
        <a:p>
          <a:endParaRPr lang="zh-TW" altLang="en-US"/>
        </a:p>
      </dgm:t>
    </dgm:pt>
    <dgm:pt modelId="{145CD52D-BC67-46A5-A987-2A90385E8DB2}">
      <dgm:prSet phldrT="[文字]"/>
      <dgm:spPr/>
      <dgm:t>
        <a:bodyPr/>
        <a:lstStyle/>
        <a:p>
          <a:r>
            <a:rPr lang="zh-TW" altLang="en-US" dirty="0" smtClean="0"/>
            <a:t>了解原物料市場</a:t>
          </a:r>
          <a:r>
            <a:rPr lang="en-US" altLang="zh-TW" dirty="0" smtClean="0"/>
            <a:t>,</a:t>
          </a:r>
          <a:r>
            <a:rPr lang="zh-TW" altLang="en-US" dirty="0" smtClean="0"/>
            <a:t>明白世界經濟運作關鍵</a:t>
          </a:r>
          <a:endParaRPr lang="zh-TW" altLang="en-US" dirty="0"/>
        </a:p>
      </dgm:t>
    </dgm:pt>
    <dgm:pt modelId="{5FA98222-0186-4484-825D-41F5BE0CE38F}" type="parTrans" cxnId="{B51A32BA-CCC4-4994-A95D-413077316CDB}">
      <dgm:prSet/>
      <dgm:spPr/>
      <dgm:t>
        <a:bodyPr/>
        <a:lstStyle/>
        <a:p>
          <a:endParaRPr lang="zh-TW" altLang="en-US"/>
        </a:p>
      </dgm:t>
    </dgm:pt>
    <dgm:pt modelId="{EF20474B-418B-42EA-B910-5DF3E5FCAF34}" type="sibTrans" cxnId="{B51A32BA-CCC4-4994-A95D-413077316CDB}">
      <dgm:prSet/>
      <dgm:spPr/>
      <dgm:t>
        <a:bodyPr/>
        <a:lstStyle/>
        <a:p>
          <a:endParaRPr lang="zh-TW" altLang="en-US"/>
        </a:p>
      </dgm:t>
    </dgm:pt>
    <dgm:pt modelId="{242B60EC-326C-415A-8EC6-2EF40A9D8F02}">
      <dgm:prSet phldrT="[文字]"/>
      <dgm:spPr/>
      <dgm:t>
        <a:bodyPr/>
        <a:lstStyle/>
        <a:p>
          <a:r>
            <a:rPr lang="zh-TW" altLang="en-US" dirty="0" smtClean="0"/>
            <a:t>組合</a:t>
          </a:r>
          <a:endParaRPr lang="zh-TW" altLang="en-US" dirty="0"/>
        </a:p>
      </dgm:t>
    </dgm:pt>
    <dgm:pt modelId="{F81AFFEE-8F24-444E-8391-DC1F85F146D8}" type="parTrans" cxnId="{DF2F7970-66FF-4CC3-A7FD-7841038EB5EA}">
      <dgm:prSet/>
      <dgm:spPr/>
      <dgm:t>
        <a:bodyPr/>
        <a:lstStyle/>
        <a:p>
          <a:endParaRPr lang="zh-TW" altLang="en-US"/>
        </a:p>
      </dgm:t>
    </dgm:pt>
    <dgm:pt modelId="{8387F691-400A-4034-A839-1C67F65FECA0}" type="sibTrans" cxnId="{DF2F7970-66FF-4CC3-A7FD-7841038EB5EA}">
      <dgm:prSet/>
      <dgm:spPr/>
      <dgm:t>
        <a:bodyPr/>
        <a:lstStyle/>
        <a:p>
          <a:endParaRPr lang="zh-TW" altLang="en-US"/>
        </a:p>
      </dgm:t>
    </dgm:pt>
    <dgm:pt modelId="{AC331D49-B432-4DC9-B210-1DB5FCF5B85F}">
      <dgm:prSet phldrT="[文字]"/>
      <dgm:spPr/>
      <dgm:t>
        <a:bodyPr/>
        <a:lstStyle/>
        <a:p>
          <a:r>
            <a:rPr lang="zh-TW" altLang="en-US" dirty="0" smtClean="0"/>
            <a:t>某些原物料價格地勢上揚</a:t>
          </a:r>
          <a:endParaRPr lang="zh-TW" altLang="en-US" dirty="0"/>
        </a:p>
      </dgm:t>
    </dgm:pt>
    <dgm:pt modelId="{1B5582C6-4474-43BC-A522-0AE193072096}" type="parTrans" cxnId="{81689C59-84A6-4463-B920-ECEC08EDAADD}">
      <dgm:prSet/>
      <dgm:spPr/>
      <dgm:t>
        <a:bodyPr/>
        <a:lstStyle/>
        <a:p>
          <a:endParaRPr lang="zh-TW" altLang="en-US"/>
        </a:p>
      </dgm:t>
    </dgm:pt>
    <dgm:pt modelId="{13EE36EA-11EA-4C9A-8EEB-1F6EC98898B9}" type="sibTrans" cxnId="{81689C59-84A6-4463-B920-ECEC08EDAADD}">
      <dgm:prSet/>
      <dgm:spPr/>
      <dgm:t>
        <a:bodyPr/>
        <a:lstStyle/>
        <a:p>
          <a:endParaRPr lang="zh-TW" altLang="en-US"/>
        </a:p>
      </dgm:t>
    </dgm:pt>
    <dgm:pt modelId="{A97A7A30-54BF-4940-BCC2-52237F6F5359}">
      <dgm:prSet phldrT="[文字]"/>
      <dgm:spPr/>
      <dgm:t>
        <a:bodyPr/>
        <a:lstStyle/>
        <a:p>
          <a:r>
            <a:rPr lang="zh-TW" altLang="en-US" dirty="0" smtClean="0"/>
            <a:t>原物料加入投資組合</a:t>
          </a:r>
          <a:endParaRPr lang="zh-TW" altLang="en-US" dirty="0"/>
        </a:p>
      </dgm:t>
    </dgm:pt>
    <dgm:pt modelId="{AFCD9E72-4C53-4EF7-998F-49E63025F1A3}" type="parTrans" cxnId="{7AF8BAB0-D5F8-44CE-AF41-2D23612A328D}">
      <dgm:prSet/>
      <dgm:spPr/>
      <dgm:t>
        <a:bodyPr/>
        <a:lstStyle/>
        <a:p>
          <a:endParaRPr lang="zh-TW" altLang="en-US"/>
        </a:p>
      </dgm:t>
    </dgm:pt>
    <dgm:pt modelId="{2085EC0D-0EA6-4795-99F2-7C17ECE4AA66}" type="sibTrans" cxnId="{7AF8BAB0-D5F8-44CE-AF41-2D23612A328D}">
      <dgm:prSet/>
      <dgm:spPr/>
      <dgm:t>
        <a:bodyPr/>
        <a:lstStyle/>
        <a:p>
          <a:endParaRPr lang="zh-TW" altLang="en-US"/>
        </a:p>
      </dgm:t>
    </dgm:pt>
    <dgm:pt modelId="{AC2B5CF5-B94E-47D3-B386-427DB51C67B5}" type="pres">
      <dgm:prSet presAssocID="{FCC9C792-DF9F-488B-B8D5-8B35D8C6E9A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F39049D-B109-45C9-AE20-F8D84522681F}" type="pres">
      <dgm:prSet presAssocID="{380C6E4B-5A60-40E2-BBE5-48A25BACF905}" presName="composite" presStyleCnt="0"/>
      <dgm:spPr/>
    </dgm:pt>
    <dgm:pt modelId="{95D6B3F3-C05E-44E0-8B36-87A24F3C5E84}" type="pres">
      <dgm:prSet presAssocID="{380C6E4B-5A60-40E2-BBE5-48A25BACF90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16DB87F-8036-42AB-A62E-57F810BBE553}" type="pres">
      <dgm:prSet presAssocID="{380C6E4B-5A60-40E2-BBE5-48A25BACF90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47F60C-C3C6-4519-B333-0408285820EC}" type="pres">
      <dgm:prSet presAssocID="{33C40FD8-5F30-4C96-8C8C-5EA6058D1E8C}" presName="sp" presStyleCnt="0"/>
      <dgm:spPr/>
    </dgm:pt>
    <dgm:pt modelId="{9665F445-3063-4EF3-8905-98FEF6AECD14}" type="pres">
      <dgm:prSet presAssocID="{26B75B99-814C-455E-9CEE-76B82E4627CF}" presName="composite" presStyleCnt="0"/>
      <dgm:spPr/>
    </dgm:pt>
    <dgm:pt modelId="{16256E73-148C-45C6-BD04-EB7054F9E845}" type="pres">
      <dgm:prSet presAssocID="{26B75B99-814C-455E-9CEE-76B82E4627C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2449B2-B4A1-4DD3-A224-EA8927E080D2}" type="pres">
      <dgm:prSet presAssocID="{26B75B99-814C-455E-9CEE-76B82E4627C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949575-8296-44F9-91F1-F72D9317088E}" type="pres">
      <dgm:prSet presAssocID="{08291C33-80E4-4439-BE60-A357318789F2}" presName="sp" presStyleCnt="0"/>
      <dgm:spPr/>
    </dgm:pt>
    <dgm:pt modelId="{2D784291-DD29-499B-A6D2-D278C7C264AE}" type="pres">
      <dgm:prSet presAssocID="{242B60EC-326C-415A-8EC6-2EF40A9D8F02}" presName="composite" presStyleCnt="0"/>
      <dgm:spPr/>
    </dgm:pt>
    <dgm:pt modelId="{1F452FEC-4B06-4F6C-8DC8-91DBE47AE6E9}" type="pres">
      <dgm:prSet presAssocID="{242B60EC-326C-415A-8EC6-2EF40A9D8F02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50FF94C-2541-44F3-A42E-C3F5CDA2177E}" type="pres">
      <dgm:prSet presAssocID="{242B60EC-326C-415A-8EC6-2EF40A9D8F02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25728D2-824A-40F9-93A8-DB8EC4B452BB}" srcId="{380C6E4B-5A60-40E2-BBE5-48A25BACF905}" destId="{560FDB58-9926-4EC7-9F5F-869E005CCF69}" srcOrd="1" destOrd="0" parTransId="{784C55CC-9D79-405A-8947-94067E1CD186}" sibTransId="{C9FDD6F2-E309-41AA-9298-1B5881ED5B28}"/>
    <dgm:cxn modelId="{71D56A33-94E7-471C-B1CA-FFCE49611A9F}" type="presOf" srcId="{A97A7A30-54BF-4940-BCC2-52237F6F5359}" destId="{B50FF94C-2541-44F3-A42E-C3F5CDA2177E}" srcOrd="0" destOrd="1" presId="urn:microsoft.com/office/officeart/2005/8/layout/chevron2"/>
    <dgm:cxn modelId="{011F59C2-CE21-44FB-950F-078ECBD41F75}" srcId="{26B75B99-814C-455E-9CEE-76B82E4627CF}" destId="{39930B16-943F-438E-852D-D968E41D7DC1}" srcOrd="0" destOrd="0" parTransId="{89307661-1CAB-447E-A9EB-C28EB39B4DB7}" sibTransId="{FEAEC50C-58EC-4D42-91B8-C827D2D1135D}"/>
    <dgm:cxn modelId="{D85AA08F-D170-4D58-BC0D-7D49FD22CEF3}" type="presOf" srcId="{242B60EC-326C-415A-8EC6-2EF40A9D8F02}" destId="{1F452FEC-4B06-4F6C-8DC8-91DBE47AE6E9}" srcOrd="0" destOrd="0" presId="urn:microsoft.com/office/officeart/2005/8/layout/chevron2"/>
    <dgm:cxn modelId="{258333E0-8713-4F29-90AE-B64D68DD6285}" type="presOf" srcId="{AC331D49-B432-4DC9-B210-1DB5FCF5B85F}" destId="{B50FF94C-2541-44F3-A42E-C3F5CDA2177E}" srcOrd="0" destOrd="0" presId="urn:microsoft.com/office/officeart/2005/8/layout/chevron2"/>
    <dgm:cxn modelId="{EE9A65D2-5E58-43EE-BFFB-9ECE30FDF0CC}" srcId="{FCC9C792-DF9F-488B-B8D5-8B35D8C6E9AD}" destId="{380C6E4B-5A60-40E2-BBE5-48A25BACF905}" srcOrd="0" destOrd="0" parTransId="{BBD81FF5-7A50-4830-A5F2-A4F446DE8E46}" sibTransId="{33C40FD8-5F30-4C96-8C8C-5EA6058D1E8C}"/>
    <dgm:cxn modelId="{49336044-C2FD-4271-BE44-0A65BE17CAF9}" type="presOf" srcId="{380C6E4B-5A60-40E2-BBE5-48A25BACF905}" destId="{95D6B3F3-C05E-44E0-8B36-87A24F3C5E84}" srcOrd="0" destOrd="0" presId="urn:microsoft.com/office/officeart/2005/8/layout/chevron2"/>
    <dgm:cxn modelId="{3BEEB03D-5B4F-4D01-B43B-A271A0B0032C}" type="presOf" srcId="{145CD52D-BC67-46A5-A987-2A90385E8DB2}" destId="{C02449B2-B4A1-4DD3-A224-EA8927E080D2}" srcOrd="0" destOrd="1" presId="urn:microsoft.com/office/officeart/2005/8/layout/chevron2"/>
    <dgm:cxn modelId="{0CA655B3-130A-42FA-BF7F-CE229F6A891B}" type="presOf" srcId="{560FDB58-9926-4EC7-9F5F-869E005CCF69}" destId="{416DB87F-8036-42AB-A62E-57F810BBE553}" srcOrd="0" destOrd="1" presId="urn:microsoft.com/office/officeart/2005/8/layout/chevron2"/>
    <dgm:cxn modelId="{81689C59-84A6-4463-B920-ECEC08EDAADD}" srcId="{242B60EC-326C-415A-8EC6-2EF40A9D8F02}" destId="{AC331D49-B432-4DC9-B210-1DB5FCF5B85F}" srcOrd="0" destOrd="0" parTransId="{1B5582C6-4474-43BC-A522-0AE193072096}" sibTransId="{13EE36EA-11EA-4C9A-8EEB-1F6EC98898B9}"/>
    <dgm:cxn modelId="{9FCE730B-9773-4E83-B131-64D03E581348}" srcId="{FCC9C792-DF9F-488B-B8D5-8B35D8C6E9AD}" destId="{26B75B99-814C-455E-9CEE-76B82E4627CF}" srcOrd="1" destOrd="0" parTransId="{39CE866D-64BD-4FBC-AC71-A63EE1175427}" sibTransId="{08291C33-80E4-4439-BE60-A357318789F2}"/>
    <dgm:cxn modelId="{C4D47DB3-1C27-4E3F-9B4C-F5F4F74FF53C}" srcId="{380C6E4B-5A60-40E2-BBE5-48A25BACF905}" destId="{1660BE76-4F45-45FD-98BE-B5D3A5725702}" srcOrd="0" destOrd="0" parTransId="{AB6540A5-7858-4055-9B22-A2334AC6C55C}" sibTransId="{970B46A7-7475-4243-8B68-1586DA33B93C}"/>
    <dgm:cxn modelId="{B51A32BA-CCC4-4994-A95D-413077316CDB}" srcId="{26B75B99-814C-455E-9CEE-76B82E4627CF}" destId="{145CD52D-BC67-46A5-A987-2A90385E8DB2}" srcOrd="1" destOrd="0" parTransId="{5FA98222-0186-4484-825D-41F5BE0CE38F}" sibTransId="{EF20474B-418B-42EA-B910-5DF3E5FCAF34}"/>
    <dgm:cxn modelId="{FE00399E-6199-44B0-ACB6-F955234639E1}" type="presOf" srcId="{26B75B99-814C-455E-9CEE-76B82E4627CF}" destId="{16256E73-148C-45C6-BD04-EB7054F9E845}" srcOrd="0" destOrd="0" presId="urn:microsoft.com/office/officeart/2005/8/layout/chevron2"/>
    <dgm:cxn modelId="{7AF8BAB0-D5F8-44CE-AF41-2D23612A328D}" srcId="{242B60EC-326C-415A-8EC6-2EF40A9D8F02}" destId="{A97A7A30-54BF-4940-BCC2-52237F6F5359}" srcOrd="1" destOrd="0" parTransId="{AFCD9E72-4C53-4EF7-998F-49E63025F1A3}" sibTransId="{2085EC0D-0EA6-4795-99F2-7C17ECE4AA66}"/>
    <dgm:cxn modelId="{25751F62-C5A8-42B5-B406-CE606F3540BC}" type="presOf" srcId="{39930B16-943F-438E-852D-D968E41D7DC1}" destId="{C02449B2-B4A1-4DD3-A224-EA8927E080D2}" srcOrd="0" destOrd="0" presId="urn:microsoft.com/office/officeart/2005/8/layout/chevron2"/>
    <dgm:cxn modelId="{DF2F7970-66FF-4CC3-A7FD-7841038EB5EA}" srcId="{FCC9C792-DF9F-488B-B8D5-8B35D8C6E9AD}" destId="{242B60EC-326C-415A-8EC6-2EF40A9D8F02}" srcOrd="2" destOrd="0" parTransId="{F81AFFEE-8F24-444E-8391-DC1F85F146D8}" sibTransId="{8387F691-400A-4034-A839-1C67F65FECA0}"/>
    <dgm:cxn modelId="{CCF444BC-B2E3-418D-8D9F-A4A5975047EB}" type="presOf" srcId="{FCC9C792-DF9F-488B-B8D5-8B35D8C6E9AD}" destId="{AC2B5CF5-B94E-47D3-B386-427DB51C67B5}" srcOrd="0" destOrd="0" presId="urn:microsoft.com/office/officeart/2005/8/layout/chevron2"/>
    <dgm:cxn modelId="{297DD44F-626C-4F0A-8A8E-6ECB73545BE5}" type="presOf" srcId="{1660BE76-4F45-45FD-98BE-B5D3A5725702}" destId="{416DB87F-8036-42AB-A62E-57F810BBE553}" srcOrd="0" destOrd="0" presId="urn:microsoft.com/office/officeart/2005/8/layout/chevron2"/>
    <dgm:cxn modelId="{3E348A4D-81B7-43BE-B6EB-EE6E02F14A0A}" type="presParOf" srcId="{AC2B5CF5-B94E-47D3-B386-427DB51C67B5}" destId="{9F39049D-B109-45C9-AE20-F8D84522681F}" srcOrd="0" destOrd="0" presId="urn:microsoft.com/office/officeart/2005/8/layout/chevron2"/>
    <dgm:cxn modelId="{E30A1D90-6EC7-4FF3-8A1A-1B9ED7B57558}" type="presParOf" srcId="{9F39049D-B109-45C9-AE20-F8D84522681F}" destId="{95D6B3F3-C05E-44E0-8B36-87A24F3C5E84}" srcOrd="0" destOrd="0" presId="urn:microsoft.com/office/officeart/2005/8/layout/chevron2"/>
    <dgm:cxn modelId="{4EF34802-D91D-4289-B1EA-77626E664064}" type="presParOf" srcId="{9F39049D-B109-45C9-AE20-F8D84522681F}" destId="{416DB87F-8036-42AB-A62E-57F810BBE553}" srcOrd="1" destOrd="0" presId="urn:microsoft.com/office/officeart/2005/8/layout/chevron2"/>
    <dgm:cxn modelId="{2D4D1C20-4F67-4CF9-8BF2-6F4647867C1E}" type="presParOf" srcId="{AC2B5CF5-B94E-47D3-B386-427DB51C67B5}" destId="{BC47F60C-C3C6-4519-B333-0408285820EC}" srcOrd="1" destOrd="0" presId="urn:microsoft.com/office/officeart/2005/8/layout/chevron2"/>
    <dgm:cxn modelId="{4E6BD015-C895-4BAF-83C0-C0FBBD481400}" type="presParOf" srcId="{AC2B5CF5-B94E-47D3-B386-427DB51C67B5}" destId="{9665F445-3063-4EF3-8905-98FEF6AECD14}" srcOrd="2" destOrd="0" presId="urn:microsoft.com/office/officeart/2005/8/layout/chevron2"/>
    <dgm:cxn modelId="{3E5B09B4-3A44-4D04-916D-93FFAF50B438}" type="presParOf" srcId="{9665F445-3063-4EF3-8905-98FEF6AECD14}" destId="{16256E73-148C-45C6-BD04-EB7054F9E845}" srcOrd="0" destOrd="0" presId="urn:microsoft.com/office/officeart/2005/8/layout/chevron2"/>
    <dgm:cxn modelId="{B4E864FB-43CE-4525-B7D9-E46E89E83CFF}" type="presParOf" srcId="{9665F445-3063-4EF3-8905-98FEF6AECD14}" destId="{C02449B2-B4A1-4DD3-A224-EA8927E080D2}" srcOrd="1" destOrd="0" presId="urn:microsoft.com/office/officeart/2005/8/layout/chevron2"/>
    <dgm:cxn modelId="{195BA6FA-9C4C-43F0-A3F7-15C2E6C277AB}" type="presParOf" srcId="{AC2B5CF5-B94E-47D3-B386-427DB51C67B5}" destId="{14949575-8296-44F9-91F1-F72D9317088E}" srcOrd="3" destOrd="0" presId="urn:microsoft.com/office/officeart/2005/8/layout/chevron2"/>
    <dgm:cxn modelId="{3EA80EEC-AA11-4552-8DC9-1F86E3224673}" type="presParOf" srcId="{AC2B5CF5-B94E-47D3-B386-427DB51C67B5}" destId="{2D784291-DD29-499B-A6D2-D278C7C264AE}" srcOrd="4" destOrd="0" presId="urn:microsoft.com/office/officeart/2005/8/layout/chevron2"/>
    <dgm:cxn modelId="{D0C6D80C-2522-4F07-9CF2-4450E2019FDE}" type="presParOf" srcId="{2D784291-DD29-499B-A6D2-D278C7C264AE}" destId="{1F452FEC-4B06-4F6C-8DC8-91DBE47AE6E9}" srcOrd="0" destOrd="0" presId="urn:microsoft.com/office/officeart/2005/8/layout/chevron2"/>
    <dgm:cxn modelId="{7AE2DD86-F695-47F3-A424-EE56B054DD43}" type="presParOf" srcId="{2D784291-DD29-499B-A6D2-D278C7C264AE}" destId="{B50FF94C-2541-44F3-A42E-C3F5CDA2177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A3387AD-CA0E-42C1-AA62-2F18C9F85AE6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ECC1D70-E6EF-4B39-A3C1-57DD80C5AE2F}">
      <dgm:prSet phldrT="[文字]" custT="1"/>
      <dgm:spPr/>
      <dgm:t>
        <a:bodyPr/>
        <a:lstStyle/>
        <a:p>
          <a:r>
            <a:rPr lang="zh-TW" altLang="en-US" sz="2400" dirty="0" smtClean="0"/>
            <a:t>過度消費寅時卯糧</a:t>
          </a:r>
          <a:endParaRPr lang="zh-TW" altLang="en-US" sz="2400" dirty="0"/>
        </a:p>
      </dgm:t>
    </dgm:pt>
    <dgm:pt modelId="{DBFE875C-558A-4770-9116-265D36729543}" type="parTrans" cxnId="{645E0A65-4F74-44E3-B154-EF3BEA12EAC4}">
      <dgm:prSet/>
      <dgm:spPr/>
      <dgm:t>
        <a:bodyPr/>
        <a:lstStyle/>
        <a:p>
          <a:endParaRPr lang="zh-TW" altLang="en-US"/>
        </a:p>
      </dgm:t>
    </dgm:pt>
    <dgm:pt modelId="{75C0F2B6-EF5A-4885-9AC4-DDE566CC67C6}" type="sibTrans" cxnId="{645E0A65-4F74-44E3-B154-EF3BEA12EAC4}">
      <dgm:prSet/>
      <dgm:spPr/>
      <dgm:t>
        <a:bodyPr/>
        <a:lstStyle/>
        <a:p>
          <a:endParaRPr lang="zh-TW" altLang="en-US"/>
        </a:p>
      </dgm:t>
    </dgm:pt>
    <dgm:pt modelId="{116026A6-AAF2-4B0E-8F66-9ED86803A883}">
      <dgm:prSet phldrT="[文字]"/>
      <dgm:spPr/>
      <dgm:t>
        <a:bodyPr/>
        <a:lstStyle/>
        <a:p>
          <a:r>
            <a:rPr lang="zh-TW" altLang="en-US" dirty="0" smtClean="0"/>
            <a:t>債信危機</a:t>
          </a:r>
          <a:endParaRPr lang="zh-TW" altLang="en-US" dirty="0"/>
        </a:p>
      </dgm:t>
    </dgm:pt>
    <dgm:pt modelId="{AAEE01F1-246E-4C2D-B3AD-C9C02F80C5F0}" type="parTrans" cxnId="{9647C006-1917-477D-8238-A41E1A725284}">
      <dgm:prSet/>
      <dgm:spPr/>
      <dgm:t>
        <a:bodyPr/>
        <a:lstStyle/>
        <a:p>
          <a:endParaRPr lang="zh-TW" altLang="en-US"/>
        </a:p>
      </dgm:t>
    </dgm:pt>
    <dgm:pt modelId="{DA840888-4905-47EE-84FA-541E368B65A1}" type="sibTrans" cxnId="{9647C006-1917-477D-8238-A41E1A725284}">
      <dgm:prSet/>
      <dgm:spPr/>
      <dgm:t>
        <a:bodyPr/>
        <a:lstStyle/>
        <a:p>
          <a:endParaRPr lang="zh-TW" altLang="en-US"/>
        </a:p>
      </dgm:t>
    </dgm:pt>
    <dgm:pt modelId="{0419E533-3991-4216-A219-64BFB10255C5}">
      <dgm:prSet phldrT="[文字]"/>
      <dgm:spPr/>
      <dgm:t>
        <a:bodyPr/>
        <a:lstStyle/>
        <a:p>
          <a:r>
            <a:rPr lang="zh-TW" altLang="en-US" dirty="0" smtClean="0"/>
            <a:t>金融風暴</a:t>
          </a:r>
          <a:endParaRPr lang="zh-TW" altLang="en-US" dirty="0"/>
        </a:p>
      </dgm:t>
    </dgm:pt>
    <dgm:pt modelId="{8ABE347B-A582-41F7-B11A-6818AE931E05}" type="parTrans" cxnId="{989C794F-C56D-4352-940D-F7DDE721E7A2}">
      <dgm:prSet/>
      <dgm:spPr/>
      <dgm:t>
        <a:bodyPr/>
        <a:lstStyle/>
        <a:p>
          <a:endParaRPr lang="zh-TW" altLang="en-US"/>
        </a:p>
      </dgm:t>
    </dgm:pt>
    <dgm:pt modelId="{48724088-7608-42F4-B2A4-53C417BD590B}" type="sibTrans" cxnId="{989C794F-C56D-4352-940D-F7DDE721E7A2}">
      <dgm:prSet/>
      <dgm:spPr/>
      <dgm:t>
        <a:bodyPr/>
        <a:lstStyle/>
        <a:p>
          <a:endParaRPr lang="zh-TW" altLang="en-US"/>
        </a:p>
      </dgm:t>
    </dgm:pt>
    <dgm:pt modelId="{57013269-1259-4E97-BC42-03E422B1B12F}">
      <dgm:prSet phldrT="[文字]" custT="1"/>
      <dgm:spPr/>
      <dgm:t>
        <a:bodyPr/>
        <a:lstStyle/>
        <a:p>
          <a:r>
            <a:rPr lang="en-US" altLang="zh-TW" sz="2400" dirty="0" smtClean="0"/>
            <a:t>PIGS</a:t>
          </a:r>
          <a:r>
            <a:rPr lang="zh-TW" altLang="en-US" sz="2400" dirty="0" smtClean="0"/>
            <a:t>巨債</a:t>
          </a:r>
          <a:endParaRPr lang="zh-TW" altLang="en-US" sz="2400" dirty="0"/>
        </a:p>
      </dgm:t>
    </dgm:pt>
    <dgm:pt modelId="{5811E6E2-BA48-415F-AA4A-0FD1138E1B8B}" type="parTrans" cxnId="{AFE5456B-86DE-4DDD-AFE8-A6237EB53FA3}">
      <dgm:prSet/>
      <dgm:spPr/>
      <dgm:t>
        <a:bodyPr/>
        <a:lstStyle/>
        <a:p>
          <a:endParaRPr lang="zh-TW" altLang="en-US"/>
        </a:p>
      </dgm:t>
    </dgm:pt>
    <dgm:pt modelId="{0F97D1B5-1F1E-4E98-B942-D8E39559A91A}" type="sibTrans" cxnId="{AFE5456B-86DE-4DDD-AFE8-A6237EB53FA3}">
      <dgm:prSet/>
      <dgm:spPr/>
      <dgm:t>
        <a:bodyPr/>
        <a:lstStyle/>
        <a:p>
          <a:endParaRPr lang="zh-TW" altLang="en-US"/>
        </a:p>
      </dgm:t>
    </dgm:pt>
    <dgm:pt modelId="{414253CB-398B-4225-A0AB-60A827D77E0B}">
      <dgm:prSet phldrT="[文字]"/>
      <dgm:spPr/>
      <dgm:t>
        <a:bodyPr/>
        <a:lstStyle/>
        <a:p>
          <a:r>
            <a:rPr lang="zh-TW" altLang="en-US" dirty="0" smtClean="0"/>
            <a:t>印鈔票錢關</a:t>
          </a:r>
          <a:endParaRPr lang="zh-TW" altLang="en-US" dirty="0"/>
        </a:p>
      </dgm:t>
    </dgm:pt>
    <dgm:pt modelId="{DE50598E-92F6-4438-B9A5-BA4E01D3C4C1}" type="parTrans" cxnId="{F5E9866F-9AF0-4EEF-9CC6-63544EF4BB80}">
      <dgm:prSet/>
      <dgm:spPr/>
      <dgm:t>
        <a:bodyPr/>
        <a:lstStyle/>
        <a:p>
          <a:endParaRPr lang="zh-TW" altLang="en-US"/>
        </a:p>
      </dgm:t>
    </dgm:pt>
    <dgm:pt modelId="{86171B19-B54C-4836-9940-642EA82DFD6C}" type="sibTrans" cxnId="{F5E9866F-9AF0-4EEF-9CC6-63544EF4BB80}">
      <dgm:prSet/>
      <dgm:spPr/>
      <dgm:t>
        <a:bodyPr/>
        <a:lstStyle/>
        <a:p>
          <a:endParaRPr lang="zh-TW" altLang="en-US"/>
        </a:p>
      </dgm:t>
    </dgm:pt>
    <dgm:pt modelId="{7A19C307-9C67-4875-B662-8C179306F36F}">
      <dgm:prSet phldrT="[文字]"/>
      <dgm:spPr/>
      <dgm:t>
        <a:bodyPr/>
        <a:lstStyle/>
        <a:p>
          <a:endParaRPr lang="zh-TW" altLang="en-US" dirty="0"/>
        </a:p>
      </dgm:t>
    </dgm:pt>
    <dgm:pt modelId="{B9796788-D8C3-428A-B9C7-D243851E3078}" type="parTrans" cxnId="{C3107D1A-DF14-4490-AB91-7D1FCB327352}">
      <dgm:prSet/>
      <dgm:spPr/>
      <dgm:t>
        <a:bodyPr/>
        <a:lstStyle/>
        <a:p>
          <a:endParaRPr lang="zh-TW" altLang="en-US"/>
        </a:p>
      </dgm:t>
    </dgm:pt>
    <dgm:pt modelId="{77355C2E-EC21-484D-885A-3CD5476B2514}" type="sibTrans" cxnId="{C3107D1A-DF14-4490-AB91-7D1FCB327352}">
      <dgm:prSet/>
      <dgm:spPr/>
      <dgm:t>
        <a:bodyPr/>
        <a:lstStyle/>
        <a:p>
          <a:endParaRPr lang="zh-TW" altLang="en-US"/>
        </a:p>
      </dgm:t>
    </dgm:pt>
    <dgm:pt modelId="{FBB4C29E-B44B-48D0-8D80-5E70D891DCBD}" type="pres">
      <dgm:prSet presAssocID="{FA3387AD-CA0E-42C1-AA62-2F18C9F85AE6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9E23A5FB-AF7B-416D-96B4-63D61CA90D64}" type="pres">
      <dgm:prSet presAssocID="{CECC1D70-E6EF-4B39-A3C1-57DD80C5AE2F}" presName="composite" presStyleCnt="0"/>
      <dgm:spPr/>
    </dgm:pt>
    <dgm:pt modelId="{67287A41-7F2A-47FA-B7F4-D3A35A41711A}" type="pres">
      <dgm:prSet presAssocID="{CECC1D70-E6EF-4B39-A3C1-57DD80C5AE2F}" presName="Parent1" presStyleLbl="node1" presStyleIdx="0" presStyleCnt="6" custScaleY="12102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BD61F94-3CBE-472F-AD1A-DB33F0362264}" type="pres">
      <dgm:prSet presAssocID="{CECC1D70-E6EF-4B39-A3C1-57DD80C5AE2F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20F796-B38B-4275-8AB2-1A2F4C505B2B}" type="pres">
      <dgm:prSet presAssocID="{CECC1D70-E6EF-4B39-A3C1-57DD80C5AE2F}" presName="BalanceSpacing" presStyleCnt="0"/>
      <dgm:spPr/>
    </dgm:pt>
    <dgm:pt modelId="{061DE8F0-A799-4A7A-A45E-98AD0441FC3E}" type="pres">
      <dgm:prSet presAssocID="{CECC1D70-E6EF-4B39-A3C1-57DD80C5AE2F}" presName="BalanceSpacing1" presStyleCnt="0"/>
      <dgm:spPr/>
    </dgm:pt>
    <dgm:pt modelId="{B78E18D7-F3AA-47C9-ACA6-ADE7D16DD70B}" type="pres">
      <dgm:prSet presAssocID="{75C0F2B6-EF5A-4885-9AC4-DDE566CC67C6}" presName="Accent1Text" presStyleLbl="node1" presStyleIdx="1" presStyleCnt="6"/>
      <dgm:spPr/>
      <dgm:t>
        <a:bodyPr/>
        <a:lstStyle/>
        <a:p>
          <a:endParaRPr lang="zh-TW" altLang="en-US"/>
        </a:p>
      </dgm:t>
    </dgm:pt>
    <dgm:pt modelId="{7B328E7A-2D18-4669-83DC-304A6CD2C60C}" type="pres">
      <dgm:prSet presAssocID="{75C0F2B6-EF5A-4885-9AC4-DDE566CC67C6}" presName="spaceBetweenRectangles" presStyleCnt="0"/>
      <dgm:spPr/>
    </dgm:pt>
    <dgm:pt modelId="{D97EF8A5-692F-4F24-9CA0-DF912360E6DD}" type="pres">
      <dgm:prSet presAssocID="{0419E533-3991-4216-A219-64BFB10255C5}" presName="composite" presStyleCnt="0"/>
      <dgm:spPr/>
    </dgm:pt>
    <dgm:pt modelId="{5FC03F35-665F-4FCC-AA9B-89FB712AEE3A}" type="pres">
      <dgm:prSet presAssocID="{0419E533-3991-4216-A219-64BFB10255C5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86E4F3-1C61-4832-A754-D33C3C3C5089}" type="pres">
      <dgm:prSet presAssocID="{0419E533-3991-4216-A219-64BFB10255C5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8A7FD97-D406-49C7-92CE-F6DB2BEF0901}" type="pres">
      <dgm:prSet presAssocID="{0419E533-3991-4216-A219-64BFB10255C5}" presName="BalanceSpacing" presStyleCnt="0"/>
      <dgm:spPr/>
    </dgm:pt>
    <dgm:pt modelId="{CB0D6B4E-085D-4401-8D1D-F99604423073}" type="pres">
      <dgm:prSet presAssocID="{0419E533-3991-4216-A219-64BFB10255C5}" presName="BalanceSpacing1" presStyleCnt="0"/>
      <dgm:spPr/>
    </dgm:pt>
    <dgm:pt modelId="{B93C6D56-D642-4EA4-A3D9-DB1A8B8BF723}" type="pres">
      <dgm:prSet presAssocID="{48724088-7608-42F4-B2A4-53C417BD590B}" presName="Accent1Text" presStyleLbl="node1" presStyleIdx="3" presStyleCnt="6"/>
      <dgm:spPr/>
      <dgm:t>
        <a:bodyPr/>
        <a:lstStyle/>
        <a:p>
          <a:endParaRPr lang="zh-TW" altLang="en-US"/>
        </a:p>
      </dgm:t>
    </dgm:pt>
    <dgm:pt modelId="{261D4310-015C-4342-A62F-D15F94B0ECFC}" type="pres">
      <dgm:prSet presAssocID="{48724088-7608-42F4-B2A4-53C417BD590B}" presName="spaceBetweenRectangles" presStyleCnt="0"/>
      <dgm:spPr/>
    </dgm:pt>
    <dgm:pt modelId="{E5C57C22-A79A-456A-9D63-548852FCF3EA}" type="pres">
      <dgm:prSet presAssocID="{414253CB-398B-4225-A0AB-60A827D77E0B}" presName="composite" presStyleCnt="0"/>
      <dgm:spPr/>
    </dgm:pt>
    <dgm:pt modelId="{4C832643-EFA3-4E46-B1FD-5E6717E15B7C}" type="pres">
      <dgm:prSet presAssocID="{414253CB-398B-4225-A0AB-60A827D77E0B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C7387A-73AF-4230-A168-0C16C9E7EEA2}" type="pres">
      <dgm:prSet presAssocID="{414253CB-398B-4225-A0AB-60A827D77E0B}" presName="Childtext1" presStyleLbl="revTx" presStyleIdx="2" presStyleCnt="3" custLinFactNeighborX="65713" custLinFactNeighborY="22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429FAA-0E59-43C9-A269-99F548AAD754}" type="pres">
      <dgm:prSet presAssocID="{414253CB-398B-4225-A0AB-60A827D77E0B}" presName="BalanceSpacing" presStyleCnt="0"/>
      <dgm:spPr/>
    </dgm:pt>
    <dgm:pt modelId="{A516593F-1D68-44AC-99D4-10DB76C2CB1E}" type="pres">
      <dgm:prSet presAssocID="{414253CB-398B-4225-A0AB-60A827D77E0B}" presName="BalanceSpacing1" presStyleCnt="0"/>
      <dgm:spPr/>
    </dgm:pt>
    <dgm:pt modelId="{B5E00EC2-EFA4-464E-B4B3-4EDAFBEC1A16}" type="pres">
      <dgm:prSet presAssocID="{86171B19-B54C-4836-9940-642EA82DFD6C}" presName="Accent1Text" presStyleLbl="node1" presStyleIdx="5" presStyleCnt="6" custLinFactNeighborX="-5072" custLinFactNeighborY="-853"/>
      <dgm:spPr/>
      <dgm:t>
        <a:bodyPr/>
        <a:lstStyle/>
        <a:p>
          <a:endParaRPr lang="zh-TW" altLang="en-US"/>
        </a:p>
      </dgm:t>
    </dgm:pt>
  </dgm:ptLst>
  <dgm:cxnLst>
    <dgm:cxn modelId="{C3107D1A-DF14-4490-AB91-7D1FCB327352}" srcId="{414253CB-398B-4225-A0AB-60A827D77E0B}" destId="{7A19C307-9C67-4875-B662-8C179306F36F}" srcOrd="0" destOrd="0" parTransId="{B9796788-D8C3-428A-B9C7-D243851E3078}" sibTransId="{77355C2E-EC21-484D-885A-3CD5476B2514}"/>
    <dgm:cxn modelId="{645E0A65-4F74-44E3-B154-EF3BEA12EAC4}" srcId="{FA3387AD-CA0E-42C1-AA62-2F18C9F85AE6}" destId="{CECC1D70-E6EF-4B39-A3C1-57DD80C5AE2F}" srcOrd="0" destOrd="0" parTransId="{DBFE875C-558A-4770-9116-265D36729543}" sibTransId="{75C0F2B6-EF5A-4885-9AC4-DDE566CC67C6}"/>
    <dgm:cxn modelId="{AFE5456B-86DE-4DDD-AFE8-A6237EB53FA3}" srcId="{0419E533-3991-4216-A219-64BFB10255C5}" destId="{57013269-1259-4E97-BC42-03E422B1B12F}" srcOrd="0" destOrd="0" parTransId="{5811E6E2-BA48-415F-AA4A-0FD1138E1B8B}" sibTransId="{0F97D1B5-1F1E-4E98-B942-D8E39559A91A}"/>
    <dgm:cxn modelId="{74172B98-435B-4990-99F4-3431DB419486}" type="presOf" srcId="{414253CB-398B-4225-A0AB-60A827D77E0B}" destId="{4C832643-EFA3-4E46-B1FD-5E6717E15B7C}" srcOrd="0" destOrd="0" presId="urn:microsoft.com/office/officeart/2008/layout/AlternatingHexagons"/>
    <dgm:cxn modelId="{50C5F88C-A38C-4A88-928C-995BBD8182C0}" type="presOf" srcId="{48724088-7608-42F4-B2A4-53C417BD590B}" destId="{B93C6D56-D642-4EA4-A3D9-DB1A8B8BF723}" srcOrd="0" destOrd="0" presId="urn:microsoft.com/office/officeart/2008/layout/AlternatingHexagons"/>
    <dgm:cxn modelId="{15D3B1F5-1B48-4E93-8005-AEE3E1BA28AA}" type="presOf" srcId="{FA3387AD-CA0E-42C1-AA62-2F18C9F85AE6}" destId="{FBB4C29E-B44B-48D0-8D80-5E70D891DCBD}" srcOrd="0" destOrd="0" presId="urn:microsoft.com/office/officeart/2008/layout/AlternatingHexagons"/>
    <dgm:cxn modelId="{57470F96-A93F-428F-81BA-0FB0E8F02CC4}" type="presOf" srcId="{CECC1D70-E6EF-4B39-A3C1-57DD80C5AE2F}" destId="{67287A41-7F2A-47FA-B7F4-D3A35A41711A}" srcOrd="0" destOrd="0" presId="urn:microsoft.com/office/officeart/2008/layout/AlternatingHexagons"/>
    <dgm:cxn modelId="{7037F339-BE60-4E9C-85AD-C961C2D4D919}" type="presOf" srcId="{86171B19-B54C-4836-9940-642EA82DFD6C}" destId="{B5E00EC2-EFA4-464E-B4B3-4EDAFBEC1A16}" srcOrd="0" destOrd="0" presId="urn:microsoft.com/office/officeart/2008/layout/AlternatingHexagons"/>
    <dgm:cxn modelId="{D22E5CC1-54B4-48EA-AF1E-B7FB7B0341D1}" type="presOf" srcId="{75C0F2B6-EF5A-4885-9AC4-DDE566CC67C6}" destId="{B78E18D7-F3AA-47C9-ACA6-ADE7D16DD70B}" srcOrd="0" destOrd="0" presId="urn:microsoft.com/office/officeart/2008/layout/AlternatingHexagons"/>
    <dgm:cxn modelId="{989C794F-C56D-4352-940D-F7DDE721E7A2}" srcId="{FA3387AD-CA0E-42C1-AA62-2F18C9F85AE6}" destId="{0419E533-3991-4216-A219-64BFB10255C5}" srcOrd="1" destOrd="0" parTransId="{8ABE347B-A582-41F7-B11A-6818AE931E05}" sibTransId="{48724088-7608-42F4-B2A4-53C417BD590B}"/>
    <dgm:cxn modelId="{F5E9866F-9AF0-4EEF-9CC6-63544EF4BB80}" srcId="{FA3387AD-CA0E-42C1-AA62-2F18C9F85AE6}" destId="{414253CB-398B-4225-A0AB-60A827D77E0B}" srcOrd="2" destOrd="0" parTransId="{DE50598E-92F6-4438-B9A5-BA4E01D3C4C1}" sibTransId="{86171B19-B54C-4836-9940-642EA82DFD6C}"/>
    <dgm:cxn modelId="{2F6021D3-C5E4-4A7F-99D0-15267AE785A2}" type="presOf" srcId="{116026A6-AAF2-4B0E-8F66-9ED86803A883}" destId="{9BD61F94-3CBE-472F-AD1A-DB33F0362264}" srcOrd="0" destOrd="0" presId="urn:microsoft.com/office/officeart/2008/layout/AlternatingHexagons"/>
    <dgm:cxn modelId="{3414FE8B-FE38-4405-B2DE-6CAA5A76E22D}" type="presOf" srcId="{57013269-1259-4E97-BC42-03E422B1B12F}" destId="{C386E4F3-1C61-4832-A754-D33C3C3C5089}" srcOrd="0" destOrd="0" presId="urn:microsoft.com/office/officeart/2008/layout/AlternatingHexagons"/>
    <dgm:cxn modelId="{8D1DF620-B33B-41AF-A935-DC79F8028434}" type="presOf" srcId="{7A19C307-9C67-4875-B662-8C179306F36F}" destId="{C1C7387A-73AF-4230-A168-0C16C9E7EEA2}" srcOrd="0" destOrd="0" presId="urn:microsoft.com/office/officeart/2008/layout/AlternatingHexagons"/>
    <dgm:cxn modelId="{9647C006-1917-477D-8238-A41E1A725284}" srcId="{CECC1D70-E6EF-4B39-A3C1-57DD80C5AE2F}" destId="{116026A6-AAF2-4B0E-8F66-9ED86803A883}" srcOrd="0" destOrd="0" parTransId="{AAEE01F1-246E-4C2D-B3AD-C9C02F80C5F0}" sibTransId="{DA840888-4905-47EE-84FA-541E368B65A1}"/>
    <dgm:cxn modelId="{06C8AD98-7154-4A04-B314-657BE856094F}" type="presOf" srcId="{0419E533-3991-4216-A219-64BFB10255C5}" destId="{5FC03F35-665F-4FCC-AA9B-89FB712AEE3A}" srcOrd="0" destOrd="0" presId="urn:microsoft.com/office/officeart/2008/layout/AlternatingHexagons"/>
    <dgm:cxn modelId="{1FA49ED7-8186-4DC3-BFD6-DAEB1F8166AA}" type="presParOf" srcId="{FBB4C29E-B44B-48D0-8D80-5E70D891DCBD}" destId="{9E23A5FB-AF7B-416D-96B4-63D61CA90D64}" srcOrd="0" destOrd="0" presId="urn:microsoft.com/office/officeart/2008/layout/AlternatingHexagons"/>
    <dgm:cxn modelId="{2FED7379-EA76-419B-9956-C5E0F04338C2}" type="presParOf" srcId="{9E23A5FB-AF7B-416D-96B4-63D61CA90D64}" destId="{67287A41-7F2A-47FA-B7F4-D3A35A41711A}" srcOrd="0" destOrd="0" presId="urn:microsoft.com/office/officeart/2008/layout/AlternatingHexagons"/>
    <dgm:cxn modelId="{6E679EF8-066B-4FF9-88A2-1061C255CE55}" type="presParOf" srcId="{9E23A5FB-AF7B-416D-96B4-63D61CA90D64}" destId="{9BD61F94-3CBE-472F-AD1A-DB33F0362264}" srcOrd="1" destOrd="0" presId="urn:microsoft.com/office/officeart/2008/layout/AlternatingHexagons"/>
    <dgm:cxn modelId="{63F94030-DE20-4C7D-BD18-D778FB1F8FE7}" type="presParOf" srcId="{9E23A5FB-AF7B-416D-96B4-63D61CA90D64}" destId="{F820F796-B38B-4275-8AB2-1A2F4C505B2B}" srcOrd="2" destOrd="0" presId="urn:microsoft.com/office/officeart/2008/layout/AlternatingHexagons"/>
    <dgm:cxn modelId="{EFC4206F-4494-452A-8905-6548BEF958BE}" type="presParOf" srcId="{9E23A5FB-AF7B-416D-96B4-63D61CA90D64}" destId="{061DE8F0-A799-4A7A-A45E-98AD0441FC3E}" srcOrd="3" destOrd="0" presId="urn:microsoft.com/office/officeart/2008/layout/AlternatingHexagons"/>
    <dgm:cxn modelId="{D3F50F20-1551-4114-BE05-EF02267B1A96}" type="presParOf" srcId="{9E23A5FB-AF7B-416D-96B4-63D61CA90D64}" destId="{B78E18D7-F3AA-47C9-ACA6-ADE7D16DD70B}" srcOrd="4" destOrd="0" presId="urn:microsoft.com/office/officeart/2008/layout/AlternatingHexagons"/>
    <dgm:cxn modelId="{F184D555-7C76-453D-A7E4-22D62AED98AC}" type="presParOf" srcId="{FBB4C29E-B44B-48D0-8D80-5E70D891DCBD}" destId="{7B328E7A-2D18-4669-83DC-304A6CD2C60C}" srcOrd="1" destOrd="0" presId="urn:microsoft.com/office/officeart/2008/layout/AlternatingHexagons"/>
    <dgm:cxn modelId="{9D644CC6-CD4B-4759-8747-C954BA0B8EFD}" type="presParOf" srcId="{FBB4C29E-B44B-48D0-8D80-5E70D891DCBD}" destId="{D97EF8A5-692F-4F24-9CA0-DF912360E6DD}" srcOrd="2" destOrd="0" presId="urn:microsoft.com/office/officeart/2008/layout/AlternatingHexagons"/>
    <dgm:cxn modelId="{DF5600A7-2891-48E0-A135-9BEEF53D9320}" type="presParOf" srcId="{D97EF8A5-692F-4F24-9CA0-DF912360E6DD}" destId="{5FC03F35-665F-4FCC-AA9B-89FB712AEE3A}" srcOrd="0" destOrd="0" presId="urn:microsoft.com/office/officeart/2008/layout/AlternatingHexagons"/>
    <dgm:cxn modelId="{3669BC6C-2A82-4FBF-9892-E60101CA7D6C}" type="presParOf" srcId="{D97EF8A5-692F-4F24-9CA0-DF912360E6DD}" destId="{C386E4F3-1C61-4832-A754-D33C3C3C5089}" srcOrd="1" destOrd="0" presId="urn:microsoft.com/office/officeart/2008/layout/AlternatingHexagons"/>
    <dgm:cxn modelId="{5DDF2B40-EB7B-4F49-9D92-B0F173C3DB8D}" type="presParOf" srcId="{D97EF8A5-692F-4F24-9CA0-DF912360E6DD}" destId="{18A7FD97-D406-49C7-92CE-F6DB2BEF0901}" srcOrd="2" destOrd="0" presId="urn:microsoft.com/office/officeart/2008/layout/AlternatingHexagons"/>
    <dgm:cxn modelId="{E508D8CD-A7AD-42C9-AE1E-E31FD05C80B5}" type="presParOf" srcId="{D97EF8A5-692F-4F24-9CA0-DF912360E6DD}" destId="{CB0D6B4E-085D-4401-8D1D-F99604423073}" srcOrd="3" destOrd="0" presId="urn:microsoft.com/office/officeart/2008/layout/AlternatingHexagons"/>
    <dgm:cxn modelId="{5B2A6EB9-F920-48DD-8A88-D1F20A9FB76A}" type="presParOf" srcId="{D97EF8A5-692F-4F24-9CA0-DF912360E6DD}" destId="{B93C6D56-D642-4EA4-A3D9-DB1A8B8BF723}" srcOrd="4" destOrd="0" presId="urn:microsoft.com/office/officeart/2008/layout/AlternatingHexagons"/>
    <dgm:cxn modelId="{0BE208F4-754C-454B-AB09-8D0E25C8B6C2}" type="presParOf" srcId="{FBB4C29E-B44B-48D0-8D80-5E70D891DCBD}" destId="{261D4310-015C-4342-A62F-D15F94B0ECFC}" srcOrd="3" destOrd="0" presId="urn:microsoft.com/office/officeart/2008/layout/AlternatingHexagons"/>
    <dgm:cxn modelId="{318343B2-17C7-414D-8F8A-F61D858E455F}" type="presParOf" srcId="{FBB4C29E-B44B-48D0-8D80-5E70D891DCBD}" destId="{E5C57C22-A79A-456A-9D63-548852FCF3EA}" srcOrd="4" destOrd="0" presId="urn:microsoft.com/office/officeart/2008/layout/AlternatingHexagons"/>
    <dgm:cxn modelId="{8F7A5C46-3438-4031-875D-85374D27814B}" type="presParOf" srcId="{E5C57C22-A79A-456A-9D63-548852FCF3EA}" destId="{4C832643-EFA3-4E46-B1FD-5E6717E15B7C}" srcOrd="0" destOrd="0" presId="urn:microsoft.com/office/officeart/2008/layout/AlternatingHexagons"/>
    <dgm:cxn modelId="{BC400605-AEBE-424C-B808-55CCC396C940}" type="presParOf" srcId="{E5C57C22-A79A-456A-9D63-548852FCF3EA}" destId="{C1C7387A-73AF-4230-A168-0C16C9E7EEA2}" srcOrd="1" destOrd="0" presId="urn:microsoft.com/office/officeart/2008/layout/AlternatingHexagons"/>
    <dgm:cxn modelId="{5C011EDD-AA6A-452B-B67E-724AF879D925}" type="presParOf" srcId="{E5C57C22-A79A-456A-9D63-548852FCF3EA}" destId="{07429FAA-0E59-43C9-A269-99F548AAD754}" srcOrd="2" destOrd="0" presId="urn:microsoft.com/office/officeart/2008/layout/AlternatingHexagons"/>
    <dgm:cxn modelId="{6DDFE8C8-FC7B-4DAE-B787-EFB7A126BB27}" type="presParOf" srcId="{E5C57C22-A79A-456A-9D63-548852FCF3EA}" destId="{A516593F-1D68-44AC-99D4-10DB76C2CB1E}" srcOrd="3" destOrd="0" presId="urn:microsoft.com/office/officeart/2008/layout/AlternatingHexagons"/>
    <dgm:cxn modelId="{20369F74-7E75-4719-A972-B01A8D4505EA}" type="presParOf" srcId="{E5C57C22-A79A-456A-9D63-548852FCF3EA}" destId="{B5E00EC2-EFA4-464E-B4B3-4EDAFBEC1A16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C097CD9-A3B9-4439-9E5C-42D40DEB785C}" type="doc">
      <dgm:prSet loTypeId="urn:microsoft.com/office/officeart/2005/8/layout/bProcess4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AC360EA6-830E-4C31-947E-B215DA829DDC}">
      <dgm:prSet phldrT="[文字]"/>
      <dgm:spPr/>
      <dgm:t>
        <a:bodyPr/>
        <a:lstStyle/>
        <a:p>
          <a:r>
            <a:rPr lang="zh-TW" altLang="en-US" dirty="0" smtClean="0"/>
            <a:t>西方政府債務多</a:t>
          </a:r>
          <a:endParaRPr lang="en-US" altLang="zh-TW" dirty="0" smtClean="0"/>
        </a:p>
      </dgm:t>
    </dgm:pt>
    <dgm:pt modelId="{04E55FC6-2CEB-4BB2-B714-1B1F52E6F90F}" type="parTrans" cxnId="{AC6FB5F4-D537-4735-BA63-84AAD89962D9}">
      <dgm:prSet/>
      <dgm:spPr/>
      <dgm:t>
        <a:bodyPr/>
        <a:lstStyle/>
        <a:p>
          <a:endParaRPr lang="zh-TW" altLang="en-US"/>
        </a:p>
      </dgm:t>
    </dgm:pt>
    <dgm:pt modelId="{57D99A9B-0D6F-406C-90EF-AE7B77BF2931}" type="sibTrans" cxnId="{AC6FB5F4-D537-4735-BA63-84AAD89962D9}">
      <dgm:prSet/>
      <dgm:spPr/>
      <dgm:t>
        <a:bodyPr/>
        <a:lstStyle/>
        <a:p>
          <a:endParaRPr lang="zh-TW" altLang="en-US"/>
        </a:p>
      </dgm:t>
    </dgm:pt>
    <dgm:pt modelId="{49BFE45D-E790-4C28-8D37-6CEB84A82CC6}">
      <dgm:prSet phldrT="[文字]"/>
      <dgm:spPr/>
      <dgm:t>
        <a:bodyPr/>
        <a:lstStyle/>
        <a:p>
          <a:r>
            <a:rPr lang="zh-TW" altLang="en-US" dirty="0" smtClean="0"/>
            <a:t>中國債務穩定</a:t>
          </a:r>
          <a:endParaRPr lang="zh-TW" altLang="en-US" dirty="0"/>
        </a:p>
      </dgm:t>
    </dgm:pt>
    <dgm:pt modelId="{FD38B726-9269-4BA5-AF27-E2C7237C0083}" type="parTrans" cxnId="{80C2DCF9-062B-4F76-A681-3179698A0FC0}">
      <dgm:prSet/>
      <dgm:spPr/>
      <dgm:t>
        <a:bodyPr/>
        <a:lstStyle/>
        <a:p>
          <a:endParaRPr lang="zh-TW" altLang="en-US"/>
        </a:p>
      </dgm:t>
    </dgm:pt>
    <dgm:pt modelId="{6BA2E754-1999-4BA5-96AA-AF5728E316C9}" type="sibTrans" cxnId="{80C2DCF9-062B-4F76-A681-3179698A0FC0}">
      <dgm:prSet/>
      <dgm:spPr/>
      <dgm:t>
        <a:bodyPr/>
        <a:lstStyle/>
        <a:p>
          <a:endParaRPr lang="zh-TW" altLang="en-US"/>
        </a:p>
      </dgm:t>
    </dgm:pt>
    <dgm:pt modelId="{BEBE2E01-72B5-4A1D-ADE1-9C327A9FE14C}">
      <dgm:prSet phldrT="[文字]"/>
      <dgm:spPr/>
      <dgm:t>
        <a:bodyPr/>
        <a:lstStyle/>
        <a:p>
          <a:r>
            <a:rPr lang="zh-TW" altLang="en-US" dirty="0" smtClean="0"/>
            <a:t>已開發國家債台高築</a:t>
          </a:r>
          <a:endParaRPr lang="zh-TW" altLang="en-US" dirty="0"/>
        </a:p>
      </dgm:t>
    </dgm:pt>
    <dgm:pt modelId="{D8BD918A-4663-49DB-88E2-26C36797001B}" type="parTrans" cxnId="{0F431232-5C6E-43C2-A783-1109D3F38827}">
      <dgm:prSet/>
      <dgm:spPr/>
      <dgm:t>
        <a:bodyPr/>
        <a:lstStyle/>
        <a:p>
          <a:endParaRPr lang="zh-TW" altLang="en-US"/>
        </a:p>
      </dgm:t>
    </dgm:pt>
    <dgm:pt modelId="{CA21606A-841C-458A-BD8D-DAAEBD24C6C7}" type="sibTrans" cxnId="{0F431232-5C6E-43C2-A783-1109D3F38827}">
      <dgm:prSet/>
      <dgm:spPr/>
      <dgm:t>
        <a:bodyPr/>
        <a:lstStyle/>
        <a:p>
          <a:endParaRPr lang="zh-TW" altLang="en-US"/>
        </a:p>
      </dgm:t>
    </dgm:pt>
    <dgm:pt modelId="{88DA63E0-7323-41F4-9969-9AACA5214A86}">
      <dgm:prSet phldrT="[文字]"/>
      <dgm:spPr/>
      <dgm:t>
        <a:bodyPr/>
        <a:lstStyle/>
        <a:p>
          <a:r>
            <a:rPr lang="zh-TW" altLang="en-US" dirty="0" smtClean="0"/>
            <a:t>中國經濟上升</a:t>
          </a:r>
          <a:endParaRPr lang="zh-TW" altLang="en-US" dirty="0"/>
        </a:p>
      </dgm:t>
    </dgm:pt>
    <dgm:pt modelId="{19C69C23-6C61-4A21-85A8-33EA1704C438}" type="parTrans" cxnId="{262B04F8-2F5F-43BF-B07C-F3C2F378FAFC}">
      <dgm:prSet/>
      <dgm:spPr/>
      <dgm:t>
        <a:bodyPr/>
        <a:lstStyle/>
        <a:p>
          <a:endParaRPr lang="zh-TW" altLang="en-US"/>
        </a:p>
      </dgm:t>
    </dgm:pt>
    <dgm:pt modelId="{892D9280-36D3-4590-B754-FE58D8C8BF58}" type="sibTrans" cxnId="{262B04F8-2F5F-43BF-B07C-F3C2F378FAFC}">
      <dgm:prSet/>
      <dgm:spPr/>
      <dgm:t>
        <a:bodyPr/>
        <a:lstStyle/>
        <a:p>
          <a:endParaRPr lang="zh-TW" altLang="en-US"/>
        </a:p>
      </dgm:t>
    </dgm:pt>
    <dgm:pt modelId="{CAD5234E-2BEB-4C19-9AF3-223736C5D142}">
      <dgm:prSet phldrT="[文字]"/>
      <dgm:spPr/>
      <dgm:t>
        <a:bodyPr/>
        <a:lstStyle/>
        <a:p>
          <a:r>
            <a:rPr lang="zh-TW" altLang="en-US" dirty="0" smtClean="0"/>
            <a:t>經濟增幅開發中國家</a:t>
          </a:r>
          <a:endParaRPr lang="zh-TW" altLang="en-US" dirty="0"/>
        </a:p>
      </dgm:t>
    </dgm:pt>
    <dgm:pt modelId="{E86104F3-9BCF-438E-8470-651645A9E773}" type="parTrans" cxnId="{9CB68491-A298-4E9C-AC3C-7E2C163BDAB7}">
      <dgm:prSet/>
      <dgm:spPr/>
      <dgm:t>
        <a:bodyPr/>
        <a:lstStyle/>
        <a:p>
          <a:endParaRPr lang="zh-TW" altLang="en-US"/>
        </a:p>
      </dgm:t>
    </dgm:pt>
    <dgm:pt modelId="{2C3C6DBA-071E-432D-9A84-0E2E1CEDEDA7}" type="sibTrans" cxnId="{9CB68491-A298-4E9C-AC3C-7E2C163BDAB7}">
      <dgm:prSet/>
      <dgm:spPr/>
      <dgm:t>
        <a:bodyPr/>
        <a:lstStyle/>
        <a:p>
          <a:endParaRPr lang="zh-TW" altLang="en-US"/>
        </a:p>
      </dgm:t>
    </dgm:pt>
    <dgm:pt modelId="{6FC6FB21-EA94-42B8-AED2-963E05717A62}">
      <dgm:prSet phldrT="[文字]"/>
      <dgm:spPr/>
      <dgm:t>
        <a:bodyPr/>
        <a:lstStyle/>
        <a:p>
          <a:r>
            <a:rPr lang="zh-TW" altLang="en-US" dirty="0" smtClean="0"/>
            <a:t>中國超越美國</a:t>
          </a:r>
          <a:endParaRPr lang="zh-TW" altLang="en-US" dirty="0"/>
        </a:p>
      </dgm:t>
    </dgm:pt>
    <dgm:pt modelId="{E0FDCE49-1860-48ED-B457-D20475657723}" type="parTrans" cxnId="{85BDA432-D06C-4824-A0AC-0A4584936AEC}">
      <dgm:prSet/>
      <dgm:spPr/>
      <dgm:t>
        <a:bodyPr/>
        <a:lstStyle/>
        <a:p>
          <a:endParaRPr lang="zh-TW" altLang="en-US"/>
        </a:p>
      </dgm:t>
    </dgm:pt>
    <dgm:pt modelId="{C88A2C5A-EB6E-4587-9C3E-1610BFF7F384}" type="sibTrans" cxnId="{85BDA432-D06C-4824-A0AC-0A4584936AEC}">
      <dgm:prSet/>
      <dgm:spPr/>
      <dgm:t>
        <a:bodyPr/>
        <a:lstStyle/>
        <a:p>
          <a:endParaRPr lang="zh-TW" altLang="en-US"/>
        </a:p>
      </dgm:t>
    </dgm:pt>
    <dgm:pt modelId="{BCF9CD6B-59CC-4723-96DD-491A763EBAFE}">
      <dgm:prSet phldrT="[文字]"/>
      <dgm:spPr/>
      <dgm:t>
        <a:bodyPr/>
        <a:lstStyle/>
        <a:p>
          <a:r>
            <a:rPr lang="zh-TW" altLang="en-US" dirty="0" smtClean="0"/>
            <a:t>中國印度消費市場力</a:t>
          </a:r>
          <a:endParaRPr lang="zh-TW" altLang="en-US" dirty="0"/>
        </a:p>
      </dgm:t>
    </dgm:pt>
    <dgm:pt modelId="{5E3FBD40-6825-4A6D-8FFD-4648605F30DC}" type="parTrans" cxnId="{93141B6E-EACB-4341-B3DE-C3D786E55725}">
      <dgm:prSet/>
      <dgm:spPr/>
      <dgm:t>
        <a:bodyPr/>
        <a:lstStyle/>
        <a:p>
          <a:endParaRPr lang="zh-TW" altLang="en-US"/>
        </a:p>
      </dgm:t>
    </dgm:pt>
    <dgm:pt modelId="{2C8202B1-7284-4634-8083-4B85EEE61FB8}" type="sibTrans" cxnId="{93141B6E-EACB-4341-B3DE-C3D786E55725}">
      <dgm:prSet/>
      <dgm:spPr/>
      <dgm:t>
        <a:bodyPr/>
        <a:lstStyle/>
        <a:p>
          <a:endParaRPr lang="zh-TW" altLang="en-US"/>
        </a:p>
      </dgm:t>
    </dgm:pt>
    <dgm:pt modelId="{9222E573-6FB1-4971-A93C-56364AD10259}">
      <dgm:prSet phldrT="[文字]"/>
      <dgm:spPr/>
      <dgm:t>
        <a:bodyPr/>
        <a:lstStyle/>
        <a:p>
          <a:r>
            <a:rPr lang="zh-TW" altLang="en-US" dirty="0" smtClean="0"/>
            <a:t>原物料價格隨之拉抬</a:t>
          </a:r>
          <a:endParaRPr lang="zh-TW" altLang="en-US" dirty="0"/>
        </a:p>
      </dgm:t>
    </dgm:pt>
    <dgm:pt modelId="{395E56CD-91BE-4383-8728-BD0162D44156}" type="parTrans" cxnId="{3D32E119-8D1D-4472-A284-8688F5B37FB5}">
      <dgm:prSet/>
      <dgm:spPr/>
      <dgm:t>
        <a:bodyPr/>
        <a:lstStyle/>
        <a:p>
          <a:endParaRPr lang="zh-TW" altLang="en-US"/>
        </a:p>
      </dgm:t>
    </dgm:pt>
    <dgm:pt modelId="{59A71C91-8ECB-4214-BCE2-12661B017A78}" type="sibTrans" cxnId="{3D32E119-8D1D-4472-A284-8688F5B37FB5}">
      <dgm:prSet/>
      <dgm:spPr/>
      <dgm:t>
        <a:bodyPr/>
        <a:lstStyle/>
        <a:p>
          <a:endParaRPr lang="zh-TW" altLang="en-US"/>
        </a:p>
      </dgm:t>
    </dgm:pt>
    <dgm:pt modelId="{6BFC33D4-336C-4490-A651-411F0968A285}">
      <dgm:prSet phldrT="[文字]"/>
      <dgm:spPr/>
      <dgm:t>
        <a:bodyPr/>
        <a:lstStyle/>
        <a:p>
          <a:r>
            <a:rPr lang="zh-TW" altLang="en-US" dirty="0" smtClean="0"/>
            <a:t>儲蓄率高</a:t>
          </a:r>
          <a:endParaRPr lang="zh-TW" altLang="en-US" dirty="0"/>
        </a:p>
      </dgm:t>
    </dgm:pt>
    <dgm:pt modelId="{6BB6CE0A-66BE-4A83-922C-4E8928F50982}" type="parTrans" cxnId="{9163AB6D-668C-4A6D-A536-99A8946708AD}">
      <dgm:prSet/>
      <dgm:spPr/>
      <dgm:t>
        <a:bodyPr/>
        <a:lstStyle/>
        <a:p>
          <a:endParaRPr lang="zh-TW" altLang="en-US"/>
        </a:p>
      </dgm:t>
    </dgm:pt>
    <dgm:pt modelId="{8A6F3FCF-3DF6-4FD8-8802-B534BE31B8E3}" type="sibTrans" cxnId="{9163AB6D-668C-4A6D-A536-99A8946708AD}">
      <dgm:prSet/>
      <dgm:spPr/>
      <dgm:t>
        <a:bodyPr/>
        <a:lstStyle/>
        <a:p>
          <a:endParaRPr lang="zh-TW" altLang="en-US"/>
        </a:p>
      </dgm:t>
    </dgm:pt>
    <dgm:pt modelId="{91905BB4-7D99-4569-B9F1-A16492401682}" type="pres">
      <dgm:prSet presAssocID="{9C097CD9-A3B9-4439-9E5C-42D40DEB785C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740DD3EA-E9FE-4E2D-AB47-B0E555671C74}" type="pres">
      <dgm:prSet presAssocID="{AC360EA6-830E-4C31-947E-B215DA829DDC}" presName="compNode" presStyleCnt="0"/>
      <dgm:spPr/>
    </dgm:pt>
    <dgm:pt modelId="{BCA17C7B-1B82-4E5C-AE62-72E12071E9A5}" type="pres">
      <dgm:prSet presAssocID="{AC360EA6-830E-4C31-947E-B215DA829DDC}" presName="dummyConnPt" presStyleCnt="0"/>
      <dgm:spPr/>
    </dgm:pt>
    <dgm:pt modelId="{2FB4335B-FE78-4D3E-9530-78D3A2F603B4}" type="pres">
      <dgm:prSet presAssocID="{AC360EA6-830E-4C31-947E-B215DA829DDC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DFA091-9469-4CD1-81A3-420EC42BCAFE}" type="pres">
      <dgm:prSet presAssocID="{57D99A9B-0D6F-406C-90EF-AE7B77BF2931}" presName="sibTrans" presStyleLbl="bgSibTrans2D1" presStyleIdx="0" presStyleCnt="8"/>
      <dgm:spPr/>
      <dgm:t>
        <a:bodyPr/>
        <a:lstStyle/>
        <a:p>
          <a:endParaRPr lang="zh-TW" altLang="en-US"/>
        </a:p>
      </dgm:t>
    </dgm:pt>
    <dgm:pt modelId="{DC6E42BE-2B7C-4FC4-9906-8A76378D05E7}" type="pres">
      <dgm:prSet presAssocID="{49BFE45D-E790-4C28-8D37-6CEB84A82CC6}" presName="compNode" presStyleCnt="0"/>
      <dgm:spPr/>
    </dgm:pt>
    <dgm:pt modelId="{250345C1-6960-4F79-9224-EA60DB36D2E8}" type="pres">
      <dgm:prSet presAssocID="{49BFE45D-E790-4C28-8D37-6CEB84A82CC6}" presName="dummyConnPt" presStyleCnt="0"/>
      <dgm:spPr/>
    </dgm:pt>
    <dgm:pt modelId="{8BBA7986-7504-4059-B7F2-BC6EC25CF84F}" type="pres">
      <dgm:prSet presAssocID="{49BFE45D-E790-4C28-8D37-6CEB84A82CC6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070D51-7F51-49B2-B0CD-82CE354A0D42}" type="pres">
      <dgm:prSet presAssocID="{6BA2E754-1999-4BA5-96AA-AF5728E316C9}" presName="sibTrans" presStyleLbl="bgSibTrans2D1" presStyleIdx="1" presStyleCnt="8"/>
      <dgm:spPr/>
      <dgm:t>
        <a:bodyPr/>
        <a:lstStyle/>
        <a:p>
          <a:endParaRPr lang="zh-TW" altLang="en-US"/>
        </a:p>
      </dgm:t>
    </dgm:pt>
    <dgm:pt modelId="{816E2EC0-7808-4799-8408-77A62F5FE680}" type="pres">
      <dgm:prSet presAssocID="{BEBE2E01-72B5-4A1D-ADE1-9C327A9FE14C}" presName="compNode" presStyleCnt="0"/>
      <dgm:spPr/>
    </dgm:pt>
    <dgm:pt modelId="{C64D3E95-D663-4923-8617-C7D880EE272F}" type="pres">
      <dgm:prSet presAssocID="{BEBE2E01-72B5-4A1D-ADE1-9C327A9FE14C}" presName="dummyConnPt" presStyleCnt="0"/>
      <dgm:spPr/>
    </dgm:pt>
    <dgm:pt modelId="{FB385BB0-A9EE-4254-9324-85EB8DA6F9F0}" type="pres">
      <dgm:prSet presAssocID="{BEBE2E01-72B5-4A1D-ADE1-9C327A9FE14C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4546F4-1049-4B61-BB6E-B8EB0DD53680}" type="pres">
      <dgm:prSet presAssocID="{CA21606A-841C-458A-BD8D-DAAEBD24C6C7}" presName="sibTrans" presStyleLbl="bgSibTrans2D1" presStyleIdx="2" presStyleCnt="8"/>
      <dgm:spPr/>
      <dgm:t>
        <a:bodyPr/>
        <a:lstStyle/>
        <a:p>
          <a:endParaRPr lang="zh-TW" altLang="en-US"/>
        </a:p>
      </dgm:t>
    </dgm:pt>
    <dgm:pt modelId="{7913552A-9CEE-4DB4-8483-0BFCC2454377}" type="pres">
      <dgm:prSet presAssocID="{88DA63E0-7323-41F4-9969-9AACA5214A86}" presName="compNode" presStyleCnt="0"/>
      <dgm:spPr/>
    </dgm:pt>
    <dgm:pt modelId="{B4D15F14-0935-4FAD-AA43-78BE55F54567}" type="pres">
      <dgm:prSet presAssocID="{88DA63E0-7323-41F4-9969-9AACA5214A86}" presName="dummyConnPt" presStyleCnt="0"/>
      <dgm:spPr/>
    </dgm:pt>
    <dgm:pt modelId="{19561BFA-4841-4764-86BF-B17896E7F58F}" type="pres">
      <dgm:prSet presAssocID="{88DA63E0-7323-41F4-9969-9AACA5214A86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68C49F-C97D-4CDD-BAF9-43AA236EFE65}" type="pres">
      <dgm:prSet presAssocID="{892D9280-36D3-4590-B754-FE58D8C8BF58}" presName="sibTrans" presStyleLbl="bgSibTrans2D1" presStyleIdx="3" presStyleCnt="8"/>
      <dgm:spPr/>
      <dgm:t>
        <a:bodyPr/>
        <a:lstStyle/>
        <a:p>
          <a:endParaRPr lang="zh-TW" altLang="en-US"/>
        </a:p>
      </dgm:t>
    </dgm:pt>
    <dgm:pt modelId="{95248D76-9968-4136-8FB6-04CED8C39C9A}" type="pres">
      <dgm:prSet presAssocID="{CAD5234E-2BEB-4C19-9AF3-223736C5D142}" presName="compNode" presStyleCnt="0"/>
      <dgm:spPr/>
    </dgm:pt>
    <dgm:pt modelId="{DE97F929-628F-46EE-94AB-2B58C3342DB3}" type="pres">
      <dgm:prSet presAssocID="{CAD5234E-2BEB-4C19-9AF3-223736C5D142}" presName="dummyConnPt" presStyleCnt="0"/>
      <dgm:spPr/>
    </dgm:pt>
    <dgm:pt modelId="{160B9531-C59B-409C-9826-F182348D578A}" type="pres">
      <dgm:prSet presAssocID="{CAD5234E-2BEB-4C19-9AF3-223736C5D142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7879CED-29C6-44CE-B691-1ABB30EE7EB4}" type="pres">
      <dgm:prSet presAssocID="{2C3C6DBA-071E-432D-9A84-0E2E1CEDEDA7}" presName="sibTrans" presStyleLbl="bgSibTrans2D1" presStyleIdx="4" presStyleCnt="8"/>
      <dgm:spPr/>
      <dgm:t>
        <a:bodyPr/>
        <a:lstStyle/>
        <a:p>
          <a:endParaRPr lang="zh-TW" altLang="en-US"/>
        </a:p>
      </dgm:t>
    </dgm:pt>
    <dgm:pt modelId="{C55EA4E6-F90E-4203-B974-17AB69E82E77}" type="pres">
      <dgm:prSet presAssocID="{6FC6FB21-EA94-42B8-AED2-963E05717A62}" presName="compNode" presStyleCnt="0"/>
      <dgm:spPr/>
    </dgm:pt>
    <dgm:pt modelId="{53E4AD1B-C821-4720-A2A9-6F06723CAD83}" type="pres">
      <dgm:prSet presAssocID="{6FC6FB21-EA94-42B8-AED2-963E05717A62}" presName="dummyConnPt" presStyleCnt="0"/>
      <dgm:spPr/>
    </dgm:pt>
    <dgm:pt modelId="{910CCC9C-DBDF-483E-8CEF-C8D6C6961398}" type="pres">
      <dgm:prSet presAssocID="{6FC6FB21-EA94-42B8-AED2-963E05717A62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1779C4-A7F3-4109-A9F9-92D0DAFA8685}" type="pres">
      <dgm:prSet presAssocID="{C88A2C5A-EB6E-4587-9C3E-1610BFF7F384}" presName="sibTrans" presStyleLbl="bgSibTrans2D1" presStyleIdx="5" presStyleCnt="8"/>
      <dgm:spPr/>
      <dgm:t>
        <a:bodyPr/>
        <a:lstStyle/>
        <a:p>
          <a:endParaRPr lang="zh-TW" altLang="en-US"/>
        </a:p>
      </dgm:t>
    </dgm:pt>
    <dgm:pt modelId="{44215DD8-94DF-4FD6-AF43-C713C08DAD9E}" type="pres">
      <dgm:prSet presAssocID="{BCF9CD6B-59CC-4723-96DD-491A763EBAFE}" presName="compNode" presStyleCnt="0"/>
      <dgm:spPr/>
    </dgm:pt>
    <dgm:pt modelId="{6E884AE1-9217-467B-A007-545AC7B7A0CA}" type="pres">
      <dgm:prSet presAssocID="{BCF9CD6B-59CC-4723-96DD-491A763EBAFE}" presName="dummyConnPt" presStyleCnt="0"/>
      <dgm:spPr/>
    </dgm:pt>
    <dgm:pt modelId="{2698C6BC-9D91-4199-9BD5-2530461A8A9C}" type="pres">
      <dgm:prSet presAssocID="{BCF9CD6B-59CC-4723-96DD-491A763EBAFE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307A68-D137-4904-B49B-55BCC6CD51B5}" type="pres">
      <dgm:prSet presAssocID="{2C8202B1-7284-4634-8083-4B85EEE61FB8}" presName="sibTrans" presStyleLbl="bgSibTrans2D1" presStyleIdx="6" presStyleCnt="8"/>
      <dgm:spPr/>
      <dgm:t>
        <a:bodyPr/>
        <a:lstStyle/>
        <a:p>
          <a:endParaRPr lang="zh-TW" altLang="en-US"/>
        </a:p>
      </dgm:t>
    </dgm:pt>
    <dgm:pt modelId="{5D5A3B1A-45EF-4528-B078-DAD3A6E747E1}" type="pres">
      <dgm:prSet presAssocID="{9222E573-6FB1-4971-A93C-56364AD10259}" presName="compNode" presStyleCnt="0"/>
      <dgm:spPr/>
    </dgm:pt>
    <dgm:pt modelId="{6458A2B3-1B46-4A62-8E1E-34182438E65E}" type="pres">
      <dgm:prSet presAssocID="{9222E573-6FB1-4971-A93C-56364AD10259}" presName="dummyConnPt" presStyleCnt="0"/>
      <dgm:spPr/>
    </dgm:pt>
    <dgm:pt modelId="{77949E14-7F61-4C1E-8E3E-B3CF84235EA4}" type="pres">
      <dgm:prSet presAssocID="{9222E573-6FB1-4971-A93C-56364AD10259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6B808F-7FCB-41AA-921F-F92604569208}" type="pres">
      <dgm:prSet presAssocID="{59A71C91-8ECB-4214-BCE2-12661B017A78}" presName="sibTrans" presStyleLbl="bgSibTrans2D1" presStyleIdx="7" presStyleCnt="8"/>
      <dgm:spPr/>
      <dgm:t>
        <a:bodyPr/>
        <a:lstStyle/>
        <a:p>
          <a:endParaRPr lang="zh-TW" altLang="en-US"/>
        </a:p>
      </dgm:t>
    </dgm:pt>
    <dgm:pt modelId="{F13A6356-648E-4AAA-91E2-771E38C72781}" type="pres">
      <dgm:prSet presAssocID="{6BFC33D4-336C-4490-A651-411F0968A285}" presName="compNode" presStyleCnt="0"/>
      <dgm:spPr/>
    </dgm:pt>
    <dgm:pt modelId="{1A601ABA-5DE8-4FC5-B96B-FB5D41AB1E3E}" type="pres">
      <dgm:prSet presAssocID="{6BFC33D4-336C-4490-A651-411F0968A285}" presName="dummyConnPt" presStyleCnt="0"/>
      <dgm:spPr/>
    </dgm:pt>
    <dgm:pt modelId="{F6197717-8C91-4B4D-AF4D-A29CB265739F}" type="pres">
      <dgm:prSet presAssocID="{6BFC33D4-336C-4490-A651-411F0968A285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4E012EB-F654-471D-8016-B6CA5AE0364C}" type="presOf" srcId="{6FC6FB21-EA94-42B8-AED2-963E05717A62}" destId="{910CCC9C-DBDF-483E-8CEF-C8D6C6961398}" srcOrd="0" destOrd="0" presId="urn:microsoft.com/office/officeart/2005/8/layout/bProcess4"/>
    <dgm:cxn modelId="{C7B62B32-CB0F-43A2-9A77-05C40BC5D940}" type="presOf" srcId="{BEBE2E01-72B5-4A1D-ADE1-9C327A9FE14C}" destId="{FB385BB0-A9EE-4254-9324-85EB8DA6F9F0}" srcOrd="0" destOrd="0" presId="urn:microsoft.com/office/officeart/2005/8/layout/bProcess4"/>
    <dgm:cxn modelId="{741A29A7-0F5C-4AAE-884C-934276C14065}" type="presOf" srcId="{CA21606A-841C-458A-BD8D-DAAEBD24C6C7}" destId="{994546F4-1049-4B61-BB6E-B8EB0DD53680}" srcOrd="0" destOrd="0" presId="urn:microsoft.com/office/officeart/2005/8/layout/bProcess4"/>
    <dgm:cxn modelId="{949BBE25-23E6-4308-B235-6ADC0DB1BDF8}" type="presOf" srcId="{88DA63E0-7323-41F4-9969-9AACA5214A86}" destId="{19561BFA-4841-4764-86BF-B17896E7F58F}" srcOrd="0" destOrd="0" presId="urn:microsoft.com/office/officeart/2005/8/layout/bProcess4"/>
    <dgm:cxn modelId="{0D7F3C34-B00D-4A38-BC67-52FFCCF60ED7}" type="presOf" srcId="{6BA2E754-1999-4BA5-96AA-AF5728E316C9}" destId="{54070D51-7F51-49B2-B0CD-82CE354A0D42}" srcOrd="0" destOrd="0" presId="urn:microsoft.com/office/officeart/2005/8/layout/bProcess4"/>
    <dgm:cxn modelId="{9CB68491-A298-4E9C-AC3C-7E2C163BDAB7}" srcId="{9C097CD9-A3B9-4439-9E5C-42D40DEB785C}" destId="{CAD5234E-2BEB-4C19-9AF3-223736C5D142}" srcOrd="4" destOrd="0" parTransId="{E86104F3-9BCF-438E-8470-651645A9E773}" sibTransId="{2C3C6DBA-071E-432D-9A84-0E2E1CEDEDA7}"/>
    <dgm:cxn modelId="{A58019C9-2112-4826-85CE-547BFE993893}" type="presOf" srcId="{CAD5234E-2BEB-4C19-9AF3-223736C5D142}" destId="{160B9531-C59B-409C-9826-F182348D578A}" srcOrd="0" destOrd="0" presId="urn:microsoft.com/office/officeart/2005/8/layout/bProcess4"/>
    <dgm:cxn modelId="{AC6FB5F4-D537-4735-BA63-84AAD89962D9}" srcId="{9C097CD9-A3B9-4439-9E5C-42D40DEB785C}" destId="{AC360EA6-830E-4C31-947E-B215DA829DDC}" srcOrd="0" destOrd="0" parTransId="{04E55FC6-2CEB-4BB2-B714-1B1F52E6F90F}" sibTransId="{57D99A9B-0D6F-406C-90EF-AE7B77BF2931}"/>
    <dgm:cxn modelId="{643459B5-749B-4679-8FA2-6F282A35972E}" type="presOf" srcId="{2C3C6DBA-071E-432D-9A84-0E2E1CEDEDA7}" destId="{47879CED-29C6-44CE-B691-1ABB30EE7EB4}" srcOrd="0" destOrd="0" presId="urn:microsoft.com/office/officeart/2005/8/layout/bProcess4"/>
    <dgm:cxn modelId="{80C2DCF9-062B-4F76-A681-3179698A0FC0}" srcId="{9C097CD9-A3B9-4439-9E5C-42D40DEB785C}" destId="{49BFE45D-E790-4C28-8D37-6CEB84A82CC6}" srcOrd="1" destOrd="0" parTransId="{FD38B726-9269-4BA5-AF27-E2C7237C0083}" sibTransId="{6BA2E754-1999-4BA5-96AA-AF5728E316C9}"/>
    <dgm:cxn modelId="{FCBFEF3E-7FEE-48F7-A20A-F6ABACBA7496}" type="presOf" srcId="{9C097CD9-A3B9-4439-9E5C-42D40DEB785C}" destId="{91905BB4-7D99-4569-B9F1-A16492401682}" srcOrd="0" destOrd="0" presId="urn:microsoft.com/office/officeart/2005/8/layout/bProcess4"/>
    <dgm:cxn modelId="{3D32E119-8D1D-4472-A284-8688F5B37FB5}" srcId="{9C097CD9-A3B9-4439-9E5C-42D40DEB785C}" destId="{9222E573-6FB1-4971-A93C-56364AD10259}" srcOrd="7" destOrd="0" parTransId="{395E56CD-91BE-4383-8728-BD0162D44156}" sibTransId="{59A71C91-8ECB-4214-BCE2-12661B017A78}"/>
    <dgm:cxn modelId="{EFB61618-F80F-41C3-A357-B6B30E6C8EB5}" type="presOf" srcId="{57D99A9B-0D6F-406C-90EF-AE7B77BF2931}" destId="{46DFA091-9469-4CD1-81A3-420EC42BCAFE}" srcOrd="0" destOrd="0" presId="urn:microsoft.com/office/officeart/2005/8/layout/bProcess4"/>
    <dgm:cxn modelId="{27FBDF4F-B419-47D8-8519-BA369B997AA1}" type="presOf" srcId="{BCF9CD6B-59CC-4723-96DD-491A763EBAFE}" destId="{2698C6BC-9D91-4199-9BD5-2530461A8A9C}" srcOrd="0" destOrd="0" presId="urn:microsoft.com/office/officeart/2005/8/layout/bProcess4"/>
    <dgm:cxn modelId="{85BDA432-D06C-4824-A0AC-0A4584936AEC}" srcId="{9C097CD9-A3B9-4439-9E5C-42D40DEB785C}" destId="{6FC6FB21-EA94-42B8-AED2-963E05717A62}" srcOrd="5" destOrd="0" parTransId="{E0FDCE49-1860-48ED-B457-D20475657723}" sibTransId="{C88A2C5A-EB6E-4587-9C3E-1610BFF7F384}"/>
    <dgm:cxn modelId="{0F431232-5C6E-43C2-A783-1109D3F38827}" srcId="{9C097CD9-A3B9-4439-9E5C-42D40DEB785C}" destId="{BEBE2E01-72B5-4A1D-ADE1-9C327A9FE14C}" srcOrd="2" destOrd="0" parTransId="{D8BD918A-4663-49DB-88E2-26C36797001B}" sibTransId="{CA21606A-841C-458A-BD8D-DAAEBD24C6C7}"/>
    <dgm:cxn modelId="{892DAA43-69F9-44EC-8E97-F5FAB2B3F8A8}" type="presOf" srcId="{59A71C91-8ECB-4214-BCE2-12661B017A78}" destId="{B16B808F-7FCB-41AA-921F-F92604569208}" srcOrd="0" destOrd="0" presId="urn:microsoft.com/office/officeart/2005/8/layout/bProcess4"/>
    <dgm:cxn modelId="{935C0F77-DC94-4742-BFD2-6EB924EDC8D5}" type="presOf" srcId="{9222E573-6FB1-4971-A93C-56364AD10259}" destId="{77949E14-7F61-4C1E-8E3E-B3CF84235EA4}" srcOrd="0" destOrd="0" presId="urn:microsoft.com/office/officeart/2005/8/layout/bProcess4"/>
    <dgm:cxn modelId="{9163AB6D-668C-4A6D-A536-99A8946708AD}" srcId="{9C097CD9-A3B9-4439-9E5C-42D40DEB785C}" destId="{6BFC33D4-336C-4490-A651-411F0968A285}" srcOrd="8" destOrd="0" parTransId="{6BB6CE0A-66BE-4A83-922C-4E8928F50982}" sibTransId="{8A6F3FCF-3DF6-4FD8-8802-B534BE31B8E3}"/>
    <dgm:cxn modelId="{5A8C5276-FD28-4C09-B611-A6FDADB48F98}" type="presOf" srcId="{6BFC33D4-336C-4490-A651-411F0968A285}" destId="{F6197717-8C91-4B4D-AF4D-A29CB265739F}" srcOrd="0" destOrd="0" presId="urn:microsoft.com/office/officeart/2005/8/layout/bProcess4"/>
    <dgm:cxn modelId="{262B04F8-2F5F-43BF-B07C-F3C2F378FAFC}" srcId="{9C097CD9-A3B9-4439-9E5C-42D40DEB785C}" destId="{88DA63E0-7323-41F4-9969-9AACA5214A86}" srcOrd="3" destOrd="0" parTransId="{19C69C23-6C61-4A21-85A8-33EA1704C438}" sibTransId="{892D9280-36D3-4590-B754-FE58D8C8BF58}"/>
    <dgm:cxn modelId="{FDA8271D-756E-4D79-8731-34CF07AF36C4}" type="presOf" srcId="{2C8202B1-7284-4634-8083-4B85EEE61FB8}" destId="{16307A68-D137-4904-B49B-55BCC6CD51B5}" srcOrd="0" destOrd="0" presId="urn:microsoft.com/office/officeart/2005/8/layout/bProcess4"/>
    <dgm:cxn modelId="{12CE12F9-41B8-4964-9F59-F18D6C21CA02}" type="presOf" srcId="{49BFE45D-E790-4C28-8D37-6CEB84A82CC6}" destId="{8BBA7986-7504-4059-B7F2-BC6EC25CF84F}" srcOrd="0" destOrd="0" presId="urn:microsoft.com/office/officeart/2005/8/layout/bProcess4"/>
    <dgm:cxn modelId="{93141B6E-EACB-4341-B3DE-C3D786E55725}" srcId="{9C097CD9-A3B9-4439-9E5C-42D40DEB785C}" destId="{BCF9CD6B-59CC-4723-96DD-491A763EBAFE}" srcOrd="6" destOrd="0" parTransId="{5E3FBD40-6825-4A6D-8FFD-4648605F30DC}" sibTransId="{2C8202B1-7284-4634-8083-4B85EEE61FB8}"/>
    <dgm:cxn modelId="{40BACC9C-A38F-4B90-BD85-4AEC546A7052}" type="presOf" srcId="{892D9280-36D3-4590-B754-FE58D8C8BF58}" destId="{D368C49F-C97D-4CDD-BAF9-43AA236EFE65}" srcOrd="0" destOrd="0" presId="urn:microsoft.com/office/officeart/2005/8/layout/bProcess4"/>
    <dgm:cxn modelId="{A21D2CC2-FA1F-490C-B990-9ECA64818982}" type="presOf" srcId="{AC360EA6-830E-4C31-947E-B215DA829DDC}" destId="{2FB4335B-FE78-4D3E-9530-78D3A2F603B4}" srcOrd="0" destOrd="0" presId="urn:microsoft.com/office/officeart/2005/8/layout/bProcess4"/>
    <dgm:cxn modelId="{B84D2736-B4F2-4829-9D72-55AF7AEAA08C}" type="presOf" srcId="{C88A2C5A-EB6E-4587-9C3E-1610BFF7F384}" destId="{C01779C4-A7F3-4109-A9F9-92D0DAFA8685}" srcOrd="0" destOrd="0" presId="urn:microsoft.com/office/officeart/2005/8/layout/bProcess4"/>
    <dgm:cxn modelId="{6E00F003-D96C-4819-8785-6646F4A3A5F5}" type="presParOf" srcId="{91905BB4-7D99-4569-B9F1-A16492401682}" destId="{740DD3EA-E9FE-4E2D-AB47-B0E555671C74}" srcOrd="0" destOrd="0" presId="urn:microsoft.com/office/officeart/2005/8/layout/bProcess4"/>
    <dgm:cxn modelId="{94D5ED8D-CC85-4EDC-BE32-4EB57224EA0A}" type="presParOf" srcId="{740DD3EA-E9FE-4E2D-AB47-B0E555671C74}" destId="{BCA17C7B-1B82-4E5C-AE62-72E12071E9A5}" srcOrd="0" destOrd="0" presId="urn:microsoft.com/office/officeart/2005/8/layout/bProcess4"/>
    <dgm:cxn modelId="{AAEEB0A1-DE4E-4349-A31A-BE1357DCB7E4}" type="presParOf" srcId="{740DD3EA-E9FE-4E2D-AB47-B0E555671C74}" destId="{2FB4335B-FE78-4D3E-9530-78D3A2F603B4}" srcOrd="1" destOrd="0" presId="urn:microsoft.com/office/officeart/2005/8/layout/bProcess4"/>
    <dgm:cxn modelId="{768BF985-5FA2-4A2B-9864-F3D2C6158A30}" type="presParOf" srcId="{91905BB4-7D99-4569-B9F1-A16492401682}" destId="{46DFA091-9469-4CD1-81A3-420EC42BCAFE}" srcOrd="1" destOrd="0" presId="urn:microsoft.com/office/officeart/2005/8/layout/bProcess4"/>
    <dgm:cxn modelId="{BFC96ABD-8AF3-4A43-A059-ADB5DD559D50}" type="presParOf" srcId="{91905BB4-7D99-4569-B9F1-A16492401682}" destId="{DC6E42BE-2B7C-4FC4-9906-8A76378D05E7}" srcOrd="2" destOrd="0" presId="urn:microsoft.com/office/officeart/2005/8/layout/bProcess4"/>
    <dgm:cxn modelId="{EDBB1A69-1B79-431D-B304-310D4C18627D}" type="presParOf" srcId="{DC6E42BE-2B7C-4FC4-9906-8A76378D05E7}" destId="{250345C1-6960-4F79-9224-EA60DB36D2E8}" srcOrd="0" destOrd="0" presId="urn:microsoft.com/office/officeart/2005/8/layout/bProcess4"/>
    <dgm:cxn modelId="{26E6F94B-1488-40F8-BB18-AAA1F2E60A39}" type="presParOf" srcId="{DC6E42BE-2B7C-4FC4-9906-8A76378D05E7}" destId="{8BBA7986-7504-4059-B7F2-BC6EC25CF84F}" srcOrd="1" destOrd="0" presId="urn:microsoft.com/office/officeart/2005/8/layout/bProcess4"/>
    <dgm:cxn modelId="{06221620-FFA6-43B2-8900-AC97B981CD08}" type="presParOf" srcId="{91905BB4-7D99-4569-B9F1-A16492401682}" destId="{54070D51-7F51-49B2-B0CD-82CE354A0D42}" srcOrd="3" destOrd="0" presId="urn:microsoft.com/office/officeart/2005/8/layout/bProcess4"/>
    <dgm:cxn modelId="{73BE0DF5-A5A9-4A66-848F-6F3A48DACAB0}" type="presParOf" srcId="{91905BB4-7D99-4569-B9F1-A16492401682}" destId="{816E2EC0-7808-4799-8408-77A62F5FE680}" srcOrd="4" destOrd="0" presId="urn:microsoft.com/office/officeart/2005/8/layout/bProcess4"/>
    <dgm:cxn modelId="{379E71E1-D873-4BDF-A0DC-58F606A1E62B}" type="presParOf" srcId="{816E2EC0-7808-4799-8408-77A62F5FE680}" destId="{C64D3E95-D663-4923-8617-C7D880EE272F}" srcOrd="0" destOrd="0" presId="urn:microsoft.com/office/officeart/2005/8/layout/bProcess4"/>
    <dgm:cxn modelId="{6472DFCC-D694-46BD-B135-7E487A478A2B}" type="presParOf" srcId="{816E2EC0-7808-4799-8408-77A62F5FE680}" destId="{FB385BB0-A9EE-4254-9324-85EB8DA6F9F0}" srcOrd="1" destOrd="0" presId="urn:microsoft.com/office/officeart/2005/8/layout/bProcess4"/>
    <dgm:cxn modelId="{088BC7FC-636B-4578-9A10-C8D625053E67}" type="presParOf" srcId="{91905BB4-7D99-4569-B9F1-A16492401682}" destId="{994546F4-1049-4B61-BB6E-B8EB0DD53680}" srcOrd="5" destOrd="0" presId="urn:microsoft.com/office/officeart/2005/8/layout/bProcess4"/>
    <dgm:cxn modelId="{B9F778CC-A6E1-4956-A90A-983AAB8362DF}" type="presParOf" srcId="{91905BB4-7D99-4569-B9F1-A16492401682}" destId="{7913552A-9CEE-4DB4-8483-0BFCC2454377}" srcOrd="6" destOrd="0" presId="urn:microsoft.com/office/officeart/2005/8/layout/bProcess4"/>
    <dgm:cxn modelId="{C7827C11-6503-4E5B-91F4-5BAEBC3B2628}" type="presParOf" srcId="{7913552A-9CEE-4DB4-8483-0BFCC2454377}" destId="{B4D15F14-0935-4FAD-AA43-78BE55F54567}" srcOrd="0" destOrd="0" presId="urn:microsoft.com/office/officeart/2005/8/layout/bProcess4"/>
    <dgm:cxn modelId="{420454B0-4805-4EC3-9862-7760051BA927}" type="presParOf" srcId="{7913552A-9CEE-4DB4-8483-0BFCC2454377}" destId="{19561BFA-4841-4764-86BF-B17896E7F58F}" srcOrd="1" destOrd="0" presId="urn:microsoft.com/office/officeart/2005/8/layout/bProcess4"/>
    <dgm:cxn modelId="{28B65BEC-3DCC-4EB9-98FE-22A65D5DB144}" type="presParOf" srcId="{91905BB4-7D99-4569-B9F1-A16492401682}" destId="{D368C49F-C97D-4CDD-BAF9-43AA236EFE65}" srcOrd="7" destOrd="0" presId="urn:microsoft.com/office/officeart/2005/8/layout/bProcess4"/>
    <dgm:cxn modelId="{DF088795-CCB6-4845-8CF7-4A20413A1B26}" type="presParOf" srcId="{91905BB4-7D99-4569-B9F1-A16492401682}" destId="{95248D76-9968-4136-8FB6-04CED8C39C9A}" srcOrd="8" destOrd="0" presId="urn:microsoft.com/office/officeart/2005/8/layout/bProcess4"/>
    <dgm:cxn modelId="{BB090731-22BD-40EE-928A-C2BE537F191E}" type="presParOf" srcId="{95248D76-9968-4136-8FB6-04CED8C39C9A}" destId="{DE97F929-628F-46EE-94AB-2B58C3342DB3}" srcOrd="0" destOrd="0" presId="urn:microsoft.com/office/officeart/2005/8/layout/bProcess4"/>
    <dgm:cxn modelId="{A7D447F3-311E-45C8-99CF-89F1DD73B2CE}" type="presParOf" srcId="{95248D76-9968-4136-8FB6-04CED8C39C9A}" destId="{160B9531-C59B-409C-9826-F182348D578A}" srcOrd="1" destOrd="0" presId="urn:microsoft.com/office/officeart/2005/8/layout/bProcess4"/>
    <dgm:cxn modelId="{3394762E-67A6-4B66-A87D-ADD7B2EF2F3F}" type="presParOf" srcId="{91905BB4-7D99-4569-B9F1-A16492401682}" destId="{47879CED-29C6-44CE-B691-1ABB30EE7EB4}" srcOrd="9" destOrd="0" presId="urn:microsoft.com/office/officeart/2005/8/layout/bProcess4"/>
    <dgm:cxn modelId="{6574C6AB-F3E3-4494-8BEE-8A79A6F84A54}" type="presParOf" srcId="{91905BB4-7D99-4569-B9F1-A16492401682}" destId="{C55EA4E6-F90E-4203-B974-17AB69E82E77}" srcOrd="10" destOrd="0" presId="urn:microsoft.com/office/officeart/2005/8/layout/bProcess4"/>
    <dgm:cxn modelId="{D12A9030-F3F4-4FD2-8705-C96E4F0E04B5}" type="presParOf" srcId="{C55EA4E6-F90E-4203-B974-17AB69E82E77}" destId="{53E4AD1B-C821-4720-A2A9-6F06723CAD83}" srcOrd="0" destOrd="0" presId="urn:microsoft.com/office/officeart/2005/8/layout/bProcess4"/>
    <dgm:cxn modelId="{09C711C4-FB83-4AA6-87B2-8B52A72E7241}" type="presParOf" srcId="{C55EA4E6-F90E-4203-B974-17AB69E82E77}" destId="{910CCC9C-DBDF-483E-8CEF-C8D6C6961398}" srcOrd="1" destOrd="0" presId="urn:microsoft.com/office/officeart/2005/8/layout/bProcess4"/>
    <dgm:cxn modelId="{6F1A5FF3-147B-4752-908A-70D158AA5F14}" type="presParOf" srcId="{91905BB4-7D99-4569-B9F1-A16492401682}" destId="{C01779C4-A7F3-4109-A9F9-92D0DAFA8685}" srcOrd="11" destOrd="0" presId="urn:microsoft.com/office/officeart/2005/8/layout/bProcess4"/>
    <dgm:cxn modelId="{E4A778EC-5045-4E8E-AA7F-95CE0FC02577}" type="presParOf" srcId="{91905BB4-7D99-4569-B9F1-A16492401682}" destId="{44215DD8-94DF-4FD6-AF43-C713C08DAD9E}" srcOrd="12" destOrd="0" presId="urn:microsoft.com/office/officeart/2005/8/layout/bProcess4"/>
    <dgm:cxn modelId="{DA8E0CDC-B26A-4CFC-A5A4-C4AC2679C747}" type="presParOf" srcId="{44215DD8-94DF-4FD6-AF43-C713C08DAD9E}" destId="{6E884AE1-9217-467B-A007-545AC7B7A0CA}" srcOrd="0" destOrd="0" presId="urn:microsoft.com/office/officeart/2005/8/layout/bProcess4"/>
    <dgm:cxn modelId="{0525292F-8941-4FB1-99A6-AD2A242ADB1B}" type="presParOf" srcId="{44215DD8-94DF-4FD6-AF43-C713C08DAD9E}" destId="{2698C6BC-9D91-4199-9BD5-2530461A8A9C}" srcOrd="1" destOrd="0" presId="urn:microsoft.com/office/officeart/2005/8/layout/bProcess4"/>
    <dgm:cxn modelId="{ED935338-9D63-4289-A99D-AC73DB4334A8}" type="presParOf" srcId="{91905BB4-7D99-4569-B9F1-A16492401682}" destId="{16307A68-D137-4904-B49B-55BCC6CD51B5}" srcOrd="13" destOrd="0" presId="urn:microsoft.com/office/officeart/2005/8/layout/bProcess4"/>
    <dgm:cxn modelId="{0E926FF7-8420-4B1B-8D17-DDF9D782D010}" type="presParOf" srcId="{91905BB4-7D99-4569-B9F1-A16492401682}" destId="{5D5A3B1A-45EF-4528-B078-DAD3A6E747E1}" srcOrd="14" destOrd="0" presId="urn:microsoft.com/office/officeart/2005/8/layout/bProcess4"/>
    <dgm:cxn modelId="{4331F927-0C59-46BD-8B31-1891F2A4458E}" type="presParOf" srcId="{5D5A3B1A-45EF-4528-B078-DAD3A6E747E1}" destId="{6458A2B3-1B46-4A62-8E1E-34182438E65E}" srcOrd="0" destOrd="0" presId="urn:microsoft.com/office/officeart/2005/8/layout/bProcess4"/>
    <dgm:cxn modelId="{B2A73D41-7D87-4523-B6BF-65D7F063D039}" type="presParOf" srcId="{5D5A3B1A-45EF-4528-B078-DAD3A6E747E1}" destId="{77949E14-7F61-4C1E-8E3E-B3CF84235EA4}" srcOrd="1" destOrd="0" presId="urn:microsoft.com/office/officeart/2005/8/layout/bProcess4"/>
    <dgm:cxn modelId="{30A1A6D3-7319-4FAD-9029-661522EF9514}" type="presParOf" srcId="{91905BB4-7D99-4569-B9F1-A16492401682}" destId="{B16B808F-7FCB-41AA-921F-F92604569208}" srcOrd="15" destOrd="0" presId="urn:microsoft.com/office/officeart/2005/8/layout/bProcess4"/>
    <dgm:cxn modelId="{CE15FB56-75CF-46A5-995E-E19BD79D78AE}" type="presParOf" srcId="{91905BB4-7D99-4569-B9F1-A16492401682}" destId="{F13A6356-648E-4AAA-91E2-771E38C72781}" srcOrd="16" destOrd="0" presId="urn:microsoft.com/office/officeart/2005/8/layout/bProcess4"/>
    <dgm:cxn modelId="{B9CBDB59-0BA0-4178-80BF-C199DE0D1594}" type="presParOf" srcId="{F13A6356-648E-4AAA-91E2-771E38C72781}" destId="{1A601ABA-5DE8-4FC5-B96B-FB5D41AB1E3E}" srcOrd="0" destOrd="0" presId="urn:microsoft.com/office/officeart/2005/8/layout/bProcess4"/>
    <dgm:cxn modelId="{DC097397-0599-4BB0-8C8D-C423D353ED1F}" type="presParOf" srcId="{F13A6356-648E-4AAA-91E2-771E38C72781}" destId="{F6197717-8C91-4B4D-AF4D-A29CB265739F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69DCE7C-ABEB-4F76-9733-5A844C8C4270}" type="doc">
      <dgm:prSet loTypeId="urn:microsoft.com/office/officeart/2005/8/layout/hierarchy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1776A746-C02B-4214-9A3B-9833E14A32A3}">
      <dgm:prSet phldrT="[文字]"/>
      <dgm:spPr/>
      <dgm:t>
        <a:bodyPr/>
        <a:lstStyle/>
        <a:p>
          <a:r>
            <a:rPr lang="en-US" altLang="zh-TW" dirty="0" smtClean="0"/>
            <a:t>2009</a:t>
          </a:r>
          <a:r>
            <a:rPr lang="zh-TW" altLang="en-US" dirty="0" smtClean="0"/>
            <a:t>年中國將金融危機化為轉機大量囤積工業化必須原物料</a:t>
          </a:r>
          <a:endParaRPr lang="zh-TW" altLang="en-US" dirty="0"/>
        </a:p>
      </dgm:t>
    </dgm:pt>
    <dgm:pt modelId="{38C79302-B57B-4443-8A0B-61595B3755E6}" type="parTrans" cxnId="{76275686-2DB7-4EE3-8691-9D941754566E}">
      <dgm:prSet/>
      <dgm:spPr/>
      <dgm:t>
        <a:bodyPr/>
        <a:lstStyle/>
        <a:p>
          <a:endParaRPr lang="zh-TW" altLang="en-US"/>
        </a:p>
      </dgm:t>
    </dgm:pt>
    <dgm:pt modelId="{98CF1025-CC13-4547-946D-9A2DE2ED168E}" type="sibTrans" cxnId="{76275686-2DB7-4EE3-8691-9D941754566E}">
      <dgm:prSet/>
      <dgm:spPr/>
      <dgm:t>
        <a:bodyPr/>
        <a:lstStyle/>
        <a:p>
          <a:endParaRPr lang="zh-TW" altLang="en-US"/>
        </a:p>
      </dgm:t>
    </dgm:pt>
    <dgm:pt modelId="{6D00B7B7-43BA-4F5D-81F7-6818B8CA1768}">
      <dgm:prSet phldrT="[文字]"/>
      <dgm:spPr/>
      <dgm:t>
        <a:bodyPr/>
        <a:lstStyle/>
        <a:p>
          <a:r>
            <a:rPr lang="zh-TW" altLang="en-US" dirty="0" smtClean="0"/>
            <a:t>中國成為大多數原物料最大消費國</a:t>
          </a:r>
          <a:endParaRPr lang="zh-TW" altLang="en-US" dirty="0"/>
        </a:p>
      </dgm:t>
    </dgm:pt>
    <dgm:pt modelId="{F88759C3-4193-4042-B76E-DDF4D8AE3816}" type="parTrans" cxnId="{189DC499-A373-4EED-B288-2991712FD902}">
      <dgm:prSet/>
      <dgm:spPr/>
      <dgm:t>
        <a:bodyPr/>
        <a:lstStyle/>
        <a:p>
          <a:endParaRPr lang="zh-TW" altLang="en-US"/>
        </a:p>
      </dgm:t>
    </dgm:pt>
    <dgm:pt modelId="{6E334CC0-8B29-4C09-935A-5DF92BE3CC01}" type="sibTrans" cxnId="{189DC499-A373-4EED-B288-2991712FD902}">
      <dgm:prSet/>
      <dgm:spPr/>
      <dgm:t>
        <a:bodyPr/>
        <a:lstStyle/>
        <a:p>
          <a:endParaRPr lang="zh-TW" altLang="en-US"/>
        </a:p>
      </dgm:t>
    </dgm:pt>
    <dgm:pt modelId="{257DED45-0433-4762-9D2C-FA898FFE2BB1}">
      <dgm:prSet phldrT="[文字]"/>
      <dgm:spPr/>
      <dgm:t>
        <a:bodyPr/>
        <a:lstStyle/>
        <a:p>
          <a:r>
            <a:rPr lang="zh-TW" altLang="en-US" dirty="0" smtClean="0"/>
            <a:t>美元匯率風險高原物料避險</a:t>
          </a:r>
          <a:endParaRPr lang="zh-TW" altLang="en-US" dirty="0"/>
        </a:p>
      </dgm:t>
    </dgm:pt>
    <dgm:pt modelId="{5AB8B0D0-F67E-45AF-93FD-214A4897EF70}" type="parTrans" cxnId="{710227A3-7DE7-410D-ABBC-59FF101DA668}">
      <dgm:prSet/>
      <dgm:spPr/>
      <dgm:t>
        <a:bodyPr/>
        <a:lstStyle/>
        <a:p>
          <a:endParaRPr lang="zh-TW" altLang="en-US"/>
        </a:p>
      </dgm:t>
    </dgm:pt>
    <dgm:pt modelId="{3EBA4478-64CE-4D0B-BCE6-FBD4C3547314}" type="sibTrans" cxnId="{710227A3-7DE7-410D-ABBC-59FF101DA668}">
      <dgm:prSet/>
      <dgm:spPr/>
      <dgm:t>
        <a:bodyPr/>
        <a:lstStyle/>
        <a:p>
          <a:endParaRPr lang="zh-TW" altLang="en-US"/>
        </a:p>
      </dgm:t>
    </dgm:pt>
    <dgm:pt modelId="{85E91AA9-FF70-4276-A0BE-2C7A8BDA427A}">
      <dgm:prSet phldrT="[文字]"/>
      <dgm:spPr/>
      <dgm:t>
        <a:bodyPr/>
        <a:lstStyle/>
        <a:p>
          <a:r>
            <a:rPr lang="zh-TW" altLang="en-US" dirty="0" smtClean="0"/>
            <a:t>保障美元資產安全</a:t>
          </a:r>
          <a:endParaRPr lang="zh-TW" altLang="en-US" dirty="0"/>
        </a:p>
      </dgm:t>
    </dgm:pt>
    <dgm:pt modelId="{532511D9-1749-4BD1-96E3-58AA819F67C0}" type="parTrans" cxnId="{10AA717E-2431-4FA3-A72A-8A611370AF04}">
      <dgm:prSet/>
      <dgm:spPr/>
      <dgm:t>
        <a:bodyPr/>
        <a:lstStyle/>
        <a:p>
          <a:endParaRPr lang="zh-TW" altLang="en-US"/>
        </a:p>
      </dgm:t>
    </dgm:pt>
    <dgm:pt modelId="{2542BA09-3F41-4CB7-A44D-8CEA07A750A4}" type="sibTrans" cxnId="{10AA717E-2431-4FA3-A72A-8A611370AF04}">
      <dgm:prSet/>
      <dgm:spPr/>
      <dgm:t>
        <a:bodyPr/>
        <a:lstStyle/>
        <a:p>
          <a:endParaRPr lang="zh-TW" altLang="en-US"/>
        </a:p>
      </dgm:t>
    </dgm:pt>
    <dgm:pt modelId="{C44412AA-E874-4ECB-BA0B-8F9F10BBFF3E}">
      <dgm:prSet phldrT="[文字]"/>
      <dgm:spPr/>
      <dgm:t>
        <a:bodyPr/>
        <a:lstStyle/>
        <a:p>
          <a:r>
            <a:rPr lang="zh-TW" altLang="en-US" dirty="0" smtClean="0"/>
            <a:t>原油原物料戰略儲備</a:t>
          </a:r>
          <a:endParaRPr lang="zh-TW" altLang="en-US" dirty="0"/>
        </a:p>
      </dgm:t>
    </dgm:pt>
    <dgm:pt modelId="{D98A29A3-8E3C-4BAD-B3AF-F1913C279BC0}" type="parTrans" cxnId="{015BDB28-3DC5-4BA1-920C-A565A55BDD7A}">
      <dgm:prSet/>
      <dgm:spPr/>
      <dgm:t>
        <a:bodyPr/>
        <a:lstStyle/>
        <a:p>
          <a:endParaRPr lang="zh-TW" altLang="en-US"/>
        </a:p>
      </dgm:t>
    </dgm:pt>
    <dgm:pt modelId="{FDAD316D-FEE0-4922-BE16-FE79F1C584F1}" type="sibTrans" cxnId="{015BDB28-3DC5-4BA1-920C-A565A55BDD7A}">
      <dgm:prSet/>
      <dgm:spPr/>
      <dgm:t>
        <a:bodyPr/>
        <a:lstStyle/>
        <a:p>
          <a:endParaRPr lang="zh-TW" altLang="en-US"/>
        </a:p>
      </dgm:t>
    </dgm:pt>
    <dgm:pt modelId="{052FD482-B4D0-4DBF-94F6-423CFF0222E3}">
      <dgm:prSet phldrT="[文字]"/>
      <dgm:spPr/>
      <dgm:t>
        <a:bodyPr/>
        <a:lstStyle/>
        <a:p>
          <a:r>
            <a:rPr lang="zh-TW" altLang="en-US" dirty="0" smtClean="0"/>
            <a:t>美元貶值通膨加劇</a:t>
          </a:r>
          <a:endParaRPr lang="zh-TW" altLang="en-US" dirty="0"/>
        </a:p>
      </dgm:t>
    </dgm:pt>
    <dgm:pt modelId="{2DF98EEF-2932-4D93-9793-F4BB90ACFD35}" type="parTrans" cxnId="{FA81DBB6-9F0F-460D-97BA-2F2C291C1711}">
      <dgm:prSet/>
      <dgm:spPr/>
      <dgm:t>
        <a:bodyPr/>
        <a:lstStyle/>
        <a:p>
          <a:endParaRPr lang="zh-TW" altLang="en-US"/>
        </a:p>
      </dgm:t>
    </dgm:pt>
    <dgm:pt modelId="{83E7F45D-060C-4F98-8954-E4FFB7C1B982}" type="sibTrans" cxnId="{FA81DBB6-9F0F-460D-97BA-2F2C291C1711}">
      <dgm:prSet/>
      <dgm:spPr/>
      <dgm:t>
        <a:bodyPr/>
        <a:lstStyle/>
        <a:p>
          <a:endParaRPr lang="zh-TW" altLang="en-US"/>
        </a:p>
      </dgm:t>
    </dgm:pt>
    <dgm:pt modelId="{4BEE17ED-EA91-40E3-9205-C11CD63C326A}" type="pres">
      <dgm:prSet presAssocID="{F69DCE7C-ABEB-4F76-9733-5A844C8C427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AD313C6-BE26-43DF-B6F4-0C6BD6D3E858}" type="pres">
      <dgm:prSet presAssocID="{1776A746-C02B-4214-9A3B-9833E14A32A3}" presName="vertOne" presStyleCnt="0"/>
      <dgm:spPr/>
    </dgm:pt>
    <dgm:pt modelId="{09182B20-D998-4520-B6ED-09C0DF821551}" type="pres">
      <dgm:prSet presAssocID="{1776A746-C02B-4214-9A3B-9833E14A32A3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865D331-7C9F-44ED-A71F-F44A60F2BC81}" type="pres">
      <dgm:prSet presAssocID="{1776A746-C02B-4214-9A3B-9833E14A32A3}" presName="parTransOne" presStyleCnt="0"/>
      <dgm:spPr/>
    </dgm:pt>
    <dgm:pt modelId="{27855D53-04AF-4D44-94CA-EE940CC1141F}" type="pres">
      <dgm:prSet presAssocID="{1776A746-C02B-4214-9A3B-9833E14A32A3}" presName="horzOne" presStyleCnt="0"/>
      <dgm:spPr/>
    </dgm:pt>
    <dgm:pt modelId="{78CF4FD7-0914-41C5-BE87-DB2ED6B707B4}" type="pres">
      <dgm:prSet presAssocID="{6D00B7B7-43BA-4F5D-81F7-6818B8CA1768}" presName="vertTwo" presStyleCnt="0"/>
      <dgm:spPr/>
    </dgm:pt>
    <dgm:pt modelId="{2279C23A-E3AB-4F99-9EFF-CA39D71D0037}" type="pres">
      <dgm:prSet presAssocID="{6D00B7B7-43BA-4F5D-81F7-6818B8CA1768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8369F82-FFDA-4367-9D60-220D7E4774CA}" type="pres">
      <dgm:prSet presAssocID="{6D00B7B7-43BA-4F5D-81F7-6818B8CA1768}" presName="parTransTwo" presStyleCnt="0"/>
      <dgm:spPr/>
    </dgm:pt>
    <dgm:pt modelId="{F9B744FE-E0F1-47A4-A713-BEAE41A62ADB}" type="pres">
      <dgm:prSet presAssocID="{6D00B7B7-43BA-4F5D-81F7-6818B8CA1768}" presName="horzTwo" presStyleCnt="0"/>
      <dgm:spPr/>
    </dgm:pt>
    <dgm:pt modelId="{C348B11E-B341-4EEA-AD80-F7F6833E3A81}" type="pres">
      <dgm:prSet presAssocID="{257DED45-0433-4762-9D2C-FA898FFE2BB1}" presName="vertThree" presStyleCnt="0"/>
      <dgm:spPr/>
    </dgm:pt>
    <dgm:pt modelId="{5B2A0CBA-9FAA-4BA1-8301-33F2B9CA1B98}" type="pres">
      <dgm:prSet presAssocID="{257DED45-0433-4762-9D2C-FA898FFE2BB1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FD2224E-7234-45E6-B559-ED6C5BFCD2F8}" type="pres">
      <dgm:prSet presAssocID="{257DED45-0433-4762-9D2C-FA898FFE2BB1}" presName="horzThree" presStyleCnt="0"/>
      <dgm:spPr/>
    </dgm:pt>
    <dgm:pt modelId="{2CBC6EE3-6F1F-4A13-8D05-351294F722A2}" type="pres">
      <dgm:prSet presAssocID="{3EBA4478-64CE-4D0B-BCE6-FBD4C3547314}" presName="sibSpaceThree" presStyleCnt="0"/>
      <dgm:spPr/>
    </dgm:pt>
    <dgm:pt modelId="{83877178-A0D4-4EE5-854E-90C72B934D10}" type="pres">
      <dgm:prSet presAssocID="{85E91AA9-FF70-4276-A0BE-2C7A8BDA427A}" presName="vertThree" presStyleCnt="0"/>
      <dgm:spPr/>
    </dgm:pt>
    <dgm:pt modelId="{4CA5CAAF-BDF9-47CD-8651-EB83BD2CAA0E}" type="pres">
      <dgm:prSet presAssocID="{85E91AA9-FF70-4276-A0BE-2C7A8BDA427A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2E3787E-40CC-4CDE-88A9-2D753A046642}" type="pres">
      <dgm:prSet presAssocID="{85E91AA9-FF70-4276-A0BE-2C7A8BDA427A}" presName="horzThree" presStyleCnt="0"/>
      <dgm:spPr/>
    </dgm:pt>
    <dgm:pt modelId="{241AA50E-7A7D-4F66-946E-BA91DD8745CD}" type="pres">
      <dgm:prSet presAssocID="{6E334CC0-8B29-4C09-935A-5DF92BE3CC01}" presName="sibSpaceTwo" presStyleCnt="0"/>
      <dgm:spPr/>
    </dgm:pt>
    <dgm:pt modelId="{3BFB0028-1428-410D-9D8D-FD086E34A12D}" type="pres">
      <dgm:prSet presAssocID="{C44412AA-E874-4ECB-BA0B-8F9F10BBFF3E}" presName="vertTwo" presStyleCnt="0"/>
      <dgm:spPr/>
    </dgm:pt>
    <dgm:pt modelId="{5CF67288-0096-47FE-A47F-7918D6888F16}" type="pres">
      <dgm:prSet presAssocID="{C44412AA-E874-4ECB-BA0B-8F9F10BBFF3E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9D6160-184A-4EFE-BB90-4D66F595B29A}" type="pres">
      <dgm:prSet presAssocID="{C44412AA-E874-4ECB-BA0B-8F9F10BBFF3E}" presName="parTransTwo" presStyleCnt="0"/>
      <dgm:spPr/>
    </dgm:pt>
    <dgm:pt modelId="{B5263FFA-00E0-464D-97F9-1C814F7FB418}" type="pres">
      <dgm:prSet presAssocID="{C44412AA-E874-4ECB-BA0B-8F9F10BBFF3E}" presName="horzTwo" presStyleCnt="0"/>
      <dgm:spPr/>
    </dgm:pt>
    <dgm:pt modelId="{DAF25144-F45D-416C-8AD2-A11A188639AE}" type="pres">
      <dgm:prSet presAssocID="{052FD482-B4D0-4DBF-94F6-423CFF0222E3}" presName="vertThree" presStyleCnt="0"/>
      <dgm:spPr/>
    </dgm:pt>
    <dgm:pt modelId="{991A5C6D-9652-44B9-9AA8-11D828AE3A2F}" type="pres">
      <dgm:prSet presAssocID="{052FD482-B4D0-4DBF-94F6-423CFF0222E3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80B0249-7A8C-485F-95DF-62C011357FE4}" type="pres">
      <dgm:prSet presAssocID="{052FD482-B4D0-4DBF-94F6-423CFF0222E3}" presName="horzThree" presStyleCnt="0"/>
      <dgm:spPr/>
    </dgm:pt>
  </dgm:ptLst>
  <dgm:cxnLst>
    <dgm:cxn modelId="{0F6FD430-887E-4EF3-8A72-C62CA1CEE0F4}" type="presOf" srcId="{6D00B7B7-43BA-4F5D-81F7-6818B8CA1768}" destId="{2279C23A-E3AB-4F99-9EFF-CA39D71D0037}" srcOrd="0" destOrd="0" presId="urn:microsoft.com/office/officeart/2005/8/layout/hierarchy4"/>
    <dgm:cxn modelId="{710227A3-7DE7-410D-ABBC-59FF101DA668}" srcId="{6D00B7B7-43BA-4F5D-81F7-6818B8CA1768}" destId="{257DED45-0433-4762-9D2C-FA898FFE2BB1}" srcOrd="0" destOrd="0" parTransId="{5AB8B0D0-F67E-45AF-93FD-214A4897EF70}" sibTransId="{3EBA4478-64CE-4D0B-BCE6-FBD4C3547314}"/>
    <dgm:cxn modelId="{189DC499-A373-4EED-B288-2991712FD902}" srcId="{1776A746-C02B-4214-9A3B-9833E14A32A3}" destId="{6D00B7B7-43BA-4F5D-81F7-6818B8CA1768}" srcOrd="0" destOrd="0" parTransId="{F88759C3-4193-4042-B76E-DDF4D8AE3816}" sibTransId="{6E334CC0-8B29-4C09-935A-5DF92BE3CC01}"/>
    <dgm:cxn modelId="{D9B33B59-6F2C-45E2-94F9-CF093A98C2B5}" type="presOf" srcId="{052FD482-B4D0-4DBF-94F6-423CFF0222E3}" destId="{991A5C6D-9652-44B9-9AA8-11D828AE3A2F}" srcOrd="0" destOrd="0" presId="urn:microsoft.com/office/officeart/2005/8/layout/hierarchy4"/>
    <dgm:cxn modelId="{76275686-2DB7-4EE3-8691-9D941754566E}" srcId="{F69DCE7C-ABEB-4F76-9733-5A844C8C4270}" destId="{1776A746-C02B-4214-9A3B-9833E14A32A3}" srcOrd="0" destOrd="0" parTransId="{38C79302-B57B-4443-8A0B-61595B3755E6}" sibTransId="{98CF1025-CC13-4547-946D-9A2DE2ED168E}"/>
    <dgm:cxn modelId="{CD126562-175B-4AB3-A2AC-D8EDBFD0F69C}" type="presOf" srcId="{85E91AA9-FF70-4276-A0BE-2C7A8BDA427A}" destId="{4CA5CAAF-BDF9-47CD-8651-EB83BD2CAA0E}" srcOrd="0" destOrd="0" presId="urn:microsoft.com/office/officeart/2005/8/layout/hierarchy4"/>
    <dgm:cxn modelId="{5F457CCB-C461-496E-B3C9-E4DE8316FFD0}" type="presOf" srcId="{C44412AA-E874-4ECB-BA0B-8F9F10BBFF3E}" destId="{5CF67288-0096-47FE-A47F-7918D6888F16}" srcOrd="0" destOrd="0" presId="urn:microsoft.com/office/officeart/2005/8/layout/hierarchy4"/>
    <dgm:cxn modelId="{FA81DBB6-9F0F-460D-97BA-2F2C291C1711}" srcId="{C44412AA-E874-4ECB-BA0B-8F9F10BBFF3E}" destId="{052FD482-B4D0-4DBF-94F6-423CFF0222E3}" srcOrd="0" destOrd="0" parTransId="{2DF98EEF-2932-4D93-9793-F4BB90ACFD35}" sibTransId="{83E7F45D-060C-4F98-8954-E4FFB7C1B982}"/>
    <dgm:cxn modelId="{015BDB28-3DC5-4BA1-920C-A565A55BDD7A}" srcId="{1776A746-C02B-4214-9A3B-9833E14A32A3}" destId="{C44412AA-E874-4ECB-BA0B-8F9F10BBFF3E}" srcOrd="1" destOrd="0" parTransId="{D98A29A3-8E3C-4BAD-B3AF-F1913C279BC0}" sibTransId="{FDAD316D-FEE0-4922-BE16-FE79F1C584F1}"/>
    <dgm:cxn modelId="{10AA717E-2431-4FA3-A72A-8A611370AF04}" srcId="{6D00B7B7-43BA-4F5D-81F7-6818B8CA1768}" destId="{85E91AA9-FF70-4276-A0BE-2C7A8BDA427A}" srcOrd="1" destOrd="0" parTransId="{532511D9-1749-4BD1-96E3-58AA819F67C0}" sibTransId="{2542BA09-3F41-4CB7-A44D-8CEA07A750A4}"/>
    <dgm:cxn modelId="{00077181-8990-42F5-B41F-4D90440F84D1}" type="presOf" srcId="{1776A746-C02B-4214-9A3B-9833E14A32A3}" destId="{09182B20-D998-4520-B6ED-09C0DF821551}" srcOrd="0" destOrd="0" presId="urn:microsoft.com/office/officeart/2005/8/layout/hierarchy4"/>
    <dgm:cxn modelId="{EC32F756-C96D-44D4-84AF-9149D6AE3738}" type="presOf" srcId="{F69DCE7C-ABEB-4F76-9733-5A844C8C4270}" destId="{4BEE17ED-EA91-40E3-9205-C11CD63C326A}" srcOrd="0" destOrd="0" presId="urn:microsoft.com/office/officeart/2005/8/layout/hierarchy4"/>
    <dgm:cxn modelId="{BEB48A90-2B8D-4583-9A18-1A5F45C99F22}" type="presOf" srcId="{257DED45-0433-4762-9D2C-FA898FFE2BB1}" destId="{5B2A0CBA-9FAA-4BA1-8301-33F2B9CA1B98}" srcOrd="0" destOrd="0" presId="urn:microsoft.com/office/officeart/2005/8/layout/hierarchy4"/>
    <dgm:cxn modelId="{12106EEB-EF01-4B1D-99F4-C589B67AE869}" type="presParOf" srcId="{4BEE17ED-EA91-40E3-9205-C11CD63C326A}" destId="{5AD313C6-BE26-43DF-B6F4-0C6BD6D3E858}" srcOrd="0" destOrd="0" presId="urn:microsoft.com/office/officeart/2005/8/layout/hierarchy4"/>
    <dgm:cxn modelId="{0B8B4E2F-0266-4B01-B0B2-23E33070F2D8}" type="presParOf" srcId="{5AD313C6-BE26-43DF-B6F4-0C6BD6D3E858}" destId="{09182B20-D998-4520-B6ED-09C0DF821551}" srcOrd="0" destOrd="0" presId="urn:microsoft.com/office/officeart/2005/8/layout/hierarchy4"/>
    <dgm:cxn modelId="{9110439C-2B49-4A53-AE7C-3B7CD1C542BB}" type="presParOf" srcId="{5AD313C6-BE26-43DF-B6F4-0C6BD6D3E858}" destId="{A865D331-7C9F-44ED-A71F-F44A60F2BC81}" srcOrd="1" destOrd="0" presId="urn:microsoft.com/office/officeart/2005/8/layout/hierarchy4"/>
    <dgm:cxn modelId="{CF6AE351-7B02-493E-8DEA-C6ADF6DD0F1A}" type="presParOf" srcId="{5AD313C6-BE26-43DF-B6F4-0C6BD6D3E858}" destId="{27855D53-04AF-4D44-94CA-EE940CC1141F}" srcOrd="2" destOrd="0" presId="urn:microsoft.com/office/officeart/2005/8/layout/hierarchy4"/>
    <dgm:cxn modelId="{62F40A19-2D22-44CC-82B6-B7AE27EEF4B1}" type="presParOf" srcId="{27855D53-04AF-4D44-94CA-EE940CC1141F}" destId="{78CF4FD7-0914-41C5-BE87-DB2ED6B707B4}" srcOrd="0" destOrd="0" presId="urn:microsoft.com/office/officeart/2005/8/layout/hierarchy4"/>
    <dgm:cxn modelId="{352F1C5F-605E-498B-8D69-437B67BEE9DD}" type="presParOf" srcId="{78CF4FD7-0914-41C5-BE87-DB2ED6B707B4}" destId="{2279C23A-E3AB-4F99-9EFF-CA39D71D0037}" srcOrd="0" destOrd="0" presId="urn:microsoft.com/office/officeart/2005/8/layout/hierarchy4"/>
    <dgm:cxn modelId="{9D2ACACF-FF5D-4F4A-9FD4-B28DBDB69AF5}" type="presParOf" srcId="{78CF4FD7-0914-41C5-BE87-DB2ED6B707B4}" destId="{38369F82-FFDA-4367-9D60-220D7E4774CA}" srcOrd="1" destOrd="0" presId="urn:microsoft.com/office/officeart/2005/8/layout/hierarchy4"/>
    <dgm:cxn modelId="{CF1FD930-8F3A-4BC7-8E0D-3E3CB656E008}" type="presParOf" srcId="{78CF4FD7-0914-41C5-BE87-DB2ED6B707B4}" destId="{F9B744FE-E0F1-47A4-A713-BEAE41A62ADB}" srcOrd="2" destOrd="0" presId="urn:microsoft.com/office/officeart/2005/8/layout/hierarchy4"/>
    <dgm:cxn modelId="{EDC8FDC5-F30C-4F15-ABAA-599AAF5D17E6}" type="presParOf" srcId="{F9B744FE-E0F1-47A4-A713-BEAE41A62ADB}" destId="{C348B11E-B341-4EEA-AD80-F7F6833E3A81}" srcOrd="0" destOrd="0" presId="urn:microsoft.com/office/officeart/2005/8/layout/hierarchy4"/>
    <dgm:cxn modelId="{C6B63A9E-BAAC-4622-96EE-EF15EC5E8E07}" type="presParOf" srcId="{C348B11E-B341-4EEA-AD80-F7F6833E3A81}" destId="{5B2A0CBA-9FAA-4BA1-8301-33F2B9CA1B98}" srcOrd="0" destOrd="0" presId="urn:microsoft.com/office/officeart/2005/8/layout/hierarchy4"/>
    <dgm:cxn modelId="{E1A9E7C1-1970-4717-B291-4E153D1208E8}" type="presParOf" srcId="{C348B11E-B341-4EEA-AD80-F7F6833E3A81}" destId="{0FD2224E-7234-45E6-B559-ED6C5BFCD2F8}" srcOrd="1" destOrd="0" presId="urn:microsoft.com/office/officeart/2005/8/layout/hierarchy4"/>
    <dgm:cxn modelId="{514E748B-A92B-419A-BB72-93B61D600459}" type="presParOf" srcId="{F9B744FE-E0F1-47A4-A713-BEAE41A62ADB}" destId="{2CBC6EE3-6F1F-4A13-8D05-351294F722A2}" srcOrd="1" destOrd="0" presId="urn:microsoft.com/office/officeart/2005/8/layout/hierarchy4"/>
    <dgm:cxn modelId="{0AEF41AE-B0C1-49B5-B5C5-BA0ED018AE4B}" type="presParOf" srcId="{F9B744FE-E0F1-47A4-A713-BEAE41A62ADB}" destId="{83877178-A0D4-4EE5-854E-90C72B934D10}" srcOrd="2" destOrd="0" presId="urn:microsoft.com/office/officeart/2005/8/layout/hierarchy4"/>
    <dgm:cxn modelId="{F952828D-F2C4-40D5-BB22-D3F37E256665}" type="presParOf" srcId="{83877178-A0D4-4EE5-854E-90C72B934D10}" destId="{4CA5CAAF-BDF9-47CD-8651-EB83BD2CAA0E}" srcOrd="0" destOrd="0" presId="urn:microsoft.com/office/officeart/2005/8/layout/hierarchy4"/>
    <dgm:cxn modelId="{6898EB36-857C-4D90-8B0E-6484F69E08B6}" type="presParOf" srcId="{83877178-A0D4-4EE5-854E-90C72B934D10}" destId="{92E3787E-40CC-4CDE-88A9-2D753A046642}" srcOrd="1" destOrd="0" presId="urn:microsoft.com/office/officeart/2005/8/layout/hierarchy4"/>
    <dgm:cxn modelId="{D2495B39-8727-4CA0-8CBC-45C3EEB32E1C}" type="presParOf" srcId="{27855D53-04AF-4D44-94CA-EE940CC1141F}" destId="{241AA50E-7A7D-4F66-946E-BA91DD8745CD}" srcOrd="1" destOrd="0" presId="urn:microsoft.com/office/officeart/2005/8/layout/hierarchy4"/>
    <dgm:cxn modelId="{2FF3E023-37BC-48CB-A86F-1D23AD6795DA}" type="presParOf" srcId="{27855D53-04AF-4D44-94CA-EE940CC1141F}" destId="{3BFB0028-1428-410D-9D8D-FD086E34A12D}" srcOrd="2" destOrd="0" presId="urn:microsoft.com/office/officeart/2005/8/layout/hierarchy4"/>
    <dgm:cxn modelId="{D1BB0D3F-30AF-45CA-9F9E-B44C417F997C}" type="presParOf" srcId="{3BFB0028-1428-410D-9D8D-FD086E34A12D}" destId="{5CF67288-0096-47FE-A47F-7918D6888F16}" srcOrd="0" destOrd="0" presId="urn:microsoft.com/office/officeart/2005/8/layout/hierarchy4"/>
    <dgm:cxn modelId="{C0A41DEE-076F-47CA-B14A-6F161431CBD2}" type="presParOf" srcId="{3BFB0028-1428-410D-9D8D-FD086E34A12D}" destId="{EF9D6160-184A-4EFE-BB90-4D66F595B29A}" srcOrd="1" destOrd="0" presId="urn:microsoft.com/office/officeart/2005/8/layout/hierarchy4"/>
    <dgm:cxn modelId="{998F4C38-6FA8-4466-9C2F-E1FE1BD6F3E4}" type="presParOf" srcId="{3BFB0028-1428-410D-9D8D-FD086E34A12D}" destId="{B5263FFA-00E0-464D-97F9-1C814F7FB418}" srcOrd="2" destOrd="0" presId="urn:microsoft.com/office/officeart/2005/8/layout/hierarchy4"/>
    <dgm:cxn modelId="{1E545150-8990-4FF6-8483-F91A023E643F}" type="presParOf" srcId="{B5263FFA-00E0-464D-97F9-1C814F7FB418}" destId="{DAF25144-F45D-416C-8AD2-A11A188639AE}" srcOrd="0" destOrd="0" presId="urn:microsoft.com/office/officeart/2005/8/layout/hierarchy4"/>
    <dgm:cxn modelId="{CD2CE0BF-D88E-4BE2-8493-9AC062BBC3FD}" type="presParOf" srcId="{DAF25144-F45D-416C-8AD2-A11A188639AE}" destId="{991A5C6D-9652-44B9-9AA8-11D828AE3A2F}" srcOrd="0" destOrd="0" presId="urn:microsoft.com/office/officeart/2005/8/layout/hierarchy4"/>
    <dgm:cxn modelId="{BF58668D-4BCA-4626-B398-C21A93014576}" type="presParOf" srcId="{DAF25144-F45D-416C-8AD2-A11A188639AE}" destId="{380B0249-7A8C-485F-95DF-62C011357FE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5B7D8AC-F867-4F0C-8F8B-3B122FA58204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D765F94-F862-4522-A17D-143603C38796}">
      <dgm:prSet phldrT="[文字]"/>
      <dgm:spPr/>
      <dgm:t>
        <a:bodyPr/>
        <a:lstStyle/>
        <a:p>
          <a:r>
            <a:rPr lang="zh-TW" altLang="en-US" dirty="0" smtClean="0"/>
            <a:t>美元貶值中國提升原物料儲備</a:t>
          </a:r>
          <a:endParaRPr lang="zh-TW" altLang="en-US" dirty="0"/>
        </a:p>
      </dgm:t>
    </dgm:pt>
    <dgm:pt modelId="{7B562667-EFD9-462C-9EDB-D515E0DA8E1D}" type="parTrans" cxnId="{43D7957B-08FC-4471-A920-1224AA224A49}">
      <dgm:prSet/>
      <dgm:spPr/>
      <dgm:t>
        <a:bodyPr/>
        <a:lstStyle/>
        <a:p>
          <a:endParaRPr lang="zh-TW" altLang="en-US"/>
        </a:p>
      </dgm:t>
    </dgm:pt>
    <dgm:pt modelId="{0B26F15C-46F8-4FCA-979A-15EA1DD51712}" type="sibTrans" cxnId="{43D7957B-08FC-4471-A920-1224AA224A49}">
      <dgm:prSet/>
      <dgm:spPr/>
      <dgm:t>
        <a:bodyPr/>
        <a:lstStyle/>
        <a:p>
          <a:endParaRPr lang="zh-TW" altLang="en-US"/>
        </a:p>
      </dgm:t>
    </dgm:pt>
    <dgm:pt modelId="{BDDBF20F-BA58-48E6-B5D6-5AE534FDBF35}">
      <dgm:prSet phldrT="[文字]"/>
      <dgm:spPr/>
      <dgm:t>
        <a:bodyPr/>
        <a:lstStyle/>
        <a:p>
          <a:r>
            <a:rPr lang="zh-TW" altLang="en-US" dirty="0" smtClean="0"/>
            <a:t>從新調整主債權資產</a:t>
          </a:r>
          <a:endParaRPr lang="zh-TW" altLang="en-US" dirty="0"/>
        </a:p>
      </dgm:t>
    </dgm:pt>
    <dgm:pt modelId="{297A20BC-5B34-4D52-A05C-42D5459A038E}" type="parTrans" cxnId="{AA594FC7-BD24-449B-9424-EAF42527FE3D}">
      <dgm:prSet/>
      <dgm:spPr/>
      <dgm:t>
        <a:bodyPr/>
        <a:lstStyle/>
        <a:p>
          <a:endParaRPr lang="zh-TW" altLang="en-US"/>
        </a:p>
      </dgm:t>
    </dgm:pt>
    <dgm:pt modelId="{9AB9FE27-E011-4DD9-A474-B55EA5331BFC}" type="sibTrans" cxnId="{AA594FC7-BD24-449B-9424-EAF42527FE3D}">
      <dgm:prSet/>
      <dgm:spPr/>
      <dgm:t>
        <a:bodyPr/>
        <a:lstStyle/>
        <a:p>
          <a:endParaRPr lang="zh-TW" altLang="en-US"/>
        </a:p>
      </dgm:t>
    </dgm:pt>
    <dgm:pt modelId="{CF79BBBF-22D3-4E3B-B7C0-3DADB0708194}">
      <dgm:prSet phldrT="[文字]"/>
      <dgm:spPr/>
      <dgm:t>
        <a:bodyPr/>
        <a:lstStyle/>
        <a:p>
          <a:r>
            <a:rPr lang="zh-TW" altLang="en-US" dirty="0" smtClean="0"/>
            <a:t>購買部份加幣</a:t>
          </a:r>
          <a:endParaRPr lang="zh-TW" altLang="en-US" dirty="0"/>
        </a:p>
      </dgm:t>
    </dgm:pt>
    <dgm:pt modelId="{B3A31E68-ADFD-46C2-B63F-3F17B0650D38}" type="parTrans" cxnId="{1C815F5F-B3A1-4A64-8600-BAF0038FD8EC}">
      <dgm:prSet/>
      <dgm:spPr/>
      <dgm:t>
        <a:bodyPr/>
        <a:lstStyle/>
        <a:p>
          <a:endParaRPr lang="zh-TW" altLang="en-US"/>
        </a:p>
      </dgm:t>
    </dgm:pt>
    <dgm:pt modelId="{E66B015D-81C6-4831-BD37-16D34646BC54}" type="sibTrans" cxnId="{1C815F5F-B3A1-4A64-8600-BAF0038FD8EC}">
      <dgm:prSet/>
      <dgm:spPr/>
      <dgm:t>
        <a:bodyPr/>
        <a:lstStyle/>
        <a:p>
          <a:endParaRPr lang="zh-TW" altLang="en-US"/>
        </a:p>
      </dgm:t>
    </dgm:pt>
    <dgm:pt modelId="{327BF016-A628-4543-A4CA-A211777EBA9A}">
      <dgm:prSet phldrT="[文字]"/>
      <dgm:spPr/>
      <dgm:t>
        <a:bodyPr/>
        <a:lstStyle/>
        <a:p>
          <a:r>
            <a:rPr lang="zh-TW" altLang="en-US" dirty="0" smtClean="0"/>
            <a:t>中國經濟日益強和投資客</a:t>
          </a:r>
          <a:endParaRPr lang="zh-TW" altLang="en-US" dirty="0"/>
        </a:p>
      </dgm:t>
    </dgm:pt>
    <dgm:pt modelId="{FAA20FF5-6112-4F9A-91E2-7DAEC69FBE41}" type="parTrans" cxnId="{4B4F8AEE-7C09-4B9C-A139-D9764B9B091B}">
      <dgm:prSet/>
      <dgm:spPr/>
      <dgm:t>
        <a:bodyPr/>
        <a:lstStyle/>
        <a:p>
          <a:endParaRPr lang="zh-TW" altLang="en-US"/>
        </a:p>
      </dgm:t>
    </dgm:pt>
    <dgm:pt modelId="{AC76603D-116C-4C16-826B-FCA4098C9356}" type="sibTrans" cxnId="{4B4F8AEE-7C09-4B9C-A139-D9764B9B091B}">
      <dgm:prSet/>
      <dgm:spPr/>
      <dgm:t>
        <a:bodyPr/>
        <a:lstStyle/>
        <a:p>
          <a:endParaRPr lang="zh-TW" altLang="en-US"/>
        </a:p>
      </dgm:t>
    </dgm:pt>
    <dgm:pt modelId="{7F94A4BF-6952-4859-B3D2-3C8C60A783C9}">
      <dgm:prSet phldrT="[文字]"/>
      <dgm:spPr/>
      <dgm:t>
        <a:bodyPr/>
        <a:lstStyle/>
        <a:p>
          <a:r>
            <a:rPr lang="en-US" altLang="zh-TW" dirty="0" smtClean="0"/>
            <a:t>2000</a:t>
          </a:r>
          <a:r>
            <a:rPr lang="zh-TW" altLang="en-US" dirty="0" smtClean="0"/>
            <a:t>億美元主權財富基金跨國企業收購</a:t>
          </a:r>
          <a:endParaRPr lang="zh-TW" altLang="en-US" dirty="0"/>
        </a:p>
      </dgm:t>
    </dgm:pt>
    <dgm:pt modelId="{40A360E0-C3AB-48EF-867A-D210295448E1}" type="parTrans" cxnId="{CB1C3906-56FE-4AF3-91D4-553BDC8BBD91}">
      <dgm:prSet/>
      <dgm:spPr/>
      <dgm:t>
        <a:bodyPr/>
        <a:lstStyle/>
        <a:p>
          <a:endParaRPr lang="zh-TW" altLang="en-US"/>
        </a:p>
      </dgm:t>
    </dgm:pt>
    <dgm:pt modelId="{CD6723D5-BBA5-4E53-8722-694AB21CB404}" type="sibTrans" cxnId="{CB1C3906-56FE-4AF3-91D4-553BDC8BBD91}">
      <dgm:prSet/>
      <dgm:spPr/>
      <dgm:t>
        <a:bodyPr/>
        <a:lstStyle/>
        <a:p>
          <a:endParaRPr lang="zh-TW" altLang="en-US"/>
        </a:p>
      </dgm:t>
    </dgm:pt>
    <dgm:pt modelId="{D6631031-F3A8-41CA-B5C1-B323E697A535}" type="pres">
      <dgm:prSet presAssocID="{15B7D8AC-F867-4F0C-8F8B-3B122FA5820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6315CD5-59C8-414E-ABB8-DFB8CBE1F875}" type="pres">
      <dgm:prSet presAssocID="{8D765F94-F862-4522-A17D-143603C3879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6FDD18-E1A5-444D-9F0A-1C0DB1329E43}" type="pres">
      <dgm:prSet presAssocID="{0B26F15C-46F8-4FCA-979A-15EA1DD51712}" presName="sibTrans" presStyleCnt="0"/>
      <dgm:spPr/>
    </dgm:pt>
    <dgm:pt modelId="{FF0F7431-4488-45CA-8353-41B566F03826}" type="pres">
      <dgm:prSet presAssocID="{BDDBF20F-BA58-48E6-B5D6-5AE534FDBF3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7B2FB2-8503-4446-979D-38027FA9A8C9}" type="pres">
      <dgm:prSet presAssocID="{9AB9FE27-E011-4DD9-A474-B55EA5331BFC}" presName="sibTrans" presStyleCnt="0"/>
      <dgm:spPr/>
    </dgm:pt>
    <dgm:pt modelId="{9C5D5DD2-987A-46CB-858C-59B19B143CAD}" type="pres">
      <dgm:prSet presAssocID="{CF79BBBF-22D3-4E3B-B7C0-3DADB070819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A879503-C1F5-4545-B3D3-9297556BFAC4}" type="pres">
      <dgm:prSet presAssocID="{E66B015D-81C6-4831-BD37-16D34646BC54}" presName="sibTrans" presStyleCnt="0"/>
      <dgm:spPr/>
    </dgm:pt>
    <dgm:pt modelId="{0CF69FEB-B162-42FF-9F87-18A372577403}" type="pres">
      <dgm:prSet presAssocID="{327BF016-A628-4543-A4CA-A211777EBA9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EC9582-CC7A-4B1C-BE59-9C755FDB992C}" type="pres">
      <dgm:prSet presAssocID="{AC76603D-116C-4C16-826B-FCA4098C9356}" presName="sibTrans" presStyleCnt="0"/>
      <dgm:spPr/>
    </dgm:pt>
    <dgm:pt modelId="{DE38682D-85A3-4BEC-A7F5-5ACFF701AF85}" type="pres">
      <dgm:prSet presAssocID="{7F94A4BF-6952-4859-B3D2-3C8C60A783C9}" presName="node" presStyleLbl="node1" presStyleIdx="4" presStyleCnt="5" custScaleX="158796" custScaleY="13098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B1C3906-56FE-4AF3-91D4-553BDC8BBD91}" srcId="{15B7D8AC-F867-4F0C-8F8B-3B122FA58204}" destId="{7F94A4BF-6952-4859-B3D2-3C8C60A783C9}" srcOrd="4" destOrd="0" parTransId="{40A360E0-C3AB-48EF-867A-D210295448E1}" sibTransId="{CD6723D5-BBA5-4E53-8722-694AB21CB404}"/>
    <dgm:cxn modelId="{31D8A481-0883-4540-951D-B720C41AAEFA}" type="presOf" srcId="{8D765F94-F862-4522-A17D-143603C38796}" destId="{E6315CD5-59C8-414E-ABB8-DFB8CBE1F875}" srcOrd="0" destOrd="0" presId="urn:microsoft.com/office/officeart/2005/8/layout/default"/>
    <dgm:cxn modelId="{57284FC4-42D0-4100-837B-0C6A08586C16}" type="presOf" srcId="{BDDBF20F-BA58-48E6-B5D6-5AE534FDBF35}" destId="{FF0F7431-4488-45CA-8353-41B566F03826}" srcOrd="0" destOrd="0" presId="urn:microsoft.com/office/officeart/2005/8/layout/default"/>
    <dgm:cxn modelId="{43D7957B-08FC-4471-A920-1224AA224A49}" srcId="{15B7D8AC-F867-4F0C-8F8B-3B122FA58204}" destId="{8D765F94-F862-4522-A17D-143603C38796}" srcOrd="0" destOrd="0" parTransId="{7B562667-EFD9-462C-9EDB-D515E0DA8E1D}" sibTransId="{0B26F15C-46F8-4FCA-979A-15EA1DD51712}"/>
    <dgm:cxn modelId="{4B4F8AEE-7C09-4B9C-A139-D9764B9B091B}" srcId="{15B7D8AC-F867-4F0C-8F8B-3B122FA58204}" destId="{327BF016-A628-4543-A4CA-A211777EBA9A}" srcOrd="3" destOrd="0" parTransId="{FAA20FF5-6112-4F9A-91E2-7DAEC69FBE41}" sibTransId="{AC76603D-116C-4C16-826B-FCA4098C9356}"/>
    <dgm:cxn modelId="{C57F4646-A943-4821-A2D6-6CA270F2D25B}" type="presOf" srcId="{327BF016-A628-4543-A4CA-A211777EBA9A}" destId="{0CF69FEB-B162-42FF-9F87-18A372577403}" srcOrd="0" destOrd="0" presId="urn:microsoft.com/office/officeart/2005/8/layout/default"/>
    <dgm:cxn modelId="{1C815F5F-B3A1-4A64-8600-BAF0038FD8EC}" srcId="{15B7D8AC-F867-4F0C-8F8B-3B122FA58204}" destId="{CF79BBBF-22D3-4E3B-B7C0-3DADB0708194}" srcOrd="2" destOrd="0" parTransId="{B3A31E68-ADFD-46C2-B63F-3F17B0650D38}" sibTransId="{E66B015D-81C6-4831-BD37-16D34646BC54}"/>
    <dgm:cxn modelId="{AA594FC7-BD24-449B-9424-EAF42527FE3D}" srcId="{15B7D8AC-F867-4F0C-8F8B-3B122FA58204}" destId="{BDDBF20F-BA58-48E6-B5D6-5AE534FDBF35}" srcOrd="1" destOrd="0" parTransId="{297A20BC-5B34-4D52-A05C-42D5459A038E}" sibTransId="{9AB9FE27-E011-4DD9-A474-B55EA5331BFC}"/>
    <dgm:cxn modelId="{5DB1358B-01BC-47AC-A67A-BD49CAA1B747}" type="presOf" srcId="{7F94A4BF-6952-4859-B3D2-3C8C60A783C9}" destId="{DE38682D-85A3-4BEC-A7F5-5ACFF701AF85}" srcOrd="0" destOrd="0" presId="urn:microsoft.com/office/officeart/2005/8/layout/default"/>
    <dgm:cxn modelId="{B5F6D924-987E-49EF-B215-39A5135F9D85}" type="presOf" srcId="{15B7D8AC-F867-4F0C-8F8B-3B122FA58204}" destId="{D6631031-F3A8-41CA-B5C1-B323E697A535}" srcOrd="0" destOrd="0" presId="urn:microsoft.com/office/officeart/2005/8/layout/default"/>
    <dgm:cxn modelId="{5098C072-7EF2-4FFB-BEDE-FB120AFBE5AF}" type="presOf" srcId="{CF79BBBF-22D3-4E3B-B7C0-3DADB0708194}" destId="{9C5D5DD2-987A-46CB-858C-59B19B143CAD}" srcOrd="0" destOrd="0" presId="urn:microsoft.com/office/officeart/2005/8/layout/default"/>
    <dgm:cxn modelId="{FECB5175-0140-4DA5-8676-0B6D781EEE24}" type="presParOf" srcId="{D6631031-F3A8-41CA-B5C1-B323E697A535}" destId="{E6315CD5-59C8-414E-ABB8-DFB8CBE1F875}" srcOrd="0" destOrd="0" presId="urn:microsoft.com/office/officeart/2005/8/layout/default"/>
    <dgm:cxn modelId="{3675D87A-9F23-484A-A649-BFB7CA283F43}" type="presParOf" srcId="{D6631031-F3A8-41CA-B5C1-B323E697A535}" destId="{546FDD18-E1A5-444D-9F0A-1C0DB1329E43}" srcOrd="1" destOrd="0" presId="urn:microsoft.com/office/officeart/2005/8/layout/default"/>
    <dgm:cxn modelId="{038BD13F-FFB8-4FB0-B69B-FDACC253B2FA}" type="presParOf" srcId="{D6631031-F3A8-41CA-B5C1-B323E697A535}" destId="{FF0F7431-4488-45CA-8353-41B566F03826}" srcOrd="2" destOrd="0" presId="urn:microsoft.com/office/officeart/2005/8/layout/default"/>
    <dgm:cxn modelId="{C4C551FC-95C2-4F1F-B5F0-48572F937DAD}" type="presParOf" srcId="{D6631031-F3A8-41CA-B5C1-B323E697A535}" destId="{057B2FB2-8503-4446-979D-38027FA9A8C9}" srcOrd="3" destOrd="0" presId="urn:microsoft.com/office/officeart/2005/8/layout/default"/>
    <dgm:cxn modelId="{59921DB3-F2FB-45EA-B522-3673D47518A0}" type="presParOf" srcId="{D6631031-F3A8-41CA-B5C1-B323E697A535}" destId="{9C5D5DD2-987A-46CB-858C-59B19B143CAD}" srcOrd="4" destOrd="0" presId="urn:microsoft.com/office/officeart/2005/8/layout/default"/>
    <dgm:cxn modelId="{8E37EC4B-8F80-4F75-A869-98C553E23C01}" type="presParOf" srcId="{D6631031-F3A8-41CA-B5C1-B323E697A535}" destId="{2A879503-C1F5-4545-B3D3-9297556BFAC4}" srcOrd="5" destOrd="0" presId="urn:microsoft.com/office/officeart/2005/8/layout/default"/>
    <dgm:cxn modelId="{B8204CC2-35B5-4E71-B65B-C354197F8167}" type="presParOf" srcId="{D6631031-F3A8-41CA-B5C1-B323E697A535}" destId="{0CF69FEB-B162-42FF-9F87-18A372577403}" srcOrd="6" destOrd="0" presId="urn:microsoft.com/office/officeart/2005/8/layout/default"/>
    <dgm:cxn modelId="{24276D9C-55FF-4E57-8308-79819C18521A}" type="presParOf" srcId="{D6631031-F3A8-41CA-B5C1-B323E697A535}" destId="{8DEC9582-CC7A-4B1C-BE59-9C755FDB992C}" srcOrd="7" destOrd="0" presId="urn:microsoft.com/office/officeart/2005/8/layout/default"/>
    <dgm:cxn modelId="{B58BED00-7B82-4C71-87DE-ED3EEF13B043}" type="presParOf" srcId="{D6631031-F3A8-41CA-B5C1-B323E697A535}" destId="{DE38682D-85A3-4BEC-A7F5-5ACFF701AF8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5D75C0D-DEAF-4AE5-AEB3-48FA7C5E614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2A5EA44-F261-4889-ACB5-E7DDC57274EE}">
      <dgm:prSet phldrT="[文字]" custT="1"/>
      <dgm:spPr/>
      <dgm:t>
        <a:bodyPr/>
        <a:lstStyle/>
        <a:p>
          <a:r>
            <a:rPr lang="zh-TW" altLang="en-US" sz="2400" dirty="0" smtClean="0"/>
            <a:t>原物料價格滑挫</a:t>
          </a:r>
          <a:endParaRPr lang="zh-TW" altLang="en-US" sz="2400" dirty="0"/>
        </a:p>
      </dgm:t>
    </dgm:pt>
    <dgm:pt modelId="{2188369A-7CE0-4888-B2CF-D52FB2E2E11C}" type="parTrans" cxnId="{48CED366-732B-48D8-BF0C-6C7A38AA0D0F}">
      <dgm:prSet/>
      <dgm:spPr/>
      <dgm:t>
        <a:bodyPr/>
        <a:lstStyle/>
        <a:p>
          <a:endParaRPr lang="zh-TW" altLang="en-US"/>
        </a:p>
      </dgm:t>
    </dgm:pt>
    <dgm:pt modelId="{DA9846E5-C381-4CE1-910F-95DC12890377}" type="sibTrans" cxnId="{48CED366-732B-48D8-BF0C-6C7A38AA0D0F}">
      <dgm:prSet/>
      <dgm:spPr/>
      <dgm:t>
        <a:bodyPr/>
        <a:lstStyle/>
        <a:p>
          <a:endParaRPr lang="zh-TW" altLang="en-US"/>
        </a:p>
      </dgm:t>
    </dgm:pt>
    <dgm:pt modelId="{5BFEDF88-BC84-42A2-B9D3-2B743A9AEAB5}">
      <dgm:prSet phldrT="[文字]"/>
      <dgm:spPr/>
      <dgm:t>
        <a:bodyPr/>
        <a:lstStyle/>
        <a:p>
          <a:r>
            <a:rPr lang="zh-TW" altLang="en-US" dirty="0" smtClean="0"/>
            <a:t>投資人介入市場好時機</a:t>
          </a:r>
          <a:endParaRPr lang="zh-TW" altLang="en-US" dirty="0"/>
        </a:p>
      </dgm:t>
    </dgm:pt>
    <dgm:pt modelId="{CF694214-EB64-4CC1-B09E-74548290909A}" type="parTrans" cxnId="{D55E6847-EA12-4A79-A3D5-6390E9694B44}">
      <dgm:prSet/>
      <dgm:spPr/>
      <dgm:t>
        <a:bodyPr/>
        <a:lstStyle/>
        <a:p>
          <a:endParaRPr lang="zh-TW" altLang="en-US"/>
        </a:p>
      </dgm:t>
    </dgm:pt>
    <dgm:pt modelId="{63AF3386-D74C-4891-B0D5-4E9727785BE4}" type="sibTrans" cxnId="{D55E6847-EA12-4A79-A3D5-6390E9694B44}">
      <dgm:prSet/>
      <dgm:spPr/>
      <dgm:t>
        <a:bodyPr/>
        <a:lstStyle/>
        <a:p>
          <a:endParaRPr lang="zh-TW" altLang="en-US"/>
        </a:p>
      </dgm:t>
    </dgm:pt>
    <dgm:pt modelId="{72D7F4D8-4A2E-46FB-83E8-2991DBE267B8}">
      <dgm:prSet phldrT="[文字]"/>
      <dgm:spPr/>
      <dgm:t>
        <a:bodyPr/>
        <a:lstStyle/>
        <a:p>
          <a:r>
            <a:rPr lang="en-US" altLang="zh-TW" dirty="0" smtClean="0"/>
            <a:t>CSCI</a:t>
          </a:r>
          <a:r>
            <a:rPr lang="zh-TW" altLang="en-US" dirty="0" smtClean="0"/>
            <a:t>鉛糖價黃金上漲</a:t>
          </a:r>
          <a:endParaRPr lang="zh-TW" altLang="en-US" dirty="0"/>
        </a:p>
      </dgm:t>
    </dgm:pt>
    <dgm:pt modelId="{3B872DD9-580B-48DA-9687-AB2FA4E5F590}" type="parTrans" cxnId="{124D66CE-2268-4B0D-B251-445E91B602F3}">
      <dgm:prSet/>
      <dgm:spPr/>
      <dgm:t>
        <a:bodyPr/>
        <a:lstStyle/>
        <a:p>
          <a:endParaRPr lang="zh-TW" altLang="en-US"/>
        </a:p>
      </dgm:t>
    </dgm:pt>
    <dgm:pt modelId="{EF033DBF-2177-45C4-B44F-619C45F96601}" type="sibTrans" cxnId="{124D66CE-2268-4B0D-B251-445E91B602F3}">
      <dgm:prSet/>
      <dgm:spPr/>
      <dgm:t>
        <a:bodyPr/>
        <a:lstStyle/>
        <a:p>
          <a:endParaRPr lang="zh-TW" altLang="en-US"/>
        </a:p>
      </dgm:t>
    </dgm:pt>
    <dgm:pt modelId="{D74A5C44-1018-4821-9FFF-84E39D698FE1}">
      <dgm:prSet phldrT="[文字]"/>
      <dgm:spPr/>
      <dgm:t>
        <a:bodyPr/>
        <a:lstStyle/>
        <a:p>
          <a:r>
            <a:rPr lang="zh-TW" altLang="en-US" dirty="0" smtClean="0"/>
            <a:t>投資人不再執迷傳統項目</a:t>
          </a:r>
          <a:endParaRPr lang="zh-TW" altLang="en-US" dirty="0"/>
        </a:p>
      </dgm:t>
    </dgm:pt>
    <dgm:pt modelId="{C3368A69-7E91-4C9F-B4FA-C2DDB03210B2}" type="parTrans" cxnId="{25944ADF-D9A1-4BD4-9338-B8A6705DF771}">
      <dgm:prSet/>
      <dgm:spPr/>
      <dgm:t>
        <a:bodyPr/>
        <a:lstStyle/>
        <a:p>
          <a:endParaRPr lang="zh-TW" altLang="en-US"/>
        </a:p>
      </dgm:t>
    </dgm:pt>
    <dgm:pt modelId="{A8A21974-7CE9-42FC-898B-B93FDC5050F4}" type="sibTrans" cxnId="{25944ADF-D9A1-4BD4-9338-B8A6705DF771}">
      <dgm:prSet/>
      <dgm:spPr/>
      <dgm:t>
        <a:bodyPr/>
        <a:lstStyle/>
        <a:p>
          <a:endParaRPr lang="zh-TW" altLang="en-US"/>
        </a:p>
      </dgm:t>
    </dgm:pt>
    <dgm:pt modelId="{C14F2C43-43FF-44E5-80A2-840E269FB012}">
      <dgm:prSet phldrT="[文字]"/>
      <dgm:spPr/>
      <dgm:t>
        <a:bodyPr/>
        <a:lstStyle/>
        <a:p>
          <a:r>
            <a:rPr lang="zh-TW" altLang="en-US" dirty="0" smtClean="0"/>
            <a:t>分散投資組合</a:t>
          </a:r>
          <a:endParaRPr lang="zh-TW" altLang="en-US" dirty="0"/>
        </a:p>
      </dgm:t>
    </dgm:pt>
    <dgm:pt modelId="{27A1AC6D-5438-488A-98B3-929CCBDC1053}" type="parTrans" cxnId="{8F244DE3-8720-423D-860B-7D1F10C87178}">
      <dgm:prSet/>
      <dgm:spPr/>
      <dgm:t>
        <a:bodyPr/>
        <a:lstStyle/>
        <a:p>
          <a:endParaRPr lang="zh-TW" altLang="en-US"/>
        </a:p>
      </dgm:t>
    </dgm:pt>
    <dgm:pt modelId="{AAEF1082-BBE0-4631-AE73-E2ACB0F8E957}" type="sibTrans" cxnId="{8F244DE3-8720-423D-860B-7D1F10C87178}">
      <dgm:prSet/>
      <dgm:spPr/>
      <dgm:t>
        <a:bodyPr/>
        <a:lstStyle/>
        <a:p>
          <a:endParaRPr lang="zh-TW" altLang="en-US"/>
        </a:p>
      </dgm:t>
    </dgm:pt>
    <dgm:pt modelId="{D565D1F1-35AD-4238-8CBF-4E850FBA4109}">
      <dgm:prSet phldrT="[文字]"/>
      <dgm:spPr/>
      <dgm:t>
        <a:bodyPr/>
        <a:lstStyle/>
        <a:p>
          <a:r>
            <a:rPr lang="en-US" altLang="zh-TW" dirty="0" smtClean="0"/>
            <a:t>2009</a:t>
          </a:r>
          <a:r>
            <a:rPr lang="zh-TW" altLang="en-US" dirty="0" smtClean="0"/>
            <a:t>年市場吸納</a:t>
          </a:r>
          <a:r>
            <a:rPr lang="en-US" altLang="zh-TW" dirty="0" smtClean="0"/>
            <a:t>600</a:t>
          </a:r>
          <a:r>
            <a:rPr lang="zh-TW" altLang="en-US" dirty="0" smtClean="0"/>
            <a:t>億美元資金</a:t>
          </a:r>
          <a:endParaRPr lang="zh-TW" altLang="en-US" dirty="0"/>
        </a:p>
      </dgm:t>
    </dgm:pt>
    <dgm:pt modelId="{D789C848-60A8-4DDD-9F06-6ADCDF743759}" type="parTrans" cxnId="{82955A9D-95C5-44FC-9530-7C5B3E184B4A}">
      <dgm:prSet/>
      <dgm:spPr/>
      <dgm:t>
        <a:bodyPr/>
        <a:lstStyle/>
        <a:p>
          <a:endParaRPr lang="zh-TW" altLang="en-US"/>
        </a:p>
      </dgm:t>
    </dgm:pt>
    <dgm:pt modelId="{31A05C6E-EB10-498F-BA83-7237576F5A9B}" type="sibTrans" cxnId="{82955A9D-95C5-44FC-9530-7C5B3E184B4A}">
      <dgm:prSet/>
      <dgm:spPr/>
      <dgm:t>
        <a:bodyPr/>
        <a:lstStyle/>
        <a:p>
          <a:endParaRPr lang="zh-TW" altLang="en-US"/>
        </a:p>
      </dgm:t>
    </dgm:pt>
    <dgm:pt modelId="{AFDAE0BE-199F-4E43-B13D-7A9A604648CC}" type="pres">
      <dgm:prSet presAssocID="{B5D75C0D-DEAF-4AE5-AEB3-48FA7C5E614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0500706-0CB8-4AE4-A883-2029C2A423F6}" type="pres">
      <dgm:prSet presAssocID="{92A5EA44-F261-4889-ACB5-E7DDC57274EE}" presName="composite" presStyleCnt="0"/>
      <dgm:spPr/>
    </dgm:pt>
    <dgm:pt modelId="{26269A0B-288A-40E5-AC62-3D002167A093}" type="pres">
      <dgm:prSet presAssocID="{92A5EA44-F261-4889-ACB5-E7DDC57274EE}" presName="parTx" presStyleLbl="alignNode1" presStyleIdx="0" presStyleCnt="2" custLinFactNeighborX="2140" custLinFactNeighborY="-74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53B02D-5001-4158-933B-CB19E9482026}" type="pres">
      <dgm:prSet presAssocID="{92A5EA44-F261-4889-ACB5-E7DDC57274EE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AE0FF0A-85C5-4E80-A4B3-72B32B555E5E}" type="pres">
      <dgm:prSet presAssocID="{DA9846E5-C381-4CE1-910F-95DC12890377}" presName="space" presStyleCnt="0"/>
      <dgm:spPr/>
    </dgm:pt>
    <dgm:pt modelId="{D3BC122C-7740-430C-98C8-2322ADC0BE94}" type="pres">
      <dgm:prSet presAssocID="{D74A5C44-1018-4821-9FFF-84E39D698FE1}" presName="composite" presStyleCnt="0"/>
      <dgm:spPr/>
    </dgm:pt>
    <dgm:pt modelId="{AD667825-00A1-4F67-8109-000CE3C061DD}" type="pres">
      <dgm:prSet presAssocID="{D74A5C44-1018-4821-9FFF-84E39D698FE1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9641AB-7C40-435D-9932-799C22FF512E}" type="pres">
      <dgm:prSet presAssocID="{D74A5C44-1018-4821-9FFF-84E39D698FE1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8880017-1F2C-449B-A2AC-751A72A55584}" type="presOf" srcId="{72D7F4D8-4A2E-46FB-83E8-2991DBE267B8}" destId="{AC53B02D-5001-4158-933B-CB19E9482026}" srcOrd="0" destOrd="1" presId="urn:microsoft.com/office/officeart/2005/8/layout/hList1"/>
    <dgm:cxn modelId="{82955A9D-95C5-44FC-9530-7C5B3E184B4A}" srcId="{D74A5C44-1018-4821-9FFF-84E39D698FE1}" destId="{D565D1F1-35AD-4238-8CBF-4E850FBA4109}" srcOrd="1" destOrd="0" parTransId="{D789C848-60A8-4DDD-9F06-6ADCDF743759}" sibTransId="{31A05C6E-EB10-498F-BA83-7237576F5A9B}"/>
    <dgm:cxn modelId="{48CED366-732B-48D8-BF0C-6C7A38AA0D0F}" srcId="{B5D75C0D-DEAF-4AE5-AEB3-48FA7C5E6142}" destId="{92A5EA44-F261-4889-ACB5-E7DDC57274EE}" srcOrd="0" destOrd="0" parTransId="{2188369A-7CE0-4888-B2CF-D52FB2E2E11C}" sibTransId="{DA9846E5-C381-4CE1-910F-95DC12890377}"/>
    <dgm:cxn modelId="{6E8FB806-85BE-4248-ABFC-F00AEEAEDA74}" type="presOf" srcId="{C14F2C43-43FF-44E5-80A2-840E269FB012}" destId="{999641AB-7C40-435D-9932-799C22FF512E}" srcOrd="0" destOrd="0" presId="urn:microsoft.com/office/officeart/2005/8/layout/hList1"/>
    <dgm:cxn modelId="{8F244DE3-8720-423D-860B-7D1F10C87178}" srcId="{D74A5C44-1018-4821-9FFF-84E39D698FE1}" destId="{C14F2C43-43FF-44E5-80A2-840E269FB012}" srcOrd="0" destOrd="0" parTransId="{27A1AC6D-5438-488A-98B3-929CCBDC1053}" sibTransId="{AAEF1082-BBE0-4631-AE73-E2ACB0F8E957}"/>
    <dgm:cxn modelId="{5BD0F3EA-9144-4EE2-A4E2-87B037940F83}" type="presOf" srcId="{92A5EA44-F261-4889-ACB5-E7DDC57274EE}" destId="{26269A0B-288A-40E5-AC62-3D002167A093}" srcOrd="0" destOrd="0" presId="urn:microsoft.com/office/officeart/2005/8/layout/hList1"/>
    <dgm:cxn modelId="{001CD9AF-600E-4027-BCEE-5087EF7B0199}" type="presOf" srcId="{5BFEDF88-BC84-42A2-B9D3-2B743A9AEAB5}" destId="{AC53B02D-5001-4158-933B-CB19E9482026}" srcOrd="0" destOrd="0" presId="urn:microsoft.com/office/officeart/2005/8/layout/hList1"/>
    <dgm:cxn modelId="{25944ADF-D9A1-4BD4-9338-B8A6705DF771}" srcId="{B5D75C0D-DEAF-4AE5-AEB3-48FA7C5E6142}" destId="{D74A5C44-1018-4821-9FFF-84E39D698FE1}" srcOrd="1" destOrd="0" parTransId="{C3368A69-7E91-4C9F-B4FA-C2DDB03210B2}" sibTransId="{A8A21974-7CE9-42FC-898B-B93FDC5050F4}"/>
    <dgm:cxn modelId="{92B3D8DF-B2EA-4458-A28B-4C57598E69CF}" type="presOf" srcId="{D74A5C44-1018-4821-9FFF-84E39D698FE1}" destId="{AD667825-00A1-4F67-8109-000CE3C061DD}" srcOrd="0" destOrd="0" presId="urn:microsoft.com/office/officeart/2005/8/layout/hList1"/>
    <dgm:cxn modelId="{3A743028-B6C7-41D0-A5CA-0F7869435F37}" type="presOf" srcId="{D565D1F1-35AD-4238-8CBF-4E850FBA4109}" destId="{999641AB-7C40-435D-9932-799C22FF512E}" srcOrd="0" destOrd="1" presId="urn:microsoft.com/office/officeart/2005/8/layout/hList1"/>
    <dgm:cxn modelId="{29197CFD-0378-4AE6-9A8D-776AA60F5862}" type="presOf" srcId="{B5D75C0D-DEAF-4AE5-AEB3-48FA7C5E6142}" destId="{AFDAE0BE-199F-4E43-B13D-7A9A604648CC}" srcOrd="0" destOrd="0" presId="urn:microsoft.com/office/officeart/2005/8/layout/hList1"/>
    <dgm:cxn modelId="{124D66CE-2268-4B0D-B251-445E91B602F3}" srcId="{92A5EA44-F261-4889-ACB5-E7DDC57274EE}" destId="{72D7F4D8-4A2E-46FB-83E8-2991DBE267B8}" srcOrd="1" destOrd="0" parTransId="{3B872DD9-580B-48DA-9687-AB2FA4E5F590}" sibTransId="{EF033DBF-2177-45C4-B44F-619C45F96601}"/>
    <dgm:cxn modelId="{D55E6847-EA12-4A79-A3D5-6390E9694B44}" srcId="{92A5EA44-F261-4889-ACB5-E7DDC57274EE}" destId="{5BFEDF88-BC84-42A2-B9D3-2B743A9AEAB5}" srcOrd="0" destOrd="0" parTransId="{CF694214-EB64-4CC1-B09E-74548290909A}" sibTransId="{63AF3386-D74C-4891-B0D5-4E9727785BE4}"/>
    <dgm:cxn modelId="{EE1AC048-DDFC-4AF7-B71B-FB345A0DC986}" type="presParOf" srcId="{AFDAE0BE-199F-4E43-B13D-7A9A604648CC}" destId="{E0500706-0CB8-4AE4-A883-2029C2A423F6}" srcOrd="0" destOrd="0" presId="urn:microsoft.com/office/officeart/2005/8/layout/hList1"/>
    <dgm:cxn modelId="{69D7E673-303A-4EA7-9759-FC8B47B24BE4}" type="presParOf" srcId="{E0500706-0CB8-4AE4-A883-2029C2A423F6}" destId="{26269A0B-288A-40E5-AC62-3D002167A093}" srcOrd="0" destOrd="0" presId="urn:microsoft.com/office/officeart/2005/8/layout/hList1"/>
    <dgm:cxn modelId="{F579EE63-6BB9-4E62-ABD6-F485778E8256}" type="presParOf" srcId="{E0500706-0CB8-4AE4-A883-2029C2A423F6}" destId="{AC53B02D-5001-4158-933B-CB19E9482026}" srcOrd="1" destOrd="0" presId="urn:microsoft.com/office/officeart/2005/8/layout/hList1"/>
    <dgm:cxn modelId="{0D7AD1FE-7A9F-4F3A-A1C9-CB2BA90A92BE}" type="presParOf" srcId="{AFDAE0BE-199F-4E43-B13D-7A9A604648CC}" destId="{4AE0FF0A-85C5-4E80-A4B3-72B32B555E5E}" srcOrd="1" destOrd="0" presId="urn:microsoft.com/office/officeart/2005/8/layout/hList1"/>
    <dgm:cxn modelId="{6B6EB4EA-0CDF-4CB3-9108-1530E17241F4}" type="presParOf" srcId="{AFDAE0BE-199F-4E43-B13D-7A9A604648CC}" destId="{D3BC122C-7740-430C-98C8-2322ADC0BE94}" srcOrd="2" destOrd="0" presId="urn:microsoft.com/office/officeart/2005/8/layout/hList1"/>
    <dgm:cxn modelId="{6C15462E-BB63-4095-9D78-A987D8824E73}" type="presParOf" srcId="{D3BC122C-7740-430C-98C8-2322ADC0BE94}" destId="{AD667825-00A1-4F67-8109-000CE3C061DD}" srcOrd="0" destOrd="0" presId="urn:microsoft.com/office/officeart/2005/8/layout/hList1"/>
    <dgm:cxn modelId="{D7078AAD-8D76-480A-AED1-22BB05F3FDED}" type="presParOf" srcId="{D3BC122C-7740-430C-98C8-2322ADC0BE94}" destId="{999641AB-7C40-435D-9932-799C22FF512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2C7FB93-E4C0-45B4-904D-56F206C29F0B}" type="doc">
      <dgm:prSet loTypeId="urn:microsoft.com/office/officeart/2005/8/layout/b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B3AD8D11-D8C6-49A9-87D1-DA5B64D8C57B}">
      <dgm:prSet phldrT="[文字]" custT="1"/>
      <dgm:spPr/>
      <dgm:t>
        <a:bodyPr/>
        <a:lstStyle/>
        <a:p>
          <a:r>
            <a:rPr lang="en-US" altLang="zh-TW" sz="2400" dirty="0" smtClean="0"/>
            <a:t>2008</a:t>
          </a:r>
          <a:r>
            <a:rPr lang="zh-TW" altLang="en-US" sz="2400" dirty="0" smtClean="0"/>
            <a:t>全球金融危機亞洲崛起西方低迷</a:t>
          </a:r>
          <a:endParaRPr lang="zh-TW" altLang="en-US" sz="2400" dirty="0"/>
        </a:p>
      </dgm:t>
    </dgm:pt>
    <dgm:pt modelId="{C670776D-442F-4DBF-AE10-E13CB2AD0D06}" type="parTrans" cxnId="{6C387FBC-B74D-4D49-9F5A-22266EBA6326}">
      <dgm:prSet/>
      <dgm:spPr/>
      <dgm:t>
        <a:bodyPr/>
        <a:lstStyle/>
        <a:p>
          <a:endParaRPr lang="zh-TW" altLang="en-US"/>
        </a:p>
      </dgm:t>
    </dgm:pt>
    <dgm:pt modelId="{5D98690B-3020-4638-AB30-820750947BC7}" type="sibTrans" cxnId="{6C387FBC-B74D-4D49-9F5A-22266EBA6326}">
      <dgm:prSet/>
      <dgm:spPr/>
      <dgm:t>
        <a:bodyPr/>
        <a:lstStyle/>
        <a:p>
          <a:endParaRPr lang="zh-TW" altLang="en-US"/>
        </a:p>
      </dgm:t>
    </dgm:pt>
    <dgm:pt modelId="{E3ABECC2-5541-443A-A6F6-5559619C33DD}">
      <dgm:prSet phldrT="[文字]"/>
      <dgm:spPr/>
      <dgm:t>
        <a:bodyPr/>
        <a:lstStyle/>
        <a:p>
          <a:r>
            <a:rPr lang="zh-TW" altLang="en-US" dirty="0" smtClean="0"/>
            <a:t>主要國家股票</a:t>
          </a:r>
          <a:endParaRPr lang="en-US" altLang="zh-TW" dirty="0" smtClean="0"/>
        </a:p>
        <a:p>
          <a:r>
            <a:rPr lang="zh-TW" altLang="en-US" dirty="0" smtClean="0"/>
            <a:t>不漲反跌</a:t>
          </a:r>
          <a:endParaRPr lang="zh-TW" altLang="en-US" dirty="0"/>
        </a:p>
      </dgm:t>
    </dgm:pt>
    <dgm:pt modelId="{3CD03F6D-A3C6-4A2C-BE9D-E7CA69DC6974}" type="parTrans" cxnId="{3AD20289-698D-43EC-9AE8-64322F28231D}">
      <dgm:prSet/>
      <dgm:spPr/>
      <dgm:t>
        <a:bodyPr/>
        <a:lstStyle/>
        <a:p>
          <a:endParaRPr lang="zh-TW" altLang="en-US"/>
        </a:p>
      </dgm:t>
    </dgm:pt>
    <dgm:pt modelId="{4321A697-6995-44C2-98BB-AAAA5B5E7DE0}" type="sibTrans" cxnId="{3AD20289-698D-43EC-9AE8-64322F28231D}">
      <dgm:prSet/>
      <dgm:spPr/>
      <dgm:t>
        <a:bodyPr/>
        <a:lstStyle/>
        <a:p>
          <a:endParaRPr lang="zh-TW" altLang="en-US"/>
        </a:p>
      </dgm:t>
    </dgm:pt>
    <dgm:pt modelId="{870D0487-68F1-4358-BE74-E3927356541B}">
      <dgm:prSet phldrT="[文字]"/>
      <dgm:spPr/>
      <dgm:t>
        <a:bodyPr/>
        <a:lstStyle/>
        <a:p>
          <a:r>
            <a:rPr lang="zh-TW" altLang="en-US" dirty="0" smtClean="0"/>
            <a:t>失業持續惡化</a:t>
          </a:r>
          <a:endParaRPr lang="en-US" altLang="zh-TW" dirty="0" smtClean="0"/>
        </a:p>
        <a:p>
          <a:r>
            <a:rPr lang="zh-TW" altLang="en-US" dirty="0" smtClean="0"/>
            <a:t>亞洲充沛資金勞力</a:t>
          </a:r>
          <a:endParaRPr lang="zh-TW" altLang="en-US" dirty="0"/>
        </a:p>
      </dgm:t>
    </dgm:pt>
    <dgm:pt modelId="{323E3753-E4CC-4A8B-84E6-B59AD12FD8A9}" type="parTrans" cxnId="{569077A3-DE66-42FA-A83C-F064BCEC1511}">
      <dgm:prSet/>
      <dgm:spPr/>
      <dgm:t>
        <a:bodyPr/>
        <a:lstStyle/>
        <a:p>
          <a:endParaRPr lang="zh-TW" altLang="en-US"/>
        </a:p>
      </dgm:t>
    </dgm:pt>
    <dgm:pt modelId="{8B26FC82-2454-47FB-8280-0B024A8F4314}" type="sibTrans" cxnId="{569077A3-DE66-42FA-A83C-F064BCEC1511}">
      <dgm:prSet/>
      <dgm:spPr/>
      <dgm:t>
        <a:bodyPr/>
        <a:lstStyle/>
        <a:p>
          <a:endParaRPr lang="zh-TW" altLang="en-US"/>
        </a:p>
      </dgm:t>
    </dgm:pt>
    <dgm:pt modelId="{C10E4756-487F-4856-A3DE-F057598B0FB3}">
      <dgm:prSet phldrT="[文字]"/>
      <dgm:spPr/>
      <dgm:t>
        <a:bodyPr/>
        <a:lstStyle/>
        <a:p>
          <a:r>
            <a:rPr lang="zh-TW" altLang="en-US" dirty="0" smtClean="0"/>
            <a:t>傳統資工具沒帶來好處原物料被忽視</a:t>
          </a:r>
          <a:endParaRPr lang="zh-TW" altLang="en-US" dirty="0"/>
        </a:p>
      </dgm:t>
    </dgm:pt>
    <dgm:pt modelId="{E6B61438-11FA-4769-AFC1-A4D7249E880D}" type="parTrans" cxnId="{A2705D1C-57D0-4230-B12D-C9E38506CFB6}">
      <dgm:prSet/>
      <dgm:spPr/>
      <dgm:t>
        <a:bodyPr/>
        <a:lstStyle/>
        <a:p>
          <a:endParaRPr lang="zh-TW" altLang="en-US"/>
        </a:p>
      </dgm:t>
    </dgm:pt>
    <dgm:pt modelId="{9F57D5DB-77AA-46ED-8D83-9E81761AE0EA}" type="sibTrans" cxnId="{A2705D1C-57D0-4230-B12D-C9E38506CFB6}">
      <dgm:prSet/>
      <dgm:spPr/>
      <dgm:t>
        <a:bodyPr/>
        <a:lstStyle/>
        <a:p>
          <a:endParaRPr lang="zh-TW" altLang="en-US"/>
        </a:p>
      </dgm:t>
    </dgm:pt>
    <dgm:pt modelId="{C7EA237C-5CDE-46BB-8D84-1B7D249CAEA9}">
      <dgm:prSet phldrT="[文字]"/>
      <dgm:spPr/>
      <dgm:t>
        <a:bodyPr/>
        <a:lstStyle/>
        <a:p>
          <a:r>
            <a:rPr lang="zh-TW" altLang="en-US" dirty="0" smtClean="0"/>
            <a:t>原物料低風險高報酬投資組合</a:t>
          </a:r>
          <a:endParaRPr lang="zh-TW" altLang="en-US" dirty="0"/>
        </a:p>
      </dgm:t>
    </dgm:pt>
    <dgm:pt modelId="{D220385C-1643-433F-987A-8820A3143D64}" type="parTrans" cxnId="{A8C726C3-5E7B-41AB-A8B7-00DCB54B7F28}">
      <dgm:prSet/>
      <dgm:spPr/>
      <dgm:t>
        <a:bodyPr/>
        <a:lstStyle/>
        <a:p>
          <a:endParaRPr lang="zh-TW" altLang="en-US"/>
        </a:p>
      </dgm:t>
    </dgm:pt>
    <dgm:pt modelId="{26911F30-0A1A-4645-BC7E-653A2BB0FD3A}" type="sibTrans" cxnId="{A8C726C3-5E7B-41AB-A8B7-00DCB54B7F28}">
      <dgm:prSet/>
      <dgm:spPr/>
      <dgm:t>
        <a:bodyPr/>
        <a:lstStyle/>
        <a:p>
          <a:endParaRPr lang="zh-TW" altLang="en-US"/>
        </a:p>
      </dgm:t>
    </dgm:pt>
    <dgm:pt modelId="{7DE07F07-831C-4514-8AF5-05B0CC4A4C9F}" type="pres">
      <dgm:prSet presAssocID="{F2C7FB93-E4C0-45B4-904D-56F206C29F0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346EF0C-468A-4010-8B06-A45E03325A25}" type="pres">
      <dgm:prSet presAssocID="{B3AD8D11-D8C6-49A9-87D1-DA5B64D8C57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55217C-4359-4150-A807-5FF428C87CDB}" type="pres">
      <dgm:prSet presAssocID="{5D98690B-3020-4638-AB30-820750947BC7}" presName="sibTrans" presStyleLbl="sibTrans1D1" presStyleIdx="0" presStyleCnt="4"/>
      <dgm:spPr/>
      <dgm:t>
        <a:bodyPr/>
        <a:lstStyle/>
        <a:p>
          <a:endParaRPr lang="zh-TW" altLang="en-US"/>
        </a:p>
      </dgm:t>
    </dgm:pt>
    <dgm:pt modelId="{91715CCD-8B19-4547-BE2D-5787362C8B64}" type="pres">
      <dgm:prSet presAssocID="{5D98690B-3020-4638-AB30-820750947BC7}" presName="connectorText" presStyleLbl="sibTrans1D1" presStyleIdx="0" presStyleCnt="4"/>
      <dgm:spPr/>
      <dgm:t>
        <a:bodyPr/>
        <a:lstStyle/>
        <a:p>
          <a:endParaRPr lang="zh-TW" altLang="en-US"/>
        </a:p>
      </dgm:t>
    </dgm:pt>
    <dgm:pt modelId="{237D6555-EECD-46AE-8A7B-66AB53979D4C}" type="pres">
      <dgm:prSet presAssocID="{E3ABECC2-5541-443A-A6F6-5559619C33D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0F019D-63C0-403D-A083-C12BA82F5ABF}" type="pres">
      <dgm:prSet presAssocID="{4321A697-6995-44C2-98BB-AAAA5B5E7DE0}" presName="sibTrans" presStyleLbl="sibTrans1D1" presStyleIdx="1" presStyleCnt="4"/>
      <dgm:spPr/>
      <dgm:t>
        <a:bodyPr/>
        <a:lstStyle/>
        <a:p>
          <a:endParaRPr lang="zh-TW" altLang="en-US"/>
        </a:p>
      </dgm:t>
    </dgm:pt>
    <dgm:pt modelId="{F44962A8-B459-4589-BDD7-F33ABF060917}" type="pres">
      <dgm:prSet presAssocID="{4321A697-6995-44C2-98BB-AAAA5B5E7DE0}" presName="connectorText" presStyleLbl="sibTrans1D1" presStyleIdx="1" presStyleCnt="4"/>
      <dgm:spPr/>
      <dgm:t>
        <a:bodyPr/>
        <a:lstStyle/>
        <a:p>
          <a:endParaRPr lang="zh-TW" altLang="en-US"/>
        </a:p>
      </dgm:t>
    </dgm:pt>
    <dgm:pt modelId="{090BD295-6C72-4A9A-BEA5-94DE4838FED5}" type="pres">
      <dgm:prSet presAssocID="{870D0487-68F1-4358-BE74-E3927356541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0EDDDA-0301-4A73-BEE8-C4A969AE00B4}" type="pres">
      <dgm:prSet presAssocID="{8B26FC82-2454-47FB-8280-0B024A8F4314}" presName="sibTrans" presStyleLbl="sibTrans1D1" presStyleIdx="2" presStyleCnt="4"/>
      <dgm:spPr/>
      <dgm:t>
        <a:bodyPr/>
        <a:lstStyle/>
        <a:p>
          <a:endParaRPr lang="zh-TW" altLang="en-US"/>
        </a:p>
      </dgm:t>
    </dgm:pt>
    <dgm:pt modelId="{F062959E-D8AE-4832-ACCB-F6FA2C00211F}" type="pres">
      <dgm:prSet presAssocID="{8B26FC82-2454-47FB-8280-0B024A8F4314}" presName="connectorText" presStyleLbl="sibTrans1D1" presStyleIdx="2" presStyleCnt="4"/>
      <dgm:spPr/>
      <dgm:t>
        <a:bodyPr/>
        <a:lstStyle/>
        <a:p>
          <a:endParaRPr lang="zh-TW" altLang="en-US"/>
        </a:p>
      </dgm:t>
    </dgm:pt>
    <dgm:pt modelId="{8427FF80-AE36-40F7-9BE5-704402FCBE9C}" type="pres">
      <dgm:prSet presAssocID="{C10E4756-487F-4856-A3DE-F057598B0FB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7156EA-03CB-4227-A5E5-62E404E53551}" type="pres">
      <dgm:prSet presAssocID="{9F57D5DB-77AA-46ED-8D83-9E81761AE0EA}" presName="sibTrans" presStyleLbl="sibTrans1D1" presStyleIdx="3" presStyleCnt="4"/>
      <dgm:spPr/>
      <dgm:t>
        <a:bodyPr/>
        <a:lstStyle/>
        <a:p>
          <a:endParaRPr lang="zh-TW" altLang="en-US"/>
        </a:p>
      </dgm:t>
    </dgm:pt>
    <dgm:pt modelId="{7989BD29-3B04-4A22-8158-E15E13D41FD1}" type="pres">
      <dgm:prSet presAssocID="{9F57D5DB-77AA-46ED-8D83-9E81761AE0EA}" presName="connectorText" presStyleLbl="sibTrans1D1" presStyleIdx="3" presStyleCnt="4"/>
      <dgm:spPr/>
      <dgm:t>
        <a:bodyPr/>
        <a:lstStyle/>
        <a:p>
          <a:endParaRPr lang="zh-TW" altLang="en-US"/>
        </a:p>
      </dgm:t>
    </dgm:pt>
    <dgm:pt modelId="{C34BAC84-3156-45DD-8940-F944BF8264CA}" type="pres">
      <dgm:prSet presAssocID="{C7EA237C-5CDE-46BB-8D84-1B7D249CAEA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DF91A37-9347-4BD4-A9E6-FDBD00B2DE23}" type="presOf" srcId="{9F57D5DB-77AA-46ED-8D83-9E81761AE0EA}" destId="{7989BD29-3B04-4A22-8158-E15E13D41FD1}" srcOrd="1" destOrd="0" presId="urn:microsoft.com/office/officeart/2005/8/layout/bProcess3"/>
    <dgm:cxn modelId="{A9B5A2B3-7210-49AF-A0B3-A44360B7CA6D}" type="presOf" srcId="{B3AD8D11-D8C6-49A9-87D1-DA5B64D8C57B}" destId="{D346EF0C-468A-4010-8B06-A45E03325A25}" srcOrd="0" destOrd="0" presId="urn:microsoft.com/office/officeart/2005/8/layout/bProcess3"/>
    <dgm:cxn modelId="{A8C726C3-5E7B-41AB-A8B7-00DCB54B7F28}" srcId="{F2C7FB93-E4C0-45B4-904D-56F206C29F0B}" destId="{C7EA237C-5CDE-46BB-8D84-1B7D249CAEA9}" srcOrd="4" destOrd="0" parTransId="{D220385C-1643-433F-987A-8820A3143D64}" sibTransId="{26911F30-0A1A-4645-BC7E-653A2BB0FD3A}"/>
    <dgm:cxn modelId="{B0270771-FD6D-43A8-8414-342A3068A6E5}" type="presOf" srcId="{4321A697-6995-44C2-98BB-AAAA5B5E7DE0}" destId="{F44962A8-B459-4589-BDD7-F33ABF060917}" srcOrd="1" destOrd="0" presId="urn:microsoft.com/office/officeart/2005/8/layout/bProcess3"/>
    <dgm:cxn modelId="{01CB70CC-4932-4C2C-8B8C-077300C21396}" type="presOf" srcId="{C7EA237C-5CDE-46BB-8D84-1B7D249CAEA9}" destId="{C34BAC84-3156-45DD-8940-F944BF8264CA}" srcOrd="0" destOrd="0" presId="urn:microsoft.com/office/officeart/2005/8/layout/bProcess3"/>
    <dgm:cxn modelId="{8C410D24-12E3-464C-B38C-6E0C0D923FF8}" type="presOf" srcId="{8B26FC82-2454-47FB-8280-0B024A8F4314}" destId="{F062959E-D8AE-4832-ACCB-F6FA2C00211F}" srcOrd="1" destOrd="0" presId="urn:microsoft.com/office/officeart/2005/8/layout/bProcess3"/>
    <dgm:cxn modelId="{D0088E4D-8178-4882-97C1-81827D978A3B}" type="presOf" srcId="{870D0487-68F1-4358-BE74-E3927356541B}" destId="{090BD295-6C72-4A9A-BEA5-94DE4838FED5}" srcOrd="0" destOrd="0" presId="urn:microsoft.com/office/officeart/2005/8/layout/bProcess3"/>
    <dgm:cxn modelId="{E40EF09A-5A39-4266-9BFF-BD961D843DE6}" type="presOf" srcId="{9F57D5DB-77AA-46ED-8D83-9E81761AE0EA}" destId="{717156EA-03CB-4227-A5E5-62E404E53551}" srcOrd="0" destOrd="0" presId="urn:microsoft.com/office/officeart/2005/8/layout/bProcess3"/>
    <dgm:cxn modelId="{F4F12BE3-2CC1-447D-8338-8B72B5F7CC90}" type="presOf" srcId="{4321A697-6995-44C2-98BB-AAAA5B5E7DE0}" destId="{810F019D-63C0-403D-A083-C12BA82F5ABF}" srcOrd="0" destOrd="0" presId="urn:microsoft.com/office/officeart/2005/8/layout/bProcess3"/>
    <dgm:cxn modelId="{E142117A-000A-468F-AED2-0C01CF612FFA}" type="presOf" srcId="{8B26FC82-2454-47FB-8280-0B024A8F4314}" destId="{600EDDDA-0301-4A73-BEE8-C4A969AE00B4}" srcOrd="0" destOrd="0" presId="urn:microsoft.com/office/officeart/2005/8/layout/bProcess3"/>
    <dgm:cxn modelId="{EFDE21F6-D795-452A-B094-62B6540C9A64}" type="presOf" srcId="{C10E4756-487F-4856-A3DE-F057598B0FB3}" destId="{8427FF80-AE36-40F7-9BE5-704402FCBE9C}" srcOrd="0" destOrd="0" presId="urn:microsoft.com/office/officeart/2005/8/layout/bProcess3"/>
    <dgm:cxn modelId="{F24B7B37-C5C6-46DA-95D4-39708A56C3E5}" type="presOf" srcId="{5D98690B-3020-4638-AB30-820750947BC7}" destId="{EF55217C-4359-4150-A807-5FF428C87CDB}" srcOrd="0" destOrd="0" presId="urn:microsoft.com/office/officeart/2005/8/layout/bProcess3"/>
    <dgm:cxn modelId="{5D7CE0A1-141A-49F3-A01F-B1F14768B11F}" type="presOf" srcId="{E3ABECC2-5541-443A-A6F6-5559619C33DD}" destId="{237D6555-EECD-46AE-8A7B-66AB53979D4C}" srcOrd="0" destOrd="0" presId="urn:microsoft.com/office/officeart/2005/8/layout/bProcess3"/>
    <dgm:cxn modelId="{6C387FBC-B74D-4D49-9F5A-22266EBA6326}" srcId="{F2C7FB93-E4C0-45B4-904D-56F206C29F0B}" destId="{B3AD8D11-D8C6-49A9-87D1-DA5B64D8C57B}" srcOrd="0" destOrd="0" parTransId="{C670776D-442F-4DBF-AE10-E13CB2AD0D06}" sibTransId="{5D98690B-3020-4638-AB30-820750947BC7}"/>
    <dgm:cxn modelId="{A2705D1C-57D0-4230-B12D-C9E38506CFB6}" srcId="{F2C7FB93-E4C0-45B4-904D-56F206C29F0B}" destId="{C10E4756-487F-4856-A3DE-F057598B0FB3}" srcOrd="3" destOrd="0" parTransId="{E6B61438-11FA-4769-AFC1-A4D7249E880D}" sibTransId="{9F57D5DB-77AA-46ED-8D83-9E81761AE0EA}"/>
    <dgm:cxn modelId="{569077A3-DE66-42FA-A83C-F064BCEC1511}" srcId="{F2C7FB93-E4C0-45B4-904D-56F206C29F0B}" destId="{870D0487-68F1-4358-BE74-E3927356541B}" srcOrd="2" destOrd="0" parTransId="{323E3753-E4CC-4A8B-84E6-B59AD12FD8A9}" sibTransId="{8B26FC82-2454-47FB-8280-0B024A8F4314}"/>
    <dgm:cxn modelId="{3AD20289-698D-43EC-9AE8-64322F28231D}" srcId="{F2C7FB93-E4C0-45B4-904D-56F206C29F0B}" destId="{E3ABECC2-5541-443A-A6F6-5559619C33DD}" srcOrd="1" destOrd="0" parTransId="{3CD03F6D-A3C6-4A2C-BE9D-E7CA69DC6974}" sibTransId="{4321A697-6995-44C2-98BB-AAAA5B5E7DE0}"/>
    <dgm:cxn modelId="{957DBA9A-4326-4962-8A47-83EE63A4E42A}" type="presOf" srcId="{5D98690B-3020-4638-AB30-820750947BC7}" destId="{91715CCD-8B19-4547-BE2D-5787362C8B64}" srcOrd="1" destOrd="0" presId="urn:microsoft.com/office/officeart/2005/8/layout/bProcess3"/>
    <dgm:cxn modelId="{EA1C0BBE-462C-4646-8848-B62AB025CF91}" type="presOf" srcId="{F2C7FB93-E4C0-45B4-904D-56F206C29F0B}" destId="{7DE07F07-831C-4514-8AF5-05B0CC4A4C9F}" srcOrd="0" destOrd="0" presId="urn:microsoft.com/office/officeart/2005/8/layout/bProcess3"/>
    <dgm:cxn modelId="{79A0726B-4CAD-44A9-9798-870B351D1F71}" type="presParOf" srcId="{7DE07F07-831C-4514-8AF5-05B0CC4A4C9F}" destId="{D346EF0C-468A-4010-8B06-A45E03325A25}" srcOrd="0" destOrd="0" presId="urn:microsoft.com/office/officeart/2005/8/layout/bProcess3"/>
    <dgm:cxn modelId="{8153BB6E-0086-4ED0-B32A-3739DC369390}" type="presParOf" srcId="{7DE07F07-831C-4514-8AF5-05B0CC4A4C9F}" destId="{EF55217C-4359-4150-A807-5FF428C87CDB}" srcOrd="1" destOrd="0" presId="urn:microsoft.com/office/officeart/2005/8/layout/bProcess3"/>
    <dgm:cxn modelId="{EAB64E8A-13FA-4E03-8C5F-40C663998958}" type="presParOf" srcId="{EF55217C-4359-4150-A807-5FF428C87CDB}" destId="{91715CCD-8B19-4547-BE2D-5787362C8B64}" srcOrd="0" destOrd="0" presId="urn:microsoft.com/office/officeart/2005/8/layout/bProcess3"/>
    <dgm:cxn modelId="{5D3FE76D-4067-41C5-8E5B-CDC5D0812FDF}" type="presParOf" srcId="{7DE07F07-831C-4514-8AF5-05B0CC4A4C9F}" destId="{237D6555-EECD-46AE-8A7B-66AB53979D4C}" srcOrd="2" destOrd="0" presId="urn:microsoft.com/office/officeart/2005/8/layout/bProcess3"/>
    <dgm:cxn modelId="{8CEEE676-0EC4-4C55-A641-392E36B77FE3}" type="presParOf" srcId="{7DE07F07-831C-4514-8AF5-05B0CC4A4C9F}" destId="{810F019D-63C0-403D-A083-C12BA82F5ABF}" srcOrd="3" destOrd="0" presId="urn:microsoft.com/office/officeart/2005/8/layout/bProcess3"/>
    <dgm:cxn modelId="{B875AC49-B674-4919-BE97-197E64217296}" type="presParOf" srcId="{810F019D-63C0-403D-A083-C12BA82F5ABF}" destId="{F44962A8-B459-4589-BDD7-F33ABF060917}" srcOrd="0" destOrd="0" presId="urn:microsoft.com/office/officeart/2005/8/layout/bProcess3"/>
    <dgm:cxn modelId="{8452E87A-6215-488F-A807-DFC6FA51E7AA}" type="presParOf" srcId="{7DE07F07-831C-4514-8AF5-05B0CC4A4C9F}" destId="{090BD295-6C72-4A9A-BEA5-94DE4838FED5}" srcOrd="4" destOrd="0" presId="urn:microsoft.com/office/officeart/2005/8/layout/bProcess3"/>
    <dgm:cxn modelId="{A5F934D7-B30B-48C1-B484-36DEC3797F8F}" type="presParOf" srcId="{7DE07F07-831C-4514-8AF5-05B0CC4A4C9F}" destId="{600EDDDA-0301-4A73-BEE8-C4A969AE00B4}" srcOrd="5" destOrd="0" presId="urn:microsoft.com/office/officeart/2005/8/layout/bProcess3"/>
    <dgm:cxn modelId="{EDDB3AE3-EFD6-4FE0-8F26-462F3D110ACA}" type="presParOf" srcId="{600EDDDA-0301-4A73-BEE8-C4A969AE00B4}" destId="{F062959E-D8AE-4832-ACCB-F6FA2C00211F}" srcOrd="0" destOrd="0" presId="urn:microsoft.com/office/officeart/2005/8/layout/bProcess3"/>
    <dgm:cxn modelId="{DE663D8B-7021-4E37-AFDF-78708A801ACB}" type="presParOf" srcId="{7DE07F07-831C-4514-8AF5-05B0CC4A4C9F}" destId="{8427FF80-AE36-40F7-9BE5-704402FCBE9C}" srcOrd="6" destOrd="0" presId="urn:microsoft.com/office/officeart/2005/8/layout/bProcess3"/>
    <dgm:cxn modelId="{ED3B6E39-CDC5-47FD-BC18-E8E739E9CA87}" type="presParOf" srcId="{7DE07F07-831C-4514-8AF5-05B0CC4A4C9F}" destId="{717156EA-03CB-4227-A5E5-62E404E53551}" srcOrd="7" destOrd="0" presId="urn:microsoft.com/office/officeart/2005/8/layout/bProcess3"/>
    <dgm:cxn modelId="{12F9EB4E-286B-442A-BB9F-665811E9CFEA}" type="presParOf" srcId="{717156EA-03CB-4227-A5E5-62E404E53551}" destId="{7989BD29-3B04-4A22-8158-E15E13D41FD1}" srcOrd="0" destOrd="0" presId="urn:microsoft.com/office/officeart/2005/8/layout/bProcess3"/>
    <dgm:cxn modelId="{93B67765-916A-4817-8B89-F288DA7C8BC6}" type="presParOf" srcId="{7DE07F07-831C-4514-8AF5-05B0CC4A4C9F}" destId="{C34BAC84-3156-45DD-8940-F944BF8264CA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5A3103-7F74-401B-89F3-472404C07D39}">
      <dsp:nvSpPr>
        <dsp:cNvPr id="0" name=""/>
        <dsp:cNvSpPr/>
      </dsp:nvSpPr>
      <dsp:spPr>
        <a:xfrm>
          <a:off x="37" y="0"/>
          <a:ext cx="7919062" cy="1333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原物料市場預料還是十分暢旺，因為期貨市場交易的大宗物資正是都市化和工業化所需的原物料</a:t>
          </a:r>
          <a:endParaRPr lang="zh-TW" altLang="en-US" sz="2600" kern="1200" dirty="0"/>
        </a:p>
      </dsp:txBody>
      <dsp:txXfrm>
        <a:off x="39089" y="39052"/>
        <a:ext cx="7840958" cy="1255223"/>
      </dsp:txXfrm>
    </dsp:sp>
    <dsp:sp modelId="{D1652EBA-FDB1-433E-B604-969F2DE95136}">
      <dsp:nvSpPr>
        <dsp:cNvPr id="0" name=""/>
        <dsp:cNvSpPr/>
      </dsp:nvSpPr>
      <dsp:spPr>
        <a:xfrm>
          <a:off x="908" y="1473348"/>
          <a:ext cx="5172976" cy="1333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歷經整個世代以來最嚴重的金融崩潰，與過去十年來史坦普</a:t>
          </a:r>
          <a:r>
            <a:rPr lang="en-US" altLang="zh-TW" sz="2000" kern="1200" dirty="0" smtClean="0"/>
            <a:t>500</a:t>
          </a:r>
          <a:r>
            <a:rPr lang="zh-TW" altLang="en-US" sz="2000" kern="1200" dirty="0" smtClean="0"/>
            <a:t>指數（</a:t>
          </a:r>
          <a:r>
            <a:rPr lang="en-US" altLang="zh-TW" sz="2000" kern="1200" dirty="0" smtClean="0"/>
            <a:t>S&amp;P 500</a:t>
          </a:r>
          <a:r>
            <a:rPr lang="zh-TW" altLang="en-US" sz="2000" kern="1200" dirty="0" smtClean="0"/>
            <a:t>）的空頭走勢後。</a:t>
          </a:r>
          <a:endParaRPr lang="zh-TW" altLang="en-US" sz="2000" kern="1200" dirty="0"/>
        </a:p>
      </dsp:txBody>
      <dsp:txXfrm>
        <a:off x="39960" y="1512400"/>
        <a:ext cx="5094872" cy="1255223"/>
      </dsp:txXfrm>
    </dsp:sp>
    <dsp:sp modelId="{D9F99D6A-C6EA-4717-B351-9B38C6D8810D}">
      <dsp:nvSpPr>
        <dsp:cNvPr id="0" name=""/>
        <dsp:cNvSpPr/>
      </dsp:nvSpPr>
      <dsp:spPr>
        <a:xfrm>
          <a:off x="908" y="2944858"/>
          <a:ext cx="2533289" cy="1333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負債沉重西方國家幾年的低迷成長，就業方面的表現悲觀</a:t>
          </a:r>
          <a:endParaRPr lang="zh-TW" altLang="en-US" sz="2000" kern="1200" dirty="0"/>
        </a:p>
      </dsp:txBody>
      <dsp:txXfrm>
        <a:off x="39960" y="2983910"/>
        <a:ext cx="2455185" cy="1255223"/>
      </dsp:txXfrm>
    </dsp:sp>
    <dsp:sp modelId="{C6CAF988-1828-4DF1-83A8-126905FFD851}">
      <dsp:nvSpPr>
        <dsp:cNvPr id="0" name=""/>
        <dsp:cNvSpPr/>
      </dsp:nvSpPr>
      <dsp:spPr>
        <a:xfrm>
          <a:off x="2640596" y="2944858"/>
          <a:ext cx="2533289" cy="1333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原物料市場正是大利多</a:t>
          </a:r>
          <a:endParaRPr lang="zh-TW" altLang="en-US" sz="2600" kern="1200" dirty="0"/>
        </a:p>
      </dsp:txBody>
      <dsp:txXfrm>
        <a:off x="2679648" y="2983910"/>
        <a:ext cx="2455185" cy="1255223"/>
      </dsp:txXfrm>
    </dsp:sp>
    <dsp:sp modelId="{9409A015-D086-4FA5-ACF5-F3C87998AD9C}">
      <dsp:nvSpPr>
        <dsp:cNvPr id="0" name=""/>
        <dsp:cNvSpPr/>
      </dsp:nvSpPr>
      <dsp:spPr>
        <a:xfrm>
          <a:off x="5386681" y="1473348"/>
          <a:ext cx="2533289" cy="1333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數億的人民掙脫貧困而崛起</a:t>
          </a:r>
          <a:endParaRPr lang="zh-TW" altLang="en-US" sz="2000" kern="1200" dirty="0"/>
        </a:p>
      </dsp:txBody>
      <dsp:txXfrm>
        <a:off x="5425733" y="1512400"/>
        <a:ext cx="2455185" cy="1255223"/>
      </dsp:txXfrm>
    </dsp:sp>
    <dsp:sp modelId="{9BB00D06-9F91-47D9-83EE-6DEE0CE4D8B0}">
      <dsp:nvSpPr>
        <dsp:cNvPr id="0" name=""/>
        <dsp:cNvSpPr/>
      </dsp:nvSpPr>
      <dsp:spPr>
        <a:xfrm>
          <a:off x="5386681" y="2944858"/>
          <a:ext cx="2533289" cy="1333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全球唯一爆炸性成長的亞洲地區</a:t>
          </a:r>
          <a:endParaRPr lang="zh-TW" altLang="en-US" sz="2000" kern="1200" dirty="0"/>
        </a:p>
      </dsp:txBody>
      <dsp:txXfrm>
        <a:off x="5425733" y="2983910"/>
        <a:ext cx="2455185" cy="12552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1632F-4652-460A-987C-A5048DB3260F}">
      <dsp:nvSpPr>
        <dsp:cNvPr id="0" name=""/>
        <dsp:cNvSpPr/>
      </dsp:nvSpPr>
      <dsp:spPr>
        <a:xfrm>
          <a:off x="628" y="1193399"/>
          <a:ext cx="2704666" cy="3245600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200" kern="1200" dirty="0" smtClean="0"/>
            <a:t>1970</a:t>
          </a:r>
          <a:r>
            <a:rPr lang="zh-TW" altLang="en-US" sz="2200" kern="1200" dirty="0" smtClean="0"/>
            <a:t>年代</a:t>
          </a:r>
          <a:endParaRPr lang="zh-TW" altLang="en-US" sz="2200" kern="1200" dirty="0"/>
        </a:p>
      </dsp:txBody>
      <dsp:txXfrm rot="16200000">
        <a:off x="-1059600" y="2253629"/>
        <a:ext cx="2661392" cy="540933"/>
      </dsp:txXfrm>
    </dsp:sp>
    <dsp:sp modelId="{EC161DEB-33F4-49DD-A56B-14A34FC8142B}">
      <dsp:nvSpPr>
        <dsp:cNvPr id="0" name=""/>
        <dsp:cNvSpPr/>
      </dsp:nvSpPr>
      <dsp:spPr>
        <a:xfrm>
          <a:off x="541561" y="1193399"/>
          <a:ext cx="2014976" cy="3245600"/>
        </a:xfrm>
        <a:prstGeom prst="rect">
          <a:avLst/>
        </a:prstGeom>
        <a:noFill/>
        <a:ln w="2642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當股票和債券無所作為之際，</a:t>
          </a:r>
          <a:endParaRPr lang="zh-TW" altLang="en-US" sz="2000" kern="1200" dirty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原物料行情熱火朝天。</a:t>
          </a:r>
          <a:endParaRPr lang="zh-TW" altLang="en-US" sz="2000" kern="1200" dirty="0"/>
        </a:p>
      </dsp:txBody>
      <dsp:txXfrm>
        <a:off x="541561" y="1193399"/>
        <a:ext cx="2014976" cy="3245600"/>
      </dsp:txXfrm>
    </dsp:sp>
    <dsp:sp modelId="{14FA8DCA-6092-4FDA-9549-097BB20EC260}">
      <dsp:nvSpPr>
        <dsp:cNvPr id="0" name=""/>
        <dsp:cNvSpPr/>
      </dsp:nvSpPr>
      <dsp:spPr>
        <a:xfrm>
          <a:off x="2799958" y="1193399"/>
          <a:ext cx="2704666" cy="3245600"/>
        </a:xfrm>
        <a:prstGeom prst="roundRect">
          <a:avLst>
            <a:gd name="adj" fmla="val 5000"/>
          </a:avLst>
        </a:prstGeom>
        <a:solidFill>
          <a:schemeClr val="accent5">
            <a:hueOff val="-6198687"/>
            <a:satOff val="9275"/>
            <a:lumOff val="-1039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十年之中</a:t>
          </a:r>
          <a:endParaRPr lang="zh-TW" altLang="en-US" sz="2200" kern="1200" dirty="0"/>
        </a:p>
      </dsp:txBody>
      <dsp:txXfrm rot="16200000">
        <a:off x="1739729" y="2253629"/>
        <a:ext cx="2661392" cy="540933"/>
      </dsp:txXfrm>
    </dsp:sp>
    <dsp:sp modelId="{09FF0A30-687C-44F8-94AD-003BE54E0938}">
      <dsp:nvSpPr>
        <dsp:cNvPr id="0" name=""/>
        <dsp:cNvSpPr/>
      </dsp:nvSpPr>
      <dsp:spPr>
        <a:xfrm rot="5400000">
          <a:off x="2575173" y="3770819"/>
          <a:ext cx="476617" cy="40570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306273-4E11-4D8E-B2BD-D716A21FED8B}">
      <dsp:nvSpPr>
        <dsp:cNvPr id="0" name=""/>
        <dsp:cNvSpPr/>
      </dsp:nvSpPr>
      <dsp:spPr>
        <a:xfrm>
          <a:off x="3340891" y="1193399"/>
          <a:ext cx="2014976" cy="3245600"/>
        </a:xfrm>
        <a:prstGeom prst="rect">
          <a:avLst/>
        </a:prstGeom>
        <a:noFill/>
        <a:ln w="2642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美國狀況穩定，</a:t>
          </a:r>
          <a:endParaRPr lang="zh-TW" altLang="en-US" sz="2000" kern="1200" dirty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歐洲則是帶動全球成長的火車頭，</a:t>
          </a:r>
          <a:endParaRPr lang="en-US" altLang="zh-TW" sz="2000" kern="1200" dirty="0" smtClean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南韓、日本和台灣則大步向前邁進。</a:t>
          </a:r>
          <a:endParaRPr lang="en-US" altLang="zh-TW" sz="2000" kern="1200" dirty="0" smtClean="0"/>
        </a:p>
      </dsp:txBody>
      <dsp:txXfrm>
        <a:off x="3340891" y="1193399"/>
        <a:ext cx="2014976" cy="3245600"/>
      </dsp:txXfrm>
    </dsp:sp>
    <dsp:sp modelId="{BD2BAA79-94EC-4FF6-B087-E541429BF852}">
      <dsp:nvSpPr>
        <dsp:cNvPr id="0" name=""/>
        <dsp:cNvSpPr/>
      </dsp:nvSpPr>
      <dsp:spPr>
        <a:xfrm>
          <a:off x="5599288" y="1193399"/>
          <a:ext cx="2704666" cy="3245600"/>
        </a:xfrm>
        <a:prstGeom prst="roundRect">
          <a:avLst>
            <a:gd name="adj" fmla="val 5000"/>
          </a:avLst>
        </a:prstGeom>
        <a:solidFill>
          <a:schemeClr val="accent5">
            <a:hueOff val="-12397374"/>
            <a:satOff val="18550"/>
            <a:lumOff val="-20783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經濟谷底崛起</a:t>
          </a:r>
          <a:endParaRPr lang="zh-TW" altLang="en-US" sz="2200" kern="1200" dirty="0"/>
        </a:p>
      </dsp:txBody>
      <dsp:txXfrm rot="16200000">
        <a:off x="4539059" y="2253629"/>
        <a:ext cx="2661392" cy="540933"/>
      </dsp:txXfrm>
    </dsp:sp>
    <dsp:sp modelId="{73143C2C-824A-4E74-8EF5-0E37E50F3284}">
      <dsp:nvSpPr>
        <dsp:cNvPr id="0" name=""/>
        <dsp:cNvSpPr/>
      </dsp:nvSpPr>
      <dsp:spPr>
        <a:xfrm rot="5400000">
          <a:off x="5374503" y="3770819"/>
          <a:ext cx="476617" cy="40570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5">
              <a:hueOff val="-12397374"/>
              <a:satOff val="18550"/>
              <a:lumOff val="-207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EA6130-3A3E-4CF1-A291-9551189031B3}">
      <dsp:nvSpPr>
        <dsp:cNvPr id="0" name=""/>
        <dsp:cNvSpPr/>
      </dsp:nvSpPr>
      <dsp:spPr>
        <a:xfrm>
          <a:off x="6140222" y="1193399"/>
          <a:ext cx="2014976" cy="3245600"/>
        </a:xfrm>
        <a:prstGeom prst="rect">
          <a:avLst/>
        </a:prstGeom>
        <a:noFill/>
        <a:ln w="2642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數十億人將會成為消費世界的一員。對於大宗物資的需求必然激增，這些都市化和工業化必要的物資別無其他替代品。</a:t>
          </a:r>
          <a:endParaRPr lang="zh-TW" altLang="en-US" sz="2000" kern="1200" dirty="0"/>
        </a:p>
      </dsp:txBody>
      <dsp:txXfrm>
        <a:off x="6140222" y="1193399"/>
        <a:ext cx="2014976" cy="32456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D7ED84-0340-4E83-B402-F486253DCB74}">
      <dsp:nvSpPr>
        <dsp:cNvPr id="0" name=""/>
        <dsp:cNvSpPr/>
      </dsp:nvSpPr>
      <dsp:spPr>
        <a:xfrm rot="16200000">
          <a:off x="-1250187" y="1251241"/>
          <a:ext cx="5244976" cy="2742492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原物料是企業營運的基本要素之一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經濟擴張會帶動原物料的需求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原物料價格關係著企業營運成本的高低</a:t>
          </a:r>
          <a:endParaRPr lang="zh-TW" altLang="en-US" sz="2000" kern="1200" dirty="0"/>
        </a:p>
      </dsp:txBody>
      <dsp:txXfrm rot="5400000">
        <a:off x="1055" y="1048994"/>
        <a:ext cx="2742492" cy="3146986"/>
      </dsp:txXfrm>
    </dsp:sp>
    <dsp:sp modelId="{D3168872-4DAC-4100-AA71-93050D78652A}">
      <dsp:nvSpPr>
        <dsp:cNvPr id="0" name=""/>
        <dsp:cNvSpPr/>
      </dsp:nvSpPr>
      <dsp:spPr>
        <a:xfrm rot="16200000">
          <a:off x="1648744" y="1251241"/>
          <a:ext cx="5244976" cy="2742492"/>
        </a:xfrm>
        <a:prstGeom prst="flowChartManualOperation">
          <a:avLst/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短期成本上升對企業營運產生衝擊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原物料價格與通膨息息相關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原物料行情持續漲勢</a:t>
          </a:r>
          <a:r>
            <a:rPr lang="en-US" altLang="zh-TW" sz="2000" kern="1200" dirty="0" smtClean="0"/>
            <a:t>?</a:t>
          </a:r>
          <a:endParaRPr lang="zh-TW" altLang="en-US" sz="2000" kern="1200" dirty="0"/>
        </a:p>
      </dsp:txBody>
      <dsp:txXfrm rot="5400000">
        <a:off x="2899986" y="1048994"/>
        <a:ext cx="2742492" cy="3146986"/>
      </dsp:txXfrm>
    </dsp:sp>
    <dsp:sp modelId="{61B524F2-AA86-4345-A153-7B4261ABC398}">
      <dsp:nvSpPr>
        <dsp:cNvPr id="0" name=""/>
        <dsp:cNvSpPr/>
      </dsp:nvSpPr>
      <dsp:spPr>
        <a:xfrm rot="16200000">
          <a:off x="4646171" y="1251241"/>
          <a:ext cx="5244976" cy="2742492"/>
        </a:xfrm>
        <a:prstGeom prst="flowChartManualOperation">
          <a:avLst/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原物料價格急漲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原物瞭類股一直是市場關注的重要投資標的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中國興新市場經濟快速成長</a:t>
          </a:r>
          <a:endParaRPr lang="zh-TW" altLang="en-US" sz="2000" kern="1200" dirty="0"/>
        </a:p>
      </dsp:txBody>
      <dsp:txXfrm rot="5400000">
        <a:off x="5897413" y="1048994"/>
        <a:ext cx="2742492" cy="31469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7BB707-46EE-4C8F-BC97-829B3D4E5E26}">
      <dsp:nvSpPr>
        <dsp:cNvPr id="0" name=""/>
        <dsp:cNvSpPr/>
      </dsp:nvSpPr>
      <dsp:spPr>
        <a:xfrm>
          <a:off x="0" y="303324"/>
          <a:ext cx="6696744" cy="16350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/>
            <a:t>1</a:t>
          </a:r>
          <a:r>
            <a:rPr lang="zh-TW" altLang="zh-TW" sz="2000" kern="1200" dirty="0" smtClean="0"/>
            <a:t>、影響今日油價的主體因素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投資者在油價昨天下跌以後逢低買入，推動油價反彈。</a:t>
          </a:r>
          <a:endParaRPr lang="zh-TW" altLang="en-US" sz="2000" kern="1200" dirty="0"/>
        </a:p>
      </dsp:txBody>
      <dsp:txXfrm>
        <a:off x="79818" y="383142"/>
        <a:ext cx="6537108" cy="1475439"/>
      </dsp:txXfrm>
    </dsp:sp>
    <dsp:sp modelId="{73B53B96-6E95-4D48-9A8F-6E272AEF9B9B}">
      <dsp:nvSpPr>
        <dsp:cNvPr id="0" name=""/>
        <dsp:cNvSpPr/>
      </dsp:nvSpPr>
      <dsp:spPr>
        <a:xfrm>
          <a:off x="0" y="2125600"/>
          <a:ext cx="6696744" cy="16350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/>
            <a:t>2</a:t>
          </a:r>
          <a:r>
            <a:rPr lang="zh-TW" altLang="zh-TW" sz="2000" kern="1200" dirty="0" smtClean="0"/>
            <a:t>、影響今日油價的輔助因素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伊朗問題的持續緊張，封殺了油價的下行空間。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 dirty="0"/>
        </a:p>
      </dsp:txBody>
      <dsp:txXfrm>
        <a:off x="79818" y="2205418"/>
        <a:ext cx="6537108" cy="14754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CA75EB-056D-4DE0-9ADC-EBE432E63796}">
      <dsp:nvSpPr>
        <dsp:cNvPr id="0" name=""/>
        <dsp:cNvSpPr/>
      </dsp:nvSpPr>
      <dsp:spPr>
        <a:xfrm>
          <a:off x="41" y="280371"/>
          <a:ext cx="3941681" cy="157667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美國資產負債表病容十足</a:t>
          </a:r>
          <a:endParaRPr lang="zh-TW" altLang="en-US" sz="2400" kern="1200" dirty="0"/>
        </a:p>
      </dsp:txBody>
      <dsp:txXfrm>
        <a:off x="41" y="280371"/>
        <a:ext cx="3941681" cy="1576672"/>
      </dsp:txXfrm>
    </dsp:sp>
    <dsp:sp modelId="{02A151EC-2CA2-47C5-887D-6A5D41A53D4E}">
      <dsp:nvSpPr>
        <dsp:cNvPr id="0" name=""/>
        <dsp:cNvSpPr/>
      </dsp:nvSpPr>
      <dsp:spPr>
        <a:xfrm>
          <a:off x="41" y="1857044"/>
          <a:ext cx="3941681" cy="285480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利率水準處於歷史低檔美元匯價走貶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原物料市場的利多</a:t>
          </a:r>
          <a:endParaRPr lang="zh-TW" altLang="en-US" sz="2400" kern="1200" dirty="0"/>
        </a:p>
      </dsp:txBody>
      <dsp:txXfrm>
        <a:off x="41" y="1857044"/>
        <a:ext cx="3941681" cy="2854800"/>
      </dsp:txXfrm>
    </dsp:sp>
    <dsp:sp modelId="{97E9BADA-7C5B-4613-97D8-D60746ED4E2D}">
      <dsp:nvSpPr>
        <dsp:cNvPr id="0" name=""/>
        <dsp:cNvSpPr/>
      </dsp:nvSpPr>
      <dsp:spPr>
        <a:xfrm>
          <a:off x="4493598" y="254419"/>
          <a:ext cx="3941681" cy="1576672"/>
        </a:xfrm>
        <a:prstGeom prst="rect">
          <a:avLst/>
        </a:prstGeom>
        <a:solidFill>
          <a:schemeClr val="accent4">
            <a:hueOff val="217289"/>
            <a:satOff val="-2070"/>
            <a:lumOff val="20784"/>
            <a:alphaOff val="0"/>
          </a:schemeClr>
        </a:solidFill>
        <a:ln w="26425" cap="flat" cmpd="sng" algn="ctr">
          <a:solidFill>
            <a:schemeClr val="accent4">
              <a:hueOff val="217289"/>
              <a:satOff val="-2070"/>
              <a:lumOff val="207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走貶的美元</a:t>
          </a:r>
          <a:endParaRPr lang="zh-TW" altLang="en-US" sz="2400" kern="1200" dirty="0"/>
        </a:p>
      </dsp:txBody>
      <dsp:txXfrm>
        <a:off x="4493598" y="254419"/>
        <a:ext cx="3941681" cy="1576672"/>
      </dsp:txXfrm>
    </dsp:sp>
    <dsp:sp modelId="{D343566F-CFA1-4B86-AE04-A3F3EC6EBA23}">
      <dsp:nvSpPr>
        <dsp:cNvPr id="0" name=""/>
        <dsp:cNvSpPr/>
      </dsp:nvSpPr>
      <dsp:spPr>
        <a:xfrm>
          <a:off x="4493557" y="1857044"/>
          <a:ext cx="3941681" cy="2854800"/>
        </a:xfrm>
        <a:prstGeom prst="rect">
          <a:avLst/>
        </a:prstGeom>
        <a:solidFill>
          <a:schemeClr val="accent4">
            <a:tint val="40000"/>
            <a:alpha val="90000"/>
            <a:hueOff val="154581"/>
            <a:satOff val="5871"/>
            <a:lumOff val="3861"/>
            <a:alphaOff val="0"/>
          </a:schemeClr>
        </a:solidFill>
        <a:ln w="26425" cap="flat" cmpd="sng" algn="ctr">
          <a:solidFill>
            <a:schemeClr val="accent4">
              <a:tint val="40000"/>
              <a:alpha val="90000"/>
              <a:hueOff val="154581"/>
              <a:satOff val="5871"/>
              <a:lumOff val="38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商品的價格多以美元計價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原物料市場的多頭走勢更為昂揚</a:t>
          </a:r>
          <a:endParaRPr lang="zh-TW" altLang="en-US" sz="2400" kern="1200" dirty="0"/>
        </a:p>
      </dsp:txBody>
      <dsp:txXfrm>
        <a:off x="4493557" y="1857044"/>
        <a:ext cx="3941681" cy="28548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AC09D6-9316-434D-9A4F-DA0B2B5DF362}">
      <dsp:nvSpPr>
        <dsp:cNvPr id="0" name=""/>
        <dsp:cNvSpPr/>
      </dsp:nvSpPr>
      <dsp:spPr>
        <a:xfrm rot="16200000">
          <a:off x="-913803" y="944551"/>
          <a:ext cx="4403054" cy="2513951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b="1" kern="1200" dirty="0" smtClean="0"/>
            <a:t>美國政府</a:t>
          </a:r>
          <a:endParaRPr lang="en-US" altLang="zh-TW" sz="2000" b="1" kern="1200" dirty="0" smtClean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持續採取貨幣寬鬆政策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放貶美元</a:t>
          </a:r>
          <a:endParaRPr lang="zh-TW" altLang="en-US" sz="2000" kern="1200" dirty="0"/>
        </a:p>
      </dsp:txBody>
      <dsp:txXfrm rot="5400000">
        <a:off x="30748" y="880611"/>
        <a:ext cx="2513951" cy="2641832"/>
      </dsp:txXfrm>
    </dsp:sp>
    <dsp:sp modelId="{925D8896-D9E7-4AFC-89D8-E67101B69578}">
      <dsp:nvSpPr>
        <dsp:cNvPr id="0" name=""/>
        <dsp:cNvSpPr/>
      </dsp:nvSpPr>
      <dsp:spPr>
        <a:xfrm rot="16200000">
          <a:off x="1758912" y="944551"/>
          <a:ext cx="4403054" cy="2513951"/>
        </a:xfrm>
        <a:prstGeom prst="flowChartManualOperation">
          <a:avLst/>
        </a:prstGeom>
        <a:solidFill>
          <a:schemeClr val="accent4">
            <a:hueOff val="108644"/>
            <a:satOff val="-1035"/>
            <a:lumOff val="10392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國際熱錢紛紛轉向亞洲</a:t>
          </a:r>
          <a:endParaRPr lang="zh-TW" altLang="en-US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新興市場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期貨市場</a:t>
          </a:r>
          <a:endParaRPr lang="zh-TW" altLang="en-US" sz="2000" kern="1200" dirty="0"/>
        </a:p>
      </dsp:txBody>
      <dsp:txXfrm rot="5400000">
        <a:off x="2703463" y="880611"/>
        <a:ext cx="2513951" cy="2641832"/>
      </dsp:txXfrm>
    </dsp:sp>
    <dsp:sp modelId="{F738A6C0-5A96-4238-B764-BAABD3FCA45D}">
      <dsp:nvSpPr>
        <dsp:cNvPr id="0" name=""/>
        <dsp:cNvSpPr/>
      </dsp:nvSpPr>
      <dsp:spPr>
        <a:xfrm rot="16200000">
          <a:off x="4461410" y="944551"/>
          <a:ext cx="4403054" cy="2513951"/>
        </a:xfrm>
        <a:prstGeom prst="flowChartManualOperation">
          <a:avLst/>
        </a:prstGeom>
        <a:solidFill>
          <a:schemeClr val="accent4">
            <a:hueOff val="217289"/>
            <a:satOff val="-2070"/>
            <a:lumOff val="20784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尋找報酬穩定且可避險的投資標的</a:t>
          </a:r>
          <a:endParaRPr lang="zh-TW" altLang="en-US" sz="21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推升原物料價格的主力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能源、貴金屬類的期貨最受青睞</a:t>
          </a:r>
          <a:endParaRPr lang="zh-TW" altLang="en-US" sz="2000" kern="1200" dirty="0"/>
        </a:p>
      </dsp:txBody>
      <dsp:txXfrm rot="5400000">
        <a:off x="5405961" y="880611"/>
        <a:ext cx="2513951" cy="26418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FF49D6-2B73-44C0-9B68-CFE597934294}">
      <dsp:nvSpPr>
        <dsp:cNvPr id="0" name=""/>
        <dsp:cNvSpPr/>
      </dsp:nvSpPr>
      <dsp:spPr>
        <a:xfrm rot="5400000">
          <a:off x="-276601" y="280722"/>
          <a:ext cx="1844008" cy="129080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國會研議</a:t>
          </a:r>
          <a:endParaRPr lang="en-US" altLang="zh-TW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能源法案</a:t>
          </a:r>
          <a:endParaRPr lang="zh-TW" altLang="en-US" sz="2000" kern="1200" dirty="0"/>
        </a:p>
      </dsp:txBody>
      <dsp:txXfrm rot="-5400000">
        <a:off x="0" y="649524"/>
        <a:ext cx="1290806" cy="553202"/>
      </dsp:txXfrm>
    </dsp:sp>
    <dsp:sp modelId="{31D0D701-1D5A-4623-860D-8F53205824E1}">
      <dsp:nvSpPr>
        <dsp:cNvPr id="0" name=""/>
        <dsp:cNvSpPr/>
      </dsp:nvSpPr>
      <dsp:spPr>
        <a:xfrm rot="5400000">
          <a:off x="4186245" y="-2895438"/>
          <a:ext cx="1199236" cy="69901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/>
            <a:t>將二氧化碳排放量制定價格， 將天然氣納入考慮，可以為這種燃料創造強大且逐漸成長的市場。</a:t>
          </a:r>
          <a:endParaRPr lang="zh-TW" altLang="en-US" sz="2000" kern="1200" dirty="0"/>
        </a:p>
      </dsp:txBody>
      <dsp:txXfrm rot="-5400000">
        <a:off x="1290807" y="58542"/>
        <a:ext cx="6931571" cy="1082152"/>
      </dsp:txXfrm>
    </dsp:sp>
    <dsp:sp modelId="{B8379913-7071-4DA5-930F-F3320C5FEC86}">
      <dsp:nvSpPr>
        <dsp:cNvPr id="0" name=""/>
        <dsp:cNvSpPr/>
      </dsp:nvSpPr>
      <dsp:spPr>
        <a:xfrm rot="5400000">
          <a:off x="-276601" y="1933192"/>
          <a:ext cx="1844008" cy="1290806"/>
        </a:xfrm>
        <a:prstGeom prst="chevron">
          <a:avLst/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 w="26425" cap="flat" cmpd="sng" algn="ctr">
          <a:solidFill>
            <a:schemeClr val="accent3">
              <a:hueOff val="5717212"/>
              <a:satOff val="1242"/>
              <a:lumOff val="-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能源未來聯盟</a:t>
          </a:r>
          <a:endParaRPr lang="zh-TW" altLang="en-US" sz="2000" kern="1200" dirty="0"/>
        </a:p>
      </dsp:txBody>
      <dsp:txXfrm rot="-5400000">
        <a:off x="0" y="2301994"/>
        <a:ext cx="1290806" cy="553202"/>
      </dsp:txXfrm>
    </dsp:sp>
    <dsp:sp modelId="{A827C7E4-A046-4A38-B308-3FDCCC156C6A}">
      <dsp:nvSpPr>
        <dsp:cNvPr id="0" name=""/>
        <dsp:cNvSpPr/>
      </dsp:nvSpPr>
      <dsp:spPr>
        <a:xfrm rot="5400000">
          <a:off x="4186560" y="-1239162"/>
          <a:ext cx="1198605" cy="69901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3">
              <a:hueOff val="5717212"/>
              <a:satOff val="1242"/>
              <a:lumOff val="-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zh-TW" sz="2000" kern="1200" dirty="0" smtClean="0"/>
            <a:t>戴特重說，碳價一旦升抵一噸</a:t>
          </a:r>
          <a:r>
            <a:rPr lang="en-US" altLang="zh-TW" sz="2000" kern="1200" dirty="0" smtClean="0"/>
            <a:t>20</a:t>
          </a:r>
          <a:r>
            <a:rPr lang="zh-TW" altLang="zh-TW" sz="2000" kern="1200" dirty="0" smtClean="0"/>
            <a:t>到</a:t>
          </a:r>
          <a:r>
            <a:rPr lang="en-US" altLang="zh-TW" sz="2000" kern="1200" dirty="0" smtClean="0"/>
            <a:t>30</a:t>
          </a:r>
          <a:r>
            <a:rPr lang="zh-TW" altLang="zh-TW" sz="2000" kern="1200" dirty="0" smtClean="0"/>
            <a:t>美元，「公用事業從煤改用天然氣，在經濟上將屬有利」</a:t>
          </a:r>
          <a:r>
            <a:rPr lang="zh-TW" altLang="en-US" sz="2000" kern="1200" dirty="0" smtClean="0"/>
            <a:t>。</a:t>
          </a:r>
          <a:endParaRPr lang="zh-TW" altLang="en-US" sz="2000" kern="1200" dirty="0"/>
        </a:p>
      </dsp:txBody>
      <dsp:txXfrm rot="-5400000">
        <a:off x="1290807" y="1715102"/>
        <a:ext cx="6931602" cy="1081583"/>
      </dsp:txXfrm>
    </dsp:sp>
    <dsp:sp modelId="{94BF050A-A983-41D6-96B3-AB7E3E948679}">
      <dsp:nvSpPr>
        <dsp:cNvPr id="0" name=""/>
        <dsp:cNvSpPr/>
      </dsp:nvSpPr>
      <dsp:spPr>
        <a:xfrm rot="5400000">
          <a:off x="-276601" y="3585663"/>
          <a:ext cx="1844008" cy="1290806"/>
        </a:xfrm>
        <a:prstGeom prst="chevron">
          <a:avLst/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26425" cap="flat" cmpd="sng" algn="ctr">
          <a:solidFill>
            <a:schemeClr val="accent3">
              <a:hueOff val="11434424"/>
              <a:satOff val="2484"/>
              <a:lumOff val="-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強制走向</a:t>
          </a:r>
          <a:endParaRPr lang="en-US" altLang="zh-TW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「低碳」</a:t>
          </a:r>
          <a:endParaRPr lang="zh-TW" altLang="en-US" sz="2000" kern="1200" dirty="0"/>
        </a:p>
      </dsp:txBody>
      <dsp:txXfrm rot="-5400000">
        <a:off x="0" y="3954465"/>
        <a:ext cx="1290806" cy="553202"/>
      </dsp:txXfrm>
    </dsp:sp>
    <dsp:sp modelId="{F7E92686-7DAC-49B2-8573-3BA277527C88}">
      <dsp:nvSpPr>
        <dsp:cNvPr id="0" name=""/>
        <dsp:cNvSpPr/>
      </dsp:nvSpPr>
      <dsp:spPr>
        <a:xfrm rot="5400000">
          <a:off x="4186560" y="413308"/>
          <a:ext cx="1198605" cy="69901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3">
              <a:hueOff val="11434424"/>
              <a:satOff val="2484"/>
              <a:lumOff val="-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zh-TW" sz="1900" kern="1200" dirty="0" smtClean="0"/>
            <a:t>這種政策的調整，鼓勵進一步鑽採頁岩氣沈積物極為重要，提供比較不是那麼明顯的環境效益</a:t>
          </a:r>
          <a:r>
            <a:rPr lang="zh-TW" altLang="en-US" sz="1900" kern="1200" dirty="0" smtClean="0"/>
            <a:t>及</a:t>
          </a:r>
          <a:r>
            <a:rPr lang="zh-TW" altLang="zh-TW" sz="1900" kern="1200" dirty="0" smtClean="0"/>
            <a:t>一個解決之道。</a:t>
          </a:r>
          <a:endParaRPr lang="zh-TW" altLang="en-US" sz="1900" kern="1200" dirty="0"/>
        </a:p>
      </dsp:txBody>
      <dsp:txXfrm rot="-5400000">
        <a:off x="1290807" y="3367573"/>
        <a:ext cx="6931602" cy="108158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47C33A-0710-47ED-BC11-34E1DFC0F946}">
      <dsp:nvSpPr>
        <dsp:cNvPr id="0" name=""/>
        <dsp:cNvSpPr/>
      </dsp:nvSpPr>
      <dsp:spPr>
        <a:xfrm>
          <a:off x="3899709" y="3224"/>
          <a:ext cx="1654408" cy="107536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不景氣</a:t>
          </a:r>
          <a:endParaRPr lang="zh-TW" altLang="en-US" sz="2000" kern="1200" dirty="0"/>
        </a:p>
      </dsp:txBody>
      <dsp:txXfrm>
        <a:off x="3952204" y="55719"/>
        <a:ext cx="1549418" cy="970375"/>
      </dsp:txXfrm>
    </dsp:sp>
    <dsp:sp modelId="{97BCADAB-5825-4E6A-BDC3-3D2514EFC5C3}">
      <dsp:nvSpPr>
        <dsp:cNvPr id="0" name=""/>
        <dsp:cNvSpPr/>
      </dsp:nvSpPr>
      <dsp:spPr>
        <a:xfrm>
          <a:off x="2577963" y="540906"/>
          <a:ext cx="4297899" cy="4297899"/>
        </a:xfrm>
        <a:custGeom>
          <a:avLst/>
          <a:gdLst/>
          <a:ahLst/>
          <a:cxnLst/>
          <a:rect l="0" t="0" r="0" b="0"/>
          <a:pathLst>
            <a:path>
              <a:moveTo>
                <a:pt x="3197907" y="273403"/>
              </a:moveTo>
              <a:arcTo wR="2148949" hR="2148949" stAng="17953048" swAng="1212154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F98D18-AC02-49FC-8A2C-D0B89749581A}">
      <dsp:nvSpPr>
        <dsp:cNvPr id="0" name=""/>
        <dsp:cNvSpPr/>
      </dsp:nvSpPr>
      <dsp:spPr>
        <a:xfrm>
          <a:off x="5943482" y="1488112"/>
          <a:ext cx="1654408" cy="1075365"/>
        </a:xfrm>
        <a:prstGeom prst="roundRect">
          <a:avLst/>
        </a:prstGeom>
        <a:solidFill>
          <a:schemeClr val="accent3">
            <a:hueOff val="2858606"/>
            <a:satOff val="621"/>
            <a:lumOff val="-88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黃金價格卻步步走高</a:t>
          </a:r>
          <a:endParaRPr lang="zh-TW" altLang="en-US" sz="2000" kern="1200" dirty="0"/>
        </a:p>
      </dsp:txBody>
      <dsp:txXfrm>
        <a:off x="5995977" y="1540607"/>
        <a:ext cx="1549418" cy="970375"/>
      </dsp:txXfrm>
    </dsp:sp>
    <dsp:sp modelId="{9B0FE532-4488-4A7A-8CA6-85B47A908D9A}">
      <dsp:nvSpPr>
        <dsp:cNvPr id="0" name=""/>
        <dsp:cNvSpPr/>
      </dsp:nvSpPr>
      <dsp:spPr>
        <a:xfrm>
          <a:off x="2577963" y="540906"/>
          <a:ext cx="4297899" cy="4297899"/>
        </a:xfrm>
        <a:custGeom>
          <a:avLst/>
          <a:gdLst/>
          <a:ahLst/>
          <a:cxnLst/>
          <a:rect l="0" t="0" r="0" b="0"/>
          <a:pathLst>
            <a:path>
              <a:moveTo>
                <a:pt x="4292753" y="2297580"/>
              </a:moveTo>
              <a:arcTo wR="2148949" hR="2148949" stAng="21837960" swAng="1360202"/>
            </a:path>
          </a:pathLst>
        </a:custGeom>
        <a:noFill/>
        <a:ln w="9525" cap="flat" cmpd="sng" algn="ctr">
          <a:solidFill>
            <a:schemeClr val="accent3">
              <a:hueOff val="2858606"/>
              <a:satOff val="621"/>
              <a:lumOff val="-88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9CE284-0585-4471-A583-7EEE85AEDA88}">
      <dsp:nvSpPr>
        <dsp:cNvPr id="0" name=""/>
        <dsp:cNvSpPr/>
      </dsp:nvSpPr>
      <dsp:spPr>
        <a:xfrm>
          <a:off x="5162830" y="3890711"/>
          <a:ext cx="1654408" cy="1075365"/>
        </a:xfrm>
        <a:prstGeom prst="roundRect">
          <a:avLst/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各國貨幣接連貶值</a:t>
          </a:r>
          <a:endParaRPr lang="zh-TW" altLang="en-US" sz="2000" kern="1200" dirty="0"/>
        </a:p>
      </dsp:txBody>
      <dsp:txXfrm>
        <a:off x="5215325" y="3943206"/>
        <a:ext cx="1549418" cy="970375"/>
      </dsp:txXfrm>
    </dsp:sp>
    <dsp:sp modelId="{4799DB6B-02D2-4120-8596-9D4E5F079F8C}">
      <dsp:nvSpPr>
        <dsp:cNvPr id="0" name=""/>
        <dsp:cNvSpPr/>
      </dsp:nvSpPr>
      <dsp:spPr>
        <a:xfrm>
          <a:off x="2617586" y="533086"/>
          <a:ext cx="4297899" cy="4297899"/>
        </a:xfrm>
        <a:custGeom>
          <a:avLst/>
          <a:gdLst/>
          <a:ahLst/>
          <a:cxnLst/>
          <a:rect l="0" t="0" r="0" b="0"/>
          <a:pathLst>
            <a:path>
              <a:moveTo>
                <a:pt x="2372977" y="4286190"/>
              </a:moveTo>
              <a:arcTo wR="2148949" hR="2148949" stAng="5040964" swAng="845442"/>
            </a:path>
          </a:pathLst>
        </a:custGeom>
        <a:noFill/>
        <a:ln w="9525" cap="flat" cmpd="sng" algn="ctr">
          <a:solidFill>
            <a:schemeClr val="accent3">
              <a:hueOff val="5717212"/>
              <a:satOff val="1242"/>
              <a:lumOff val="-176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5EFBF9-45DA-48DF-924E-30279F106769}">
      <dsp:nvSpPr>
        <dsp:cNvPr id="0" name=""/>
        <dsp:cNvSpPr/>
      </dsp:nvSpPr>
      <dsp:spPr>
        <a:xfrm>
          <a:off x="2637870" y="3871770"/>
          <a:ext cx="1654408" cy="1075365"/>
        </a:xfrm>
        <a:prstGeom prst="roundRect">
          <a:avLst/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市場資金大量擁入黃金市場</a:t>
          </a:r>
          <a:endParaRPr lang="zh-TW" altLang="en-US" sz="2000" kern="1200" dirty="0"/>
        </a:p>
      </dsp:txBody>
      <dsp:txXfrm>
        <a:off x="2690365" y="3924265"/>
        <a:ext cx="1549418" cy="970375"/>
      </dsp:txXfrm>
    </dsp:sp>
    <dsp:sp modelId="{5DA65364-42AD-44AD-BC29-40CC15D4A263}">
      <dsp:nvSpPr>
        <dsp:cNvPr id="0" name=""/>
        <dsp:cNvSpPr/>
      </dsp:nvSpPr>
      <dsp:spPr>
        <a:xfrm>
          <a:off x="2596769" y="540228"/>
          <a:ext cx="4297899" cy="4297899"/>
        </a:xfrm>
        <a:custGeom>
          <a:avLst/>
          <a:gdLst/>
          <a:ahLst/>
          <a:cxnLst/>
          <a:rect l="0" t="0" r="0" b="0"/>
          <a:pathLst>
            <a:path>
              <a:moveTo>
                <a:pt x="230399" y="3117014"/>
              </a:moveTo>
              <a:arcTo wR="2148949" hR="2148949" stAng="9193522" swAng="1219104"/>
            </a:path>
          </a:pathLst>
        </a:custGeom>
        <a:noFill/>
        <a:ln w="9525" cap="flat" cmpd="sng" algn="ctr">
          <a:solidFill>
            <a:schemeClr val="accent3">
              <a:hueOff val="8575818"/>
              <a:satOff val="1863"/>
              <a:lumOff val="-264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81E1E4-F2C2-44C7-A086-8D2BDF0AD9AB}">
      <dsp:nvSpPr>
        <dsp:cNvPr id="0" name=""/>
        <dsp:cNvSpPr/>
      </dsp:nvSpPr>
      <dsp:spPr>
        <a:xfrm>
          <a:off x="1531457" y="1607904"/>
          <a:ext cx="2272032" cy="1075365"/>
        </a:xfrm>
        <a:prstGeom prst="roundRect">
          <a:avLst/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帶動了金價翻漲轉向穩健的黃金投資</a:t>
          </a:r>
          <a:endParaRPr lang="zh-TW" altLang="en-US" sz="2000" kern="1200" dirty="0"/>
        </a:p>
      </dsp:txBody>
      <dsp:txXfrm>
        <a:off x="1583952" y="1660399"/>
        <a:ext cx="2167042" cy="970375"/>
      </dsp:txXfrm>
    </dsp:sp>
    <dsp:sp modelId="{B04969D6-ED97-4618-A365-C9B91D6C2D31}">
      <dsp:nvSpPr>
        <dsp:cNvPr id="0" name=""/>
        <dsp:cNvSpPr/>
      </dsp:nvSpPr>
      <dsp:spPr>
        <a:xfrm>
          <a:off x="2606877" y="528598"/>
          <a:ext cx="4297899" cy="4297899"/>
        </a:xfrm>
        <a:custGeom>
          <a:avLst/>
          <a:gdLst/>
          <a:ahLst/>
          <a:cxnLst/>
          <a:rect l="0" t="0" r="0" b="0"/>
          <a:pathLst>
            <a:path>
              <a:moveTo>
                <a:pt x="434101" y="853851"/>
              </a:moveTo>
              <a:arcTo wR="2148949" hR="2148949" stAng="13023664" swAng="1335106"/>
            </a:path>
          </a:pathLst>
        </a:custGeom>
        <a:noFill/>
        <a:ln w="9525" cap="flat" cmpd="sng" algn="ctr">
          <a:solidFill>
            <a:schemeClr val="accent3">
              <a:hueOff val="11434424"/>
              <a:satOff val="2484"/>
              <a:lumOff val="-353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6CFCB0-5630-4AC2-AD44-E73EDB1F8929}">
      <dsp:nvSpPr>
        <dsp:cNvPr id="0" name=""/>
        <dsp:cNvSpPr/>
      </dsp:nvSpPr>
      <dsp:spPr>
        <a:xfrm>
          <a:off x="2985864" y="1497"/>
          <a:ext cx="1648271" cy="164827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大量熱錢湧入期油市場炒賣</a:t>
          </a:r>
          <a:endParaRPr lang="zh-TW" altLang="en-US" sz="2000" kern="1200" dirty="0"/>
        </a:p>
      </dsp:txBody>
      <dsp:txXfrm>
        <a:off x="3227248" y="242881"/>
        <a:ext cx="1165503" cy="1165503"/>
      </dsp:txXfrm>
    </dsp:sp>
    <dsp:sp modelId="{C38BE6C2-C5F5-455C-B220-D4E7CA99DA0D}">
      <dsp:nvSpPr>
        <dsp:cNvPr id="0" name=""/>
        <dsp:cNvSpPr/>
      </dsp:nvSpPr>
      <dsp:spPr>
        <a:xfrm rot="2160000">
          <a:off x="4582133" y="1267786"/>
          <a:ext cx="438545" cy="5562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500" kern="1200"/>
        </a:p>
      </dsp:txBody>
      <dsp:txXfrm>
        <a:off x="4594696" y="1340379"/>
        <a:ext cx="306982" cy="333775"/>
      </dsp:txXfrm>
    </dsp:sp>
    <dsp:sp modelId="{B3C6639C-BE7C-4817-B5D7-AEE447A4D560}">
      <dsp:nvSpPr>
        <dsp:cNvPr id="0" name=""/>
        <dsp:cNvSpPr/>
      </dsp:nvSpPr>
      <dsp:spPr>
        <a:xfrm>
          <a:off x="4988759" y="1456686"/>
          <a:ext cx="1648271" cy="1648271"/>
        </a:xfrm>
        <a:prstGeom prst="ellipse">
          <a:avLst/>
        </a:prstGeom>
        <a:solidFill>
          <a:schemeClr val="accent5">
            <a:hueOff val="-3099343"/>
            <a:satOff val="4637"/>
            <a:lumOff val="-5196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貴金屬價格亦進入大牛市</a:t>
          </a:r>
          <a:endParaRPr lang="zh-TW" altLang="en-US" sz="2000" kern="1200" dirty="0"/>
        </a:p>
      </dsp:txBody>
      <dsp:txXfrm>
        <a:off x="5230143" y="1698070"/>
        <a:ext cx="1165503" cy="1165503"/>
      </dsp:txXfrm>
    </dsp:sp>
    <dsp:sp modelId="{22E456AD-1471-4CEA-AEE8-7334C184CA27}">
      <dsp:nvSpPr>
        <dsp:cNvPr id="0" name=""/>
        <dsp:cNvSpPr/>
      </dsp:nvSpPr>
      <dsp:spPr>
        <a:xfrm rot="6480000">
          <a:off x="5214939" y="3168144"/>
          <a:ext cx="438545" cy="5562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099343"/>
            <a:satOff val="4637"/>
            <a:lumOff val="-51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500" kern="1200"/>
        </a:p>
      </dsp:txBody>
      <dsp:txXfrm rot="10800000">
        <a:off x="5301048" y="3216840"/>
        <a:ext cx="306982" cy="333775"/>
      </dsp:txXfrm>
    </dsp:sp>
    <dsp:sp modelId="{2AA9FDE2-00E3-4EBF-961B-B08B26CA0F61}">
      <dsp:nvSpPr>
        <dsp:cNvPr id="0" name=""/>
        <dsp:cNvSpPr/>
      </dsp:nvSpPr>
      <dsp:spPr>
        <a:xfrm>
          <a:off x="4223721" y="3811231"/>
          <a:ext cx="1648271" cy="1648271"/>
        </a:xfrm>
        <a:prstGeom prst="ellipse">
          <a:avLst/>
        </a:prstGeom>
        <a:solidFill>
          <a:schemeClr val="accent5">
            <a:hueOff val="-6198687"/>
            <a:satOff val="9275"/>
            <a:lumOff val="-1039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金融海嘯後，油價金價同樣暴瀉</a:t>
          </a:r>
          <a:endParaRPr lang="zh-TW" altLang="en-US" sz="2000" kern="1200" dirty="0"/>
        </a:p>
      </dsp:txBody>
      <dsp:txXfrm>
        <a:off x="4465105" y="4052615"/>
        <a:ext cx="1165503" cy="1165503"/>
      </dsp:txXfrm>
    </dsp:sp>
    <dsp:sp modelId="{353634D3-639B-41CF-973A-745F43ED195C}">
      <dsp:nvSpPr>
        <dsp:cNvPr id="0" name=""/>
        <dsp:cNvSpPr/>
      </dsp:nvSpPr>
      <dsp:spPr>
        <a:xfrm rot="10800000">
          <a:off x="3603139" y="4357221"/>
          <a:ext cx="438545" cy="5562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198687"/>
            <a:satOff val="9275"/>
            <a:lumOff val="-10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500" kern="1200"/>
        </a:p>
      </dsp:txBody>
      <dsp:txXfrm rot="10800000">
        <a:off x="3734702" y="4468479"/>
        <a:ext cx="306982" cy="333775"/>
      </dsp:txXfrm>
    </dsp:sp>
    <dsp:sp modelId="{0AEF8509-FD2E-492B-A1B1-46AA3EE662CB}">
      <dsp:nvSpPr>
        <dsp:cNvPr id="0" name=""/>
        <dsp:cNvSpPr/>
      </dsp:nvSpPr>
      <dsp:spPr>
        <a:xfrm>
          <a:off x="1748006" y="3811231"/>
          <a:ext cx="1648271" cy="1648271"/>
        </a:xfrm>
        <a:prstGeom prst="ellipse">
          <a:avLst/>
        </a:prstGeom>
        <a:solidFill>
          <a:schemeClr val="accent5">
            <a:hueOff val="-9298030"/>
            <a:satOff val="13912"/>
            <a:lumOff val="-15587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油價可能「發飆」</a:t>
          </a:r>
          <a:endParaRPr lang="zh-TW" altLang="en-US" sz="2000" kern="1200" dirty="0"/>
        </a:p>
      </dsp:txBody>
      <dsp:txXfrm>
        <a:off x="1989390" y="4052615"/>
        <a:ext cx="1165503" cy="1165503"/>
      </dsp:txXfrm>
    </dsp:sp>
    <dsp:sp modelId="{D9E81F7D-E6E2-4474-AFB9-BD4DABB3B989}">
      <dsp:nvSpPr>
        <dsp:cNvPr id="0" name=""/>
        <dsp:cNvSpPr/>
      </dsp:nvSpPr>
      <dsp:spPr>
        <a:xfrm rot="15120000">
          <a:off x="1974186" y="3191752"/>
          <a:ext cx="438545" cy="5562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298030"/>
            <a:satOff val="13912"/>
            <a:lumOff val="-1558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500" kern="1200"/>
        </a:p>
      </dsp:txBody>
      <dsp:txXfrm rot="10800000">
        <a:off x="2060295" y="3365572"/>
        <a:ext cx="306982" cy="333775"/>
      </dsp:txXfrm>
    </dsp:sp>
    <dsp:sp modelId="{430E492C-44AC-4CA9-AD07-449BD31B847D}">
      <dsp:nvSpPr>
        <dsp:cNvPr id="0" name=""/>
        <dsp:cNvSpPr/>
      </dsp:nvSpPr>
      <dsp:spPr>
        <a:xfrm>
          <a:off x="982968" y="1456686"/>
          <a:ext cx="1648271" cy="1648271"/>
        </a:xfrm>
        <a:prstGeom prst="ellipse">
          <a:avLst/>
        </a:prstGeom>
        <a:solidFill>
          <a:schemeClr val="accent5">
            <a:hueOff val="-12397374"/>
            <a:satOff val="18550"/>
            <a:lumOff val="-20783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經濟活動增加，貴金屬備受市場期待</a:t>
          </a:r>
          <a:endParaRPr lang="zh-TW" altLang="en-US" sz="2000" kern="1200" dirty="0"/>
        </a:p>
      </dsp:txBody>
      <dsp:txXfrm>
        <a:off x="1224352" y="1698070"/>
        <a:ext cx="1165503" cy="1165503"/>
      </dsp:txXfrm>
    </dsp:sp>
    <dsp:sp modelId="{4CF28939-A092-47AF-8354-2FE742BF9080}">
      <dsp:nvSpPr>
        <dsp:cNvPr id="0" name=""/>
        <dsp:cNvSpPr/>
      </dsp:nvSpPr>
      <dsp:spPr>
        <a:xfrm rot="19440000">
          <a:off x="2579238" y="1282377"/>
          <a:ext cx="438545" cy="5562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2397374"/>
            <a:satOff val="18550"/>
            <a:lumOff val="-207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500" kern="1200"/>
        </a:p>
      </dsp:txBody>
      <dsp:txXfrm>
        <a:off x="2591801" y="1432300"/>
        <a:ext cx="306982" cy="33377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48F7E6-9B08-4E3C-874D-353398BD1A90}">
      <dsp:nvSpPr>
        <dsp:cNvPr id="0" name=""/>
        <dsp:cNvSpPr/>
      </dsp:nvSpPr>
      <dsp:spPr>
        <a:xfrm>
          <a:off x="653472" y="0"/>
          <a:ext cx="7406022" cy="532859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14BE5D-2C59-404A-B031-67A40805E3EB}">
      <dsp:nvSpPr>
        <dsp:cNvPr id="0" name=""/>
        <dsp:cNvSpPr/>
      </dsp:nvSpPr>
      <dsp:spPr>
        <a:xfrm>
          <a:off x="930" y="1598577"/>
          <a:ext cx="2647021" cy="2131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泰國、越南等國的稻米出現豐收，</a:t>
          </a:r>
          <a:endParaRPr lang="en-US" altLang="zh-TW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但能否應付全球的糧食需求，恐怕不夠樂觀。</a:t>
          </a:r>
          <a:endParaRPr lang="zh-TW" altLang="en-US" sz="2000" kern="1200" dirty="0"/>
        </a:p>
      </dsp:txBody>
      <dsp:txXfrm>
        <a:off x="104978" y="1702625"/>
        <a:ext cx="2438925" cy="1923340"/>
      </dsp:txXfrm>
    </dsp:sp>
    <dsp:sp modelId="{F4DCBB82-4657-4B4C-BCCD-1062ABA40F9F}">
      <dsp:nvSpPr>
        <dsp:cNvPr id="0" name=""/>
        <dsp:cNvSpPr/>
      </dsp:nvSpPr>
      <dsp:spPr>
        <a:xfrm>
          <a:off x="3032973" y="1598577"/>
          <a:ext cx="2647021" cy="2131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「穩步向上」是今年全球經濟走勢與大宗商品價格的共同寫照。</a:t>
          </a:r>
          <a:endParaRPr lang="zh-TW" altLang="en-US" sz="2000" kern="1200" dirty="0"/>
        </a:p>
      </dsp:txBody>
      <dsp:txXfrm>
        <a:off x="3137021" y="1702625"/>
        <a:ext cx="2438925" cy="1923340"/>
      </dsp:txXfrm>
    </dsp:sp>
    <dsp:sp modelId="{8E424823-F184-4A3B-88C2-5D844A548AFD}">
      <dsp:nvSpPr>
        <dsp:cNvPr id="0" name=""/>
        <dsp:cNvSpPr/>
      </dsp:nvSpPr>
      <dsp:spPr>
        <a:xfrm>
          <a:off x="6065015" y="1598577"/>
          <a:ext cx="2647021" cy="2131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要慎防，由於經濟成長與各國競爭性的貨幣貶值，所帶來的通膨隱憂與貨幣戰爭</a:t>
          </a:r>
          <a:r>
            <a:rPr lang="zh-TW" altLang="en-US" sz="2100" kern="1200" dirty="0" smtClean="0"/>
            <a:t>。</a:t>
          </a:r>
          <a:endParaRPr lang="zh-TW" altLang="en-US" sz="2100" kern="1200" dirty="0"/>
        </a:p>
      </dsp:txBody>
      <dsp:txXfrm>
        <a:off x="6169063" y="1702625"/>
        <a:ext cx="2438925" cy="192334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9AA6F7-D2C9-4A84-B6D0-19A1C34066FE}">
      <dsp:nvSpPr>
        <dsp:cNvPr id="0" name=""/>
        <dsp:cNvSpPr/>
      </dsp:nvSpPr>
      <dsp:spPr>
        <a:xfrm>
          <a:off x="0" y="0"/>
          <a:ext cx="8640960" cy="1512168"/>
        </a:xfrm>
        <a:prstGeom prst="rect">
          <a:avLst/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/>
            <a:t>景氣復甦，經濟基本面樂觀</a:t>
          </a:r>
          <a:endParaRPr lang="zh-TW" altLang="en-US" sz="3200" kern="1200" dirty="0"/>
        </a:p>
      </dsp:txBody>
      <dsp:txXfrm>
        <a:off x="0" y="0"/>
        <a:ext cx="8640960" cy="1512168"/>
      </dsp:txXfrm>
    </dsp:sp>
    <dsp:sp modelId="{D841802B-4899-44E9-B936-3BA334CA1D62}">
      <dsp:nvSpPr>
        <dsp:cNvPr id="0" name=""/>
        <dsp:cNvSpPr/>
      </dsp:nvSpPr>
      <dsp:spPr>
        <a:xfrm>
          <a:off x="4219" y="1512168"/>
          <a:ext cx="2877507" cy="317555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亞洲新興市場的帶動，各界普遍對今年世界經濟成長感到樂觀。</a:t>
          </a:r>
          <a:endParaRPr lang="zh-TW" altLang="en-US" sz="2000" kern="1200" dirty="0"/>
        </a:p>
      </dsp:txBody>
      <dsp:txXfrm>
        <a:off x="4219" y="1512168"/>
        <a:ext cx="2877507" cy="3175552"/>
      </dsp:txXfrm>
    </dsp:sp>
    <dsp:sp modelId="{D24BCEE5-B2A7-4F30-9608-8D8C28AE2EBC}">
      <dsp:nvSpPr>
        <dsp:cNvPr id="0" name=""/>
        <dsp:cNvSpPr/>
      </dsp:nvSpPr>
      <dsp:spPr>
        <a:xfrm>
          <a:off x="2881726" y="1512168"/>
          <a:ext cx="2877507" cy="3175552"/>
        </a:xfrm>
        <a:prstGeom prst="rect">
          <a:avLst/>
        </a:prstGeom>
        <a:solidFill>
          <a:schemeClr val="accent4">
            <a:hueOff val="108644"/>
            <a:satOff val="-1035"/>
            <a:lumOff val="1039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「整體的經濟基本面持續看好，也帶動大宗商品往上走，反映在近期大宗商品基金都是漲多跌少，」</a:t>
          </a:r>
          <a:endParaRPr lang="zh-TW" altLang="en-US" sz="2000" kern="1200" dirty="0"/>
        </a:p>
      </dsp:txBody>
      <dsp:txXfrm>
        <a:off x="2881726" y="1512168"/>
        <a:ext cx="2877507" cy="3175552"/>
      </dsp:txXfrm>
    </dsp:sp>
    <dsp:sp modelId="{1E4EEF29-B89F-476E-8D3C-723D6E2B886D}">
      <dsp:nvSpPr>
        <dsp:cNvPr id="0" name=""/>
        <dsp:cNvSpPr/>
      </dsp:nvSpPr>
      <dsp:spPr>
        <a:xfrm>
          <a:off x="5760643" y="1512168"/>
          <a:ext cx="2877507" cy="3175552"/>
        </a:xfrm>
        <a:prstGeom prst="rect">
          <a:avLst/>
        </a:prstGeom>
        <a:solidFill>
          <a:schemeClr val="accent4">
            <a:hueOff val="217289"/>
            <a:satOff val="-2070"/>
            <a:lumOff val="20784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常用於建設、或製造電線的銅，以及常用於製造合金的鎳，兩者價格都呈現穩定成長，加上市場對鐵礦砂的需求依然強大，「這些都反映出經濟基本面正在穩定復甦。</a:t>
          </a:r>
          <a:r>
            <a:rPr lang="zh-TW" altLang="en-US" sz="1900" kern="1200" dirty="0" smtClean="0"/>
            <a:t>」</a:t>
          </a:r>
          <a:endParaRPr lang="zh-TW" altLang="en-US" sz="1900" kern="1200" dirty="0"/>
        </a:p>
      </dsp:txBody>
      <dsp:txXfrm>
        <a:off x="5760643" y="1512168"/>
        <a:ext cx="2877507" cy="3175552"/>
      </dsp:txXfrm>
    </dsp:sp>
    <dsp:sp modelId="{A16AA67A-10D1-4B3D-B98C-E904EE714214}">
      <dsp:nvSpPr>
        <dsp:cNvPr id="0" name=""/>
        <dsp:cNvSpPr/>
      </dsp:nvSpPr>
      <dsp:spPr>
        <a:xfrm>
          <a:off x="0" y="4687720"/>
          <a:ext cx="8640960" cy="352839"/>
        </a:xfrm>
        <a:prstGeom prst="rect">
          <a:avLst/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3A078B-7135-4096-906C-F36AE108EB17}">
      <dsp:nvSpPr>
        <dsp:cNvPr id="0" name=""/>
        <dsp:cNvSpPr/>
      </dsp:nvSpPr>
      <dsp:spPr>
        <a:xfrm>
          <a:off x="0" y="235552"/>
          <a:ext cx="4601006" cy="4601006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D843C8-C007-497F-A0F1-CF35A7EF79E2}">
      <dsp:nvSpPr>
        <dsp:cNvPr id="0" name=""/>
        <dsp:cNvSpPr/>
      </dsp:nvSpPr>
      <dsp:spPr>
        <a:xfrm>
          <a:off x="2300503" y="296562"/>
          <a:ext cx="5367840" cy="46010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行銷誤導了投資大眾</a:t>
          </a:r>
          <a:endParaRPr lang="zh-TW" altLang="en-US" sz="2800" kern="1200" dirty="0"/>
        </a:p>
      </dsp:txBody>
      <dsp:txXfrm>
        <a:off x="2300503" y="296562"/>
        <a:ext cx="2683920" cy="1380304"/>
      </dsp:txXfrm>
    </dsp:sp>
    <dsp:sp modelId="{54534E6F-978B-45FD-BDFD-747E2C72BD92}">
      <dsp:nvSpPr>
        <dsp:cNvPr id="0" name=""/>
        <dsp:cNvSpPr/>
      </dsp:nvSpPr>
      <dsp:spPr>
        <a:xfrm>
          <a:off x="805177" y="1615857"/>
          <a:ext cx="2990651" cy="2990651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6198687"/>
            <a:satOff val="9275"/>
            <a:lumOff val="-1039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BBB81C-15EF-4E80-ACBF-05121A8ECC47}">
      <dsp:nvSpPr>
        <dsp:cNvPr id="0" name=""/>
        <dsp:cNvSpPr/>
      </dsp:nvSpPr>
      <dsp:spPr>
        <a:xfrm>
          <a:off x="2300503" y="1615857"/>
          <a:ext cx="5367840" cy="29906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5">
              <a:hueOff val="-6198687"/>
              <a:satOff val="9275"/>
              <a:lumOff val="-10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股票和債券行情低迷停滯</a:t>
          </a:r>
          <a:endParaRPr lang="zh-TW" altLang="en-US" sz="2800" kern="1200" dirty="0"/>
        </a:p>
      </dsp:txBody>
      <dsp:txXfrm>
        <a:off x="2300503" y="1615857"/>
        <a:ext cx="2683920" cy="1380300"/>
      </dsp:txXfrm>
    </dsp:sp>
    <dsp:sp modelId="{875D6A98-615B-4B17-B7A9-ACE360DEA0FF}">
      <dsp:nvSpPr>
        <dsp:cNvPr id="0" name=""/>
        <dsp:cNvSpPr/>
      </dsp:nvSpPr>
      <dsp:spPr>
        <a:xfrm>
          <a:off x="1610352" y="2996158"/>
          <a:ext cx="1380300" cy="1380300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12397374"/>
            <a:satOff val="18550"/>
            <a:lumOff val="-20783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C403F9-A505-4A40-83F3-D58498AE5755}">
      <dsp:nvSpPr>
        <dsp:cNvPr id="0" name=""/>
        <dsp:cNvSpPr/>
      </dsp:nvSpPr>
      <dsp:spPr>
        <a:xfrm>
          <a:off x="2300503" y="2996158"/>
          <a:ext cx="5367840" cy="1380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5">
              <a:hueOff val="-12397374"/>
              <a:satOff val="18550"/>
              <a:lumOff val="-207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原物料</a:t>
          </a:r>
          <a:endParaRPr lang="zh-TW" altLang="en-US" sz="2800" kern="1200" dirty="0"/>
        </a:p>
      </dsp:txBody>
      <dsp:txXfrm>
        <a:off x="2300503" y="2996158"/>
        <a:ext cx="2683920" cy="1380300"/>
      </dsp:txXfrm>
    </dsp:sp>
    <dsp:sp modelId="{335E0229-F92F-47C6-BC6F-513271A65E18}">
      <dsp:nvSpPr>
        <dsp:cNvPr id="0" name=""/>
        <dsp:cNvSpPr/>
      </dsp:nvSpPr>
      <dsp:spPr>
        <a:xfrm>
          <a:off x="4984423" y="235552"/>
          <a:ext cx="2683920" cy="1380304"/>
        </a:xfrm>
        <a:prstGeom prst="rect">
          <a:avLst/>
        </a:prstGeom>
        <a:noFill/>
        <a:ln w="2642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把投資重心擺在那些最尖端的技術。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和高昂的金融活動上</a:t>
          </a:r>
          <a:endParaRPr lang="zh-TW" altLang="en-US" sz="1800" kern="1200" dirty="0"/>
        </a:p>
      </dsp:txBody>
      <dsp:txXfrm>
        <a:off x="4984423" y="235552"/>
        <a:ext cx="2683920" cy="1380304"/>
      </dsp:txXfrm>
    </dsp:sp>
    <dsp:sp modelId="{B1FF84D7-DD95-4427-BB30-FBB8830F46B7}">
      <dsp:nvSpPr>
        <dsp:cNvPr id="0" name=""/>
        <dsp:cNvSpPr/>
      </dsp:nvSpPr>
      <dsp:spPr>
        <a:xfrm>
          <a:off x="4984423" y="1615857"/>
          <a:ext cx="2683920" cy="1380300"/>
        </a:xfrm>
        <a:prstGeom prst="rect">
          <a:avLst/>
        </a:prstGeom>
        <a:noFill/>
        <a:ln w="2642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通貨膨脹勁道十足之際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原物料行情就會大幅翻揚。</a:t>
          </a:r>
          <a:endParaRPr lang="zh-TW" altLang="en-US" sz="1800" kern="1200" dirty="0"/>
        </a:p>
      </dsp:txBody>
      <dsp:txXfrm>
        <a:off x="4984423" y="1615857"/>
        <a:ext cx="2683920" cy="1380300"/>
      </dsp:txXfrm>
    </dsp:sp>
    <dsp:sp modelId="{C3981E40-2AF5-4BE6-84C5-A666C2CD7028}">
      <dsp:nvSpPr>
        <dsp:cNvPr id="0" name=""/>
        <dsp:cNvSpPr/>
      </dsp:nvSpPr>
      <dsp:spPr>
        <a:xfrm>
          <a:off x="4984423" y="2996158"/>
          <a:ext cx="2683920" cy="1380300"/>
        </a:xfrm>
        <a:prstGeom prst="rect">
          <a:avLst/>
        </a:prstGeom>
        <a:noFill/>
        <a:ln w="2642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在這個充滿波折的時代，它更是一種實實在在的保值工具</a:t>
          </a:r>
          <a:endParaRPr lang="zh-TW" altLang="en-US" sz="1800" kern="1200" dirty="0"/>
        </a:p>
      </dsp:txBody>
      <dsp:txXfrm>
        <a:off x="4984423" y="2996158"/>
        <a:ext cx="2683920" cy="13803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20EEFF-E9E4-42C0-B1B2-EF2945B6A576}">
      <dsp:nvSpPr>
        <dsp:cNvPr id="0" name=""/>
        <dsp:cNvSpPr/>
      </dsp:nvSpPr>
      <dsp:spPr>
        <a:xfrm>
          <a:off x="932464" y="0"/>
          <a:ext cx="7424102" cy="464006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04BCF3-D9E8-417A-9E6B-33EDB624D684}">
      <dsp:nvSpPr>
        <dsp:cNvPr id="0" name=""/>
        <dsp:cNvSpPr/>
      </dsp:nvSpPr>
      <dsp:spPr>
        <a:xfrm>
          <a:off x="1875325" y="3202572"/>
          <a:ext cx="193026" cy="1930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065358-93F5-419C-AF35-21279E6DECCD}">
      <dsp:nvSpPr>
        <dsp:cNvPr id="0" name=""/>
        <dsp:cNvSpPr/>
      </dsp:nvSpPr>
      <dsp:spPr>
        <a:xfrm>
          <a:off x="1569034" y="3299085"/>
          <a:ext cx="2535425" cy="13409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281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中國、印度為首的亞洲新興市場，經濟的快速發展以及人民所得的提升</a:t>
          </a:r>
          <a:endParaRPr lang="zh-TW" altLang="en-US" sz="2000" kern="1200" dirty="0"/>
        </a:p>
      </dsp:txBody>
      <dsp:txXfrm>
        <a:off x="1569034" y="3299085"/>
        <a:ext cx="2535425" cy="1340978"/>
      </dsp:txXfrm>
    </dsp:sp>
    <dsp:sp modelId="{45472384-2AA6-4E9E-A1FB-2819B803BEAE}">
      <dsp:nvSpPr>
        <dsp:cNvPr id="0" name=""/>
        <dsp:cNvSpPr/>
      </dsp:nvSpPr>
      <dsp:spPr>
        <a:xfrm>
          <a:off x="3579157" y="1941402"/>
          <a:ext cx="348932" cy="3489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CE7218-D134-4599-9741-9C577F113665}">
      <dsp:nvSpPr>
        <dsp:cNvPr id="0" name=""/>
        <dsp:cNvSpPr/>
      </dsp:nvSpPr>
      <dsp:spPr>
        <a:xfrm>
          <a:off x="3312364" y="2115869"/>
          <a:ext cx="2664302" cy="25241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892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加大了當地對能源、金屬、以致食品、農作物的需求胃納量</a:t>
          </a:r>
          <a:endParaRPr lang="zh-TW" altLang="en-US" sz="2000" kern="1200" dirty="0"/>
        </a:p>
      </dsp:txBody>
      <dsp:txXfrm>
        <a:off x="3312364" y="2115869"/>
        <a:ext cx="2664302" cy="2524194"/>
      </dsp:txXfrm>
    </dsp:sp>
    <dsp:sp modelId="{9E4450CE-0A5F-4D4B-95F1-1767260209F6}">
      <dsp:nvSpPr>
        <dsp:cNvPr id="0" name=""/>
        <dsp:cNvSpPr/>
      </dsp:nvSpPr>
      <dsp:spPr>
        <a:xfrm>
          <a:off x="5628209" y="1173936"/>
          <a:ext cx="482566" cy="482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98B97C-5AEC-423D-93BC-C4C877905EE5}">
      <dsp:nvSpPr>
        <dsp:cNvPr id="0" name=""/>
        <dsp:cNvSpPr/>
      </dsp:nvSpPr>
      <dsp:spPr>
        <a:xfrm>
          <a:off x="5637709" y="1415219"/>
          <a:ext cx="2245351" cy="3224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5702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000" kern="1200" dirty="0" smtClean="0"/>
            <a:t>原油為例，中國在去年</a:t>
          </a:r>
          <a:r>
            <a:rPr lang="en-US" altLang="zh-TW" sz="2000" kern="1200" dirty="0" smtClean="0"/>
            <a:t>10</a:t>
          </a:r>
          <a:r>
            <a:rPr lang="zh-TW" altLang="zh-TW" sz="2000" kern="1200" dirty="0" smtClean="0"/>
            <a:t>月單月內的原油需求量便比前年同期大幅增長</a:t>
          </a:r>
          <a:r>
            <a:rPr lang="en-US" altLang="zh-TW" sz="2000" kern="1200" dirty="0" smtClean="0"/>
            <a:t>12.6</a:t>
          </a:r>
          <a:r>
            <a:rPr lang="zh-TW" altLang="zh-TW" sz="2000" kern="1200" dirty="0" smtClean="0"/>
            <a:t>％</a:t>
          </a:r>
          <a:endParaRPr lang="zh-TW" altLang="en-US" sz="2000" kern="1200" dirty="0"/>
        </a:p>
      </dsp:txBody>
      <dsp:txXfrm>
        <a:off x="5637709" y="1415219"/>
        <a:ext cx="2245351" cy="32248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D6B3F3-C05E-44E0-8B36-87A24F3C5E84}">
      <dsp:nvSpPr>
        <dsp:cNvPr id="0" name=""/>
        <dsp:cNvSpPr/>
      </dsp:nvSpPr>
      <dsp:spPr>
        <a:xfrm rot="5400000">
          <a:off x="-262889" y="264899"/>
          <a:ext cx="1752600" cy="122682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潛力</a:t>
          </a:r>
          <a:endParaRPr lang="zh-TW" altLang="en-US" sz="2400" kern="1200" dirty="0"/>
        </a:p>
      </dsp:txBody>
      <dsp:txXfrm rot="-5400000">
        <a:off x="1" y="615419"/>
        <a:ext cx="1226820" cy="525780"/>
      </dsp:txXfrm>
    </dsp:sp>
    <dsp:sp modelId="{416DB87F-8036-42AB-A62E-57F810BBE553}">
      <dsp:nvSpPr>
        <dsp:cNvPr id="0" name=""/>
        <dsp:cNvSpPr/>
      </dsp:nvSpPr>
      <dsp:spPr>
        <a:xfrm rot="5400000">
          <a:off x="4158614" y="-2929784"/>
          <a:ext cx="1139190" cy="70027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仔細關注原物料市場絕佳投資機會</a:t>
          </a:r>
          <a:endParaRPr lang="zh-TW" alt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原物料需求在外匯房地產通膨轉強</a:t>
          </a:r>
          <a:endParaRPr lang="zh-TW" altLang="en-US" sz="2200" kern="1200" dirty="0"/>
        </a:p>
      </dsp:txBody>
      <dsp:txXfrm rot="-5400000">
        <a:off x="1226820" y="57621"/>
        <a:ext cx="6947169" cy="1027968"/>
      </dsp:txXfrm>
    </dsp:sp>
    <dsp:sp modelId="{16256E73-148C-45C6-BD04-EB7054F9E845}">
      <dsp:nvSpPr>
        <dsp:cNvPr id="0" name=""/>
        <dsp:cNvSpPr/>
      </dsp:nvSpPr>
      <dsp:spPr>
        <a:xfrm rot="5400000">
          <a:off x="-262889" y="1824989"/>
          <a:ext cx="1752600" cy="122682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上漲</a:t>
          </a:r>
          <a:endParaRPr lang="zh-TW" altLang="en-US" sz="2400" kern="1200" dirty="0"/>
        </a:p>
      </dsp:txBody>
      <dsp:txXfrm rot="-5400000">
        <a:off x="1" y="2175509"/>
        <a:ext cx="1226820" cy="525780"/>
      </dsp:txXfrm>
    </dsp:sp>
    <dsp:sp modelId="{C02449B2-B4A1-4DD3-A224-EA8927E080D2}">
      <dsp:nvSpPr>
        <dsp:cNvPr id="0" name=""/>
        <dsp:cNvSpPr/>
      </dsp:nvSpPr>
      <dsp:spPr>
        <a:xfrm rot="5400000">
          <a:off x="4158614" y="-1369694"/>
          <a:ext cx="1139190" cy="70027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國家原物料價格上漲</a:t>
          </a:r>
          <a:r>
            <a:rPr lang="en-US" altLang="zh-TW" sz="2200" kern="1200" dirty="0" smtClean="0"/>
            <a:t>,</a:t>
          </a:r>
          <a:r>
            <a:rPr lang="zh-TW" altLang="en-US" sz="2200" kern="1200" dirty="0" smtClean="0"/>
            <a:t>房地產匯率生產原物列股票也漲</a:t>
          </a:r>
          <a:endParaRPr lang="zh-TW" alt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了解原物料市場</a:t>
          </a:r>
          <a:r>
            <a:rPr lang="en-US" altLang="zh-TW" sz="2200" kern="1200" dirty="0" smtClean="0"/>
            <a:t>,</a:t>
          </a:r>
          <a:r>
            <a:rPr lang="zh-TW" altLang="en-US" sz="2200" kern="1200" dirty="0" smtClean="0"/>
            <a:t>明白世界經濟運作關鍵</a:t>
          </a:r>
          <a:endParaRPr lang="zh-TW" altLang="en-US" sz="2200" kern="1200" dirty="0"/>
        </a:p>
      </dsp:txBody>
      <dsp:txXfrm rot="-5400000">
        <a:off x="1226820" y="1617711"/>
        <a:ext cx="6947169" cy="1027968"/>
      </dsp:txXfrm>
    </dsp:sp>
    <dsp:sp modelId="{1F452FEC-4B06-4F6C-8DC8-91DBE47AE6E9}">
      <dsp:nvSpPr>
        <dsp:cNvPr id="0" name=""/>
        <dsp:cNvSpPr/>
      </dsp:nvSpPr>
      <dsp:spPr>
        <a:xfrm rot="5400000">
          <a:off x="-262889" y="3385080"/>
          <a:ext cx="1752600" cy="122682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組合</a:t>
          </a:r>
          <a:endParaRPr lang="zh-TW" altLang="en-US" sz="2400" kern="1200" dirty="0"/>
        </a:p>
      </dsp:txBody>
      <dsp:txXfrm rot="-5400000">
        <a:off x="1" y="3735600"/>
        <a:ext cx="1226820" cy="525780"/>
      </dsp:txXfrm>
    </dsp:sp>
    <dsp:sp modelId="{B50FF94C-2541-44F3-A42E-C3F5CDA2177E}">
      <dsp:nvSpPr>
        <dsp:cNvPr id="0" name=""/>
        <dsp:cNvSpPr/>
      </dsp:nvSpPr>
      <dsp:spPr>
        <a:xfrm rot="5400000">
          <a:off x="4158614" y="190395"/>
          <a:ext cx="1139190" cy="70027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某些原物料價格地勢上揚</a:t>
          </a:r>
          <a:endParaRPr lang="zh-TW" alt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原物料加入投資組合</a:t>
          </a:r>
          <a:endParaRPr lang="zh-TW" altLang="en-US" sz="2200" kern="1200" dirty="0"/>
        </a:p>
      </dsp:txBody>
      <dsp:txXfrm rot="-5400000">
        <a:off x="1226820" y="3177801"/>
        <a:ext cx="6947169" cy="102796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87A41-7F2A-47FA-B7F4-D3A35A41711A}">
      <dsp:nvSpPr>
        <dsp:cNvPr id="0" name=""/>
        <dsp:cNvSpPr/>
      </dsp:nvSpPr>
      <dsp:spPr>
        <a:xfrm rot="5400000">
          <a:off x="3473486" y="286046"/>
          <a:ext cx="2029026" cy="145859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過度消費寅時卯糧</a:t>
          </a:r>
          <a:endParaRPr lang="zh-TW" altLang="en-US" sz="2400" kern="1200" dirty="0"/>
        </a:p>
      </dsp:txBody>
      <dsp:txXfrm rot="-5400000">
        <a:off x="3967628" y="291467"/>
        <a:ext cx="1040741" cy="1447756"/>
      </dsp:txXfrm>
    </dsp:sp>
    <dsp:sp modelId="{9BD61F94-3CBE-472F-AD1A-DB33F0362264}">
      <dsp:nvSpPr>
        <dsp:cNvPr id="0" name=""/>
        <dsp:cNvSpPr/>
      </dsp:nvSpPr>
      <dsp:spPr>
        <a:xfrm>
          <a:off x="5261559" y="512380"/>
          <a:ext cx="1871028" cy="1005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債信危機</a:t>
          </a:r>
          <a:endParaRPr lang="zh-TW" altLang="en-US" sz="2100" kern="1200" dirty="0"/>
        </a:p>
      </dsp:txBody>
      <dsp:txXfrm>
        <a:off x="5261559" y="512380"/>
        <a:ext cx="1871028" cy="1005929"/>
      </dsp:txXfrm>
    </dsp:sp>
    <dsp:sp modelId="{B78E18D7-F3AA-47C9-ACA6-ADE7D16DD70B}">
      <dsp:nvSpPr>
        <dsp:cNvPr id="0" name=""/>
        <dsp:cNvSpPr/>
      </dsp:nvSpPr>
      <dsp:spPr>
        <a:xfrm rot="5400000">
          <a:off x="2074440" y="286046"/>
          <a:ext cx="1676548" cy="145859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 rot="-5400000">
        <a:off x="2410713" y="438333"/>
        <a:ext cx="1004001" cy="1154024"/>
      </dsp:txXfrm>
    </dsp:sp>
    <dsp:sp modelId="{5FC03F35-665F-4FCC-AA9B-89FB712AEE3A}">
      <dsp:nvSpPr>
        <dsp:cNvPr id="0" name=""/>
        <dsp:cNvSpPr/>
      </dsp:nvSpPr>
      <dsp:spPr>
        <a:xfrm rot="5400000">
          <a:off x="2859064" y="1885340"/>
          <a:ext cx="1676548" cy="145859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金融風暴</a:t>
          </a:r>
          <a:endParaRPr lang="zh-TW" altLang="en-US" sz="2100" kern="1200" dirty="0"/>
        </a:p>
      </dsp:txBody>
      <dsp:txXfrm rot="-5400000">
        <a:off x="3195337" y="2037627"/>
        <a:ext cx="1004001" cy="1154024"/>
      </dsp:txXfrm>
    </dsp:sp>
    <dsp:sp modelId="{C386E4F3-1C61-4832-A754-D33C3C3C5089}">
      <dsp:nvSpPr>
        <dsp:cNvPr id="0" name=""/>
        <dsp:cNvSpPr/>
      </dsp:nvSpPr>
      <dsp:spPr>
        <a:xfrm>
          <a:off x="1097012" y="2111674"/>
          <a:ext cx="1810672" cy="1005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PIGS</a:t>
          </a:r>
          <a:r>
            <a:rPr lang="zh-TW" altLang="en-US" sz="2400" kern="1200" dirty="0" smtClean="0"/>
            <a:t>巨債</a:t>
          </a:r>
          <a:endParaRPr lang="zh-TW" altLang="en-US" sz="2400" kern="1200" dirty="0"/>
        </a:p>
      </dsp:txBody>
      <dsp:txXfrm>
        <a:off x="1097012" y="2111674"/>
        <a:ext cx="1810672" cy="1005929"/>
      </dsp:txXfrm>
    </dsp:sp>
    <dsp:sp modelId="{B93C6D56-D642-4EA4-A3D9-DB1A8B8BF723}">
      <dsp:nvSpPr>
        <dsp:cNvPr id="0" name=""/>
        <dsp:cNvSpPr/>
      </dsp:nvSpPr>
      <dsp:spPr>
        <a:xfrm rot="5400000">
          <a:off x="4434350" y="1885340"/>
          <a:ext cx="1676548" cy="145859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 rot="-5400000">
        <a:off x="4770623" y="2037627"/>
        <a:ext cx="1004001" cy="1154024"/>
      </dsp:txXfrm>
    </dsp:sp>
    <dsp:sp modelId="{4C832643-EFA3-4E46-B1FD-5E6717E15B7C}">
      <dsp:nvSpPr>
        <dsp:cNvPr id="0" name=""/>
        <dsp:cNvSpPr/>
      </dsp:nvSpPr>
      <dsp:spPr>
        <a:xfrm rot="5400000">
          <a:off x="3649725" y="3308394"/>
          <a:ext cx="1676548" cy="145859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印鈔票錢關</a:t>
          </a:r>
          <a:endParaRPr lang="zh-TW" altLang="en-US" sz="2100" kern="1200" dirty="0"/>
        </a:p>
      </dsp:txBody>
      <dsp:txXfrm rot="-5400000">
        <a:off x="3985998" y="3460681"/>
        <a:ext cx="1004001" cy="1154024"/>
      </dsp:txXfrm>
    </dsp:sp>
    <dsp:sp modelId="{C1C7387A-73AF-4230-A168-0C16C9E7EEA2}">
      <dsp:nvSpPr>
        <dsp:cNvPr id="0" name=""/>
        <dsp:cNvSpPr/>
      </dsp:nvSpPr>
      <dsp:spPr>
        <a:xfrm>
          <a:off x="6358571" y="3556990"/>
          <a:ext cx="1871028" cy="1005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 dirty="0"/>
        </a:p>
      </dsp:txBody>
      <dsp:txXfrm>
        <a:off x="6358571" y="3556990"/>
        <a:ext cx="1871028" cy="1005929"/>
      </dsp:txXfrm>
    </dsp:sp>
    <dsp:sp modelId="{B5E00EC2-EFA4-464E-B4B3-4EDAFBEC1A16}">
      <dsp:nvSpPr>
        <dsp:cNvPr id="0" name=""/>
        <dsp:cNvSpPr/>
      </dsp:nvSpPr>
      <dsp:spPr>
        <a:xfrm rot="5400000">
          <a:off x="2000460" y="3294093"/>
          <a:ext cx="1676548" cy="145859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 rot="-5400000">
        <a:off x="2336733" y="3446380"/>
        <a:ext cx="1004001" cy="115402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FA091-9469-4CD1-81A3-420EC42BCAFE}">
      <dsp:nvSpPr>
        <dsp:cNvPr id="0" name=""/>
        <dsp:cNvSpPr/>
      </dsp:nvSpPr>
      <dsp:spPr>
        <a:xfrm rot="5400000">
          <a:off x="-379130" y="1151711"/>
          <a:ext cx="1674870" cy="20216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B4335B-FE78-4D3E-9530-78D3A2F603B4}">
      <dsp:nvSpPr>
        <dsp:cNvPr id="0" name=""/>
        <dsp:cNvSpPr/>
      </dsp:nvSpPr>
      <dsp:spPr>
        <a:xfrm>
          <a:off x="4138" y="79823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西方政府債務多</a:t>
          </a:r>
          <a:endParaRPr lang="en-US" altLang="zh-TW" sz="2600" kern="1200" dirty="0" smtClean="0"/>
        </a:p>
      </dsp:txBody>
      <dsp:txXfrm>
        <a:off x="43612" y="119297"/>
        <a:ext cx="2167314" cy="1268809"/>
      </dsp:txXfrm>
    </dsp:sp>
    <dsp:sp modelId="{54070D51-7F51-49B2-B0CD-82CE354A0D42}">
      <dsp:nvSpPr>
        <dsp:cNvPr id="0" name=""/>
        <dsp:cNvSpPr/>
      </dsp:nvSpPr>
      <dsp:spPr>
        <a:xfrm rot="5400000">
          <a:off x="-379130" y="2836409"/>
          <a:ext cx="1674870" cy="202163"/>
        </a:xfrm>
        <a:prstGeom prst="rect">
          <a:avLst/>
        </a:prstGeom>
        <a:solidFill>
          <a:schemeClr val="accent4">
            <a:hueOff val="31041"/>
            <a:satOff val="-296"/>
            <a:lumOff val="29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BA7986-7504-4059-B7F2-BC6EC25CF84F}">
      <dsp:nvSpPr>
        <dsp:cNvPr id="0" name=""/>
        <dsp:cNvSpPr/>
      </dsp:nvSpPr>
      <dsp:spPr>
        <a:xfrm>
          <a:off x="4138" y="1764521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27161"/>
            <a:satOff val="-259"/>
            <a:lumOff val="2598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中國債務穩定</a:t>
          </a:r>
          <a:endParaRPr lang="zh-TW" altLang="en-US" sz="2600" kern="1200" dirty="0"/>
        </a:p>
      </dsp:txBody>
      <dsp:txXfrm>
        <a:off x="43612" y="1803995"/>
        <a:ext cx="2167314" cy="1268809"/>
      </dsp:txXfrm>
    </dsp:sp>
    <dsp:sp modelId="{994546F4-1049-4B61-BB6E-B8EB0DD53680}">
      <dsp:nvSpPr>
        <dsp:cNvPr id="0" name=""/>
        <dsp:cNvSpPr/>
      </dsp:nvSpPr>
      <dsp:spPr>
        <a:xfrm>
          <a:off x="463217" y="3678757"/>
          <a:ext cx="2977703" cy="202163"/>
        </a:xfrm>
        <a:prstGeom prst="rect">
          <a:avLst/>
        </a:prstGeom>
        <a:solidFill>
          <a:schemeClr val="accent4">
            <a:hueOff val="62082"/>
            <a:satOff val="-591"/>
            <a:lumOff val="59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385BB0-A9EE-4254-9324-85EB8DA6F9F0}">
      <dsp:nvSpPr>
        <dsp:cNvPr id="0" name=""/>
        <dsp:cNvSpPr/>
      </dsp:nvSpPr>
      <dsp:spPr>
        <a:xfrm>
          <a:off x="4138" y="3449218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54322"/>
            <a:satOff val="-517"/>
            <a:lumOff val="5196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已開發國家債台高築</a:t>
          </a:r>
          <a:endParaRPr lang="zh-TW" altLang="en-US" sz="2600" kern="1200" dirty="0"/>
        </a:p>
      </dsp:txBody>
      <dsp:txXfrm>
        <a:off x="43612" y="3488692"/>
        <a:ext cx="2167314" cy="1268809"/>
      </dsp:txXfrm>
    </dsp:sp>
    <dsp:sp modelId="{D368C49F-C97D-4CDD-BAF9-43AA236EFE65}">
      <dsp:nvSpPr>
        <dsp:cNvPr id="0" name=""/>
        <dsp:cNvSpPr/>
      </dsp:nvSpPr>
      <dsp:spPr>
        <a:xfrm rot="16200000">
          <a:off x="2608398" y="2836409"/>
          <a:ext cx="1674870" cy="202163"/>
        </a:xfrm>
        <a:prstGeom prst="rect">
          <a:avLst/>
        </a:prstGeom>
        <a:solidFill>
          <a:schemeClr val="accent4">
            <a:hueOff val="93124"/>
            <a:satOff val="-887"/>
            <a:lumOff val="890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561BFA-4841-4764-86BF-B17896E7F58F}">
      <dsp:nvSpPr>
        <dsp:cNvPr id="0" name=""/>
        <dsp:cNvSpPr/>
      </dsp:nvSpPr>
      <dsp:spPr>
        <a:xfrm>
          <a:off x="2991668" y="3449218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81483"/>
            <a:satOff val="-776"/>
            <a:lumOff val="7794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中國經濟上升</a:t>
          </a:r>
          <a:endParaRPr lang="zh-TW" altLang="en-US" sz="2600" kern="1200" dirty="0"/>
        </a:p>
      </dsp:txBody>
      <dsp:txXfrm>
        <a:off x="3031142" y="3488692"/>
        <a:ext cx="2167314" cy="1268809"/>
      </dsp:txXfrm>
    </dsp:sp>
    <dsp:sp modelId="{47879CED-29C6-44CE-B691-1ABB30EE7EB4}">
      <dsp:nvSpPr>
        <dsp:cNvPr id="0" name=""/>
        <dsp:cNvSpPr/>
      </dsp:nvSpPr>
      <dsp:spPr>
        <a:xfrm rot="16200000">
          <a:off x="2608398" y="1151711"/>
          <a:ext cx="1674870" cy="202163"/>
        </a:xfrm>
        <a:prstGeom prst="rect">
          <a:avLst/>
        </a:prstGeom>
        <a:solidFill>
          <a:schemeClr val="accent4">
            <a:hueOff val="124165"/>
            <a:satOff val="-1183"/>
            <a:lumOff val="118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0B9531-C59B-409C-9826-F182348D578A}">
      <dsp:nvSpPr>
        <dsp:cNvPr id="0" name=""/>
        <dsp:cNvSpPr/>
      </dsp:nvSpPr>
      <dsp:spPr>
        <a:xfrm>
          <a:off x="2991668" y="1764521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108644"/>
            <a:satOff val="-1035"/>
            <a:lumOff val="1039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經濟增幅開發中國家</a:t>
          </a:r>
          <a:endParaRPr lang="zh-TW" altLang="en-US" sz="2600" kern="1200" dirty="0"/>
        </a:p>
      </dsp:txBody>
      <dsp:txXfrm>
        <a:off x="3031142" y="1803995"/>
        <a:ext cx="2167314" cy="1268809"/>
      </dsp:txXfrm>
    </dsp:sp>
    <dsp:sp modelId="{C01779C4-A7F3-4109-A9F9-92D0DAFA8685}">
      <dsp:nvSpPr>
        <dsp:cNvPr id="0" name=""/>
        <dsp:cNvSpPr/>
      </dsp:nvSpPr>
      <dsp:spPr>
        <a:xfrm>
          <a:off x="3450747" y="309363"/>
          <a:ext cx="2977703" cy="202163"/>
        </a:xfrm>
        <a:prstGeom prst="rect">
          <a:avLst/>
        </a:prstGeom>
        <a:solidFill>
          <a:schemeClr val="accent4">
            <a:hueOff val="155206"/>
            <a:satOff val="-1479"/>
            <a:lumOff val="1484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0CCC9C-DBDF-483E-8CEF-C8D6C6961398}">
      <dsp:nvSpPr>
        <dsp:cNvPr id="0" name=""/>
        <dsp:cNvSpPr/>
      </dsp:nvSpPr>
      <dsp:spPr>
        <a:xfrm>
          <a:off x="2991668" y="79823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135805"/>
            <a:satOff val="-1294"/>
            <a:lumOff val="1299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中國超越美國</a:t>
          </a:r>
          <a:endParaRPr lang="zh-TW" altLang="en-US" sz="2600" kern="1200" dirty="0"/>
        </a:p>
      </dsp:txBody>
      <dsp:txXfrm>
        <a:off x="3031142" y="119297"/>
        <a:ext cx="2167314" cy="1268809"/>
      </dsp:txXfrm>
    </dsp:sp>
    <dsp:sp modelId="{16307A68-D137-4904-B49B-55BCC6CD51B5}">
      <dsp:nvSpPr>
        <dsp:cNvPr id="0" name=""/>
        <dsp:cNvSpPr/>
      </dsp:nvSpPr>
      <dsp:spPr>
        <a:xfrm rot="5400000">
          <a:off x="5595928" y="1151711"/>
          <a:ext cx="1674870" cy="202163"/>
        </a:xfrm>
        <a:prstGeom prst="rect">
          <a:avLst/>
        </a:prstGeom>
        <a:solidFill>
          <a:schemeClr val="accent4">
            <a:hueOff val="186247"/>
            <a:satOff val="-1774"/>
            <a:lumOff val="178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98C6BC-9D91-4199-9BD5-2530461A8A9C}">
      <dsp:nvSpPr>
        <dsp:cNvPr id="0" name=""/>
        <dsp:cNvSpPr/>
      </dsp:nvSpPr>
      <dsp:spPr>
        <a:xfrm>
          <a:off x="5979198" y="79823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162966"/>
            <a:satOff val="-1552"/>
            <a:lumOff val="15588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中國印度消費市場力</a:t>
          </a:r>
          <a:endParaRPr lang="zh-TW" altLang="en-US" sz="2600" kern="1200" dirty="0"/>
        </a:p>
      </dsp:txBody>
      <dsp:txXfrm>
        <a:off x="6018672" y="119297"/>
        <a:ext cx="2167314" cy="1268809"/>
      </dsp:txXfrm>
    </dsp:sp>
    <dsp:sp modelId="{B16B808F-7FCB-41AA-921F-F92604569208}">
      <dsp:nvSpPr>
        <dsp:cNvPr id="0" name=""/>
        <dsp:cNvSpPr/>
      </dsp:nvSpPr>
      <dsp:spPr>
        <a:xfrm rot="5400000">
          <a:off x="5595928" y="2836409"/>
          <a:ext cx="1674870" cy="202163"/>
        </a:xfrm>
        <a:prstGeom prst="rect">
          <a:avLst/>
        </a:prstGeom>
        <a:solidFill>
          <a:schemeClr val="accent4">
            <a:hueOff val="217289"/>
            <a:satOff val="-2070"/>
            <a:lumOff val="207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949E14-7F61-4C1E-8E3E-B3CF84235EA4}">
      <dsp:nvSpPr>
        <dsp:cNvPr id="0" name=""/>
        <dsp:cNvSpPr/>
      </dsp:nvSpPr>
      <dsp:spPr>
        <a:xfrm>
          <a:off x="5979198" y="1764521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190127"/>
            <a:satOff val="-1811"/>
            <a:lumOff val="18186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原物料價格隨之拉抬</a:t>
          </a:r>
          <a:endParaRPr lang="zh-TW" altLang="en-US" sz="2600" kern="1200" dirty="0"/>
        </a:p>
      </dsp:txBody>
      <dsp:txXfrm>
        <a:off x="6018672" y="1803995"/>
        <a:ext cx="2167314" cy="1268809"/>
      </dsp:txXfrm>
    </dsp:sp>
    <dsp:sp modelId="{F6197717-8C91-4B4D-AF4D-A29CB265739F}">
      <dsp:nvSpPr>
        <dsp:cNvPr id="0" name=""/>
        <dsp:cNvSpPr/>
      </dsp:nvSpPr>
      <dsp:spPr>
        <a:xfrm>
          <a:off x="5979198" y="3449218"/>
          <a:ext cx="2246262" cy="1347757"/>
        </a:xfrm>
        <a:prstGeom prst="roundRect">
          <a:avLst>
            <a:gd name="adj" fmla="val 10000"/>
          </a:avLst>
        </a:prstGeom>
        <a:solidFill>
          <a:schemeClr val="accent4">
            <a:hueOff val="217289"/>
            <a:satOff val="-2070"/>
            <a:lumOff val="20784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儲蓄率高</a:t>
          </a:r>
          <a:endParaRPr lang="zh-TW" altLang="en-US" sz="2600" kern="1200" dirty="0"/>
        </a:p>
      </dsp:txBody>
      <dsp:txXfrm>
        <a:off x="6018672" y="3488692"/>
        <a:ext cx="2167314" cy="126880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182B20-D998-4520-B6ED-09C0DF821551}">
      <dsp:nvSpPr>
        <dsp:cNvPr id="0" name=""/>
        <dsp:cNvSpPr/>
      </dsp:nvSpPr>
      <dsp:spPr>
        <a:xfrm>
          <a:off x="820" y="1303"/>
          <a:ext cx="7150814" cy="16479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2009</a:t>
          </a:r>
          <a:r>
            <a:rPr lang="zh-TW" altLang="en-US" sz="3200" kern="1200" dirty="0" smtClean="0"/>
            <a:t>年中國將金融危機化為轉機大量囤積工業化必須原物料</a:t>
          </a:r>
          <a:endParaRPr lang="zh-TW" altLang="en-US" sz="3200" kern="1200" dirty="0"/>
        </a:p>
      </dsp:txBody>
      <dsp:txXfrm>
        <a:off x="49087" y="49570"/>
        <a:ext cx="7054280" cy="1551429"/>
      </dsp:txXfrm>
    </dsp:sp>
    <dsp:sp modelId="{2279C23A-E3AB-4F99-9EFF-CA39D71D0037}">
      <dsp:nvSpPr>
        <dsp:cNvPr id="0" name=""/>
        <dsp:cNvSpPr/>
      </dsp:nvSpPr>
      <dsp:spPr>
        <a:xfrm>
          <a:off x="820" y="1776194"/>
          <a:ext cx="4671133" cy="16479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中國成為大多數原物料最大消費國</a:t>
          </a:r>
          <a:endParaRPr lang="zh-TW" altLang="en-US" sz="3000" kern="1200" dirty="0"/>
        </a:p>
      </dsp:txBody>
      <dsp:txXfrm>
        <a:off x="49087" y="1824461"/>
        <a:ext cx="4574599" cy="1551429"/>
      </dsp:txXfrm>
    </dsp:sp>
    <dsp:sp modelId="{5B2A0CBA-9FAA-4BA1-8301-33F2B9CA1B98}">
      <dsp:nvSpPr>
        <dsp:cNvPr id="0" name=""/>
        <dsp:cNvSpPr/>
      </dsp:nvSpPr>
      <dsp:spPr>
        <a:xfrm>
          <a:off x="820" y="3551085"/>
          <a:ext cx="2287528" cy="16479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美元匯率風險高原物料避險</a:t>
          </a:r>
          <a:endParaRPr lang="zh-TW" altLang="en-US" sz="2600" kern="1200" dirty="0"/>
        </a:p>
      </dsp:txBody>
      <dsp:txXfrm>
        <a:off x="49087" y="3599352"/>
        <a:ext cx="2190994" cy="1551429"/>
      </dsp:txXfrm>
    </dsp:sp>
    <dsp:sp modelId="{4CA5CAAF-BDF9-47CD-8651-EB83BD2CAA0E}">
      <dsp:nvSpPr>
        <dsp:cNvPr id="0" name=""/>
        <dsp:cNvSpPr/>
      </dsp:nvSpPr>
      <dsp:spPr>
        <a:xfrm>
          <a:off x="2384425" y="3551085"/>
          <a:ext cx="2287528" cy="16479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保障美元資產安全</a:t>
          </a:r>
          <a:endParaRPr lang="zh-TW" altLang="en-US" sz="2600" kern="1200" dirty="0"/>
        </a:p>
      </dsp:txBody>
      <dsp:txXfrm>
        <a:off x="2432692" y="3599352"/>
        <a:ext cx="2190994" cy="1551429"/>
      </dsp:txXfrm>
    </dsp:sp>
    <dsp:sp modelId="{5CF67288-0096-47FE-A47F-7918D6888F16}">
      <dsp:nvSpPr>
        <dsp:cNvPr id="0" name=""/>
        <dsp:cNvSpPr/>
      </dsp:nvSpPr>
      <dsp:spPr>
        <a:xfrm>
          <a:off x="4864106" y="1776194"/>
          <a:ext cx="2287528" cy="16479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原油原物料戰略儲備</a:t>
          </a:r>
          <a:endParaRPr lang="zh-TW" altLang="en-US" sz="3000" kern="1200" dirty="0"/>
        </a:p>
      </dsp:txBody>
      <dsp:txXfrm>
        <a:off x="4912373" y="1824461"/>
        <a:ext cx="2190994" cy="1551429"/>
      </dsp:txXfrm>
    </dsp:sp>
    <dsp:sp modelId="{991A5C6D-9652-44B9-9AA8-11D828AE3A2F}">
      <dsp:nvSpPr>
        <dsp:cNvPr id="0" name=""/>
        <dsp:cNvSpPr/>
      </dsp:nvSpPr>
      <dsp:spPr>
        <a:xfrm>
          <a:off x="4864106" y="3551085"/>
          <a:ext cx="2287528" cy="16479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美元貶值通膨加劇</a:t>
          </a:r>
          <a:endParaRPr lang="zh-TW" altLang="en-US" sz="2600" kern="1200" dirty="0"/>
        </a:p>
      </dsp:txBody>
      <dsp:txXfrm>
        <a:off x="4912373" y="3599352"/>
        <a:ext cx="2190994" cy="155142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15CD5-59C8-414E-ABB8-DFB8CBE1F875}">
      <dsp:nvSpPr>
        <dsp:cNvPr id="0" name=""/>
        <dsp:cNvSpPr/>
      </dsp:nvSpPr>
      <dsp:spPr>
        <a:xfrm>
          <a:off x="0" y="527720"/>
          <a:ext cx="2571749" cy="15430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美元貶值中國提升原物料儲備</a:t>
          </a:r>
          <a:endParaRPr lang="zh-TW" altLang="en-US" sz="2600" kern="1200" dirty="0"/>
        </a:p>
      </dsp:txBody>
      <dsp:txXfrm>
        <a:off x="0" y="527720"/>
        <a:ext cx="2571749" cy="1543050"/>
      </dsp:txXfrm>
    </dsp:sp>
    <dsp:sp modelId="{FF0F7431-4488-45CA-8353-41B566F03826}">
      <dsp:nvSpPr>
        <dsp:cNvPr id="0" name=""/>
        <dsp:cNvSpPr/>
      </dsp:nvSpPr>
      <dsp:spPr>
        <a:xfrm>
          <a:off x="2828925" y="527720"/>
          <a:ext cx="2571749" cy="1543050"/>
        </a:xfrm>
        <a:prstGeom prst="rect">
          <a:avLst/>
        </a:prstGeom>
        <a:solidFill>
          <a:schemeClr val="accent5">
            <a:hueOff val="-3099343"/>
            <a:satOff val="4637"/>
            <a:lumOff val="-5196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從新調整主債權資產</a:t>
          </a:r>
          <a:endParaRPr lang="zh-TW" altLang="en-US" sz="2600" kern="1200" dirty="0"/>
        </a:p>
      </dsp:txBody>
      <dsp:txXfrm>
        <a:off x="2828925" y="527720"/>
        <a:ext cx="2571749" cy="1543050"/>
      </dsp:txXfrm>
    </dsp:sp>
    <dsp:sp modelId="{9C5D5DD2-987A-46CB-858C-59B19B143CAD}">
      <dsp:nvSpPr>
        <dsp:cNvPr id="0" name=""/>
        <dsp:cNvSpPr/>
      </dsp:nvSpPr>
      <dsp:spPr>
        <a:xfrm>
          <a:off x="5657849" y="527720"/>
          <a:ext cx="2571749" cy="1543050"/>
        </a:xfrm>
        <a:prstGeom prst="rect">
          <a:avLst/>
        </a:prstGeom>
        <a:solidFill>
          <a:schemeClr val="accent5">
            <a:hueOff val="-6198687"/>
            <a:satOff val="9275"/>
            <a:lumOff val="-1039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購買部份加幣</a:t>
          </a:r>
          <a:endParaRPr lang="zh-TW" altLang="en-US" sz="2600" kern="1200" dirty="0"/>
        </a:p>
      </dsp:txBody>
      <dsp:txXfrm>
        <a:off x="5657849" y="527720"/>
        <a:ext cx="2571749" cy="1543050"/>
      </dsp:txXfrm>
    </dsp:sp>
    <dsp:sp modelId="{0CF69FEB-B162-42FF-9F87-18A372577403}">
      <dsp:nvSpPr>
        <dsp:cNvPr id="0" name=""/>
        <dsp:cNvSpPr/>
      </dsp:nvSpPr>
      <dsp:spPr>
        <a:xfrm>
          <a:off x="658419" y="2566987"/>
          <a:ext cx="2571749" cy="1543050"/>
        </a:xfrm>
        <a:prstGeom prst="rect">
          <a:avLst/>
        </a:prstGeom>
        <a:solidFill>
          <a:schemeClr val="accent5">
            <a:hueOff val="-9298030"/>
            <a:satOff val="13912"/>
            <a:lumOff val="-15587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/>
            <a:t>中國經濟日益強和投資客</a:t>
          </a:r>
          <a:endParaRPr lang="zh-TW" altLang="en-US" sz="2600" kern="1200" dirty="0"/>
        </a:p>
      </dsp:txBody>
      <dsp:txXfrm>
        <a:off x="658419" y="2566987"/>
        <a:ext cx="2571749" cy="1543050"/>
      </dsp:txXfrm>
    </dsp:sp>
    <dsp:sp modelId="{DE38682D-85A3-4BEC-A7F5-5ACFF701AF85}">
      <dsp:nvSpPr>
        <dsp:cNvPr id="0" name=""/>
        <dsp:cNvSpPr/>
      </dsp:nvSpPr>
      <dsp:spPr>
        <a:xfrm>
          <a:off x="3487344" y="2327945"/>
          <a:ext cx="4083836" cy="2021133"/>
        </a:xfrm>
        <a:prstGeom prst="rect">
          <a:avLst/>
        </a:prstGeom>
        <a:solidFill>
          <a:schemeClr val="accent5">
            <a:hueOff val="-12397374"/>
            <a:satOff val="18550"/>
            <a:lumOff val="-20783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kern="1200" dirty="0" smtClean="0"/>
            <a:t>2000</a:t>
          </a:r>
          <a:r>
            <a:rPr lang="zh-TW" altLang="en-US" sz="2600" kern="1200" dirty="0" smtClean="0"/>
            <a:t>億美元主權財富基金跨國企業收購</a:t>
          </a:r>
          <a:endParaRPr lang="zh-TW" altLang="en-US" sz="2600" kern="1200" dirty="0"/>
        </a:p>
      </dsp:txBody>
      <dsp:txXfrm>
        <a:off x="3487344" y="2327945"/>
        <a:ext cx="4083836" cy="202113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269A0B-288A-40E5-AC62-3D002167A093}">
      <dsp:nvSpPr>
        <dsp:cNvPr id="0" name=""/>
        <dsp:cNvSpPr/>
      </dsp:nvSpPr>
      <dsp:spPr>
        <a:xfrm>
          <a:off x="82335" y="100612"/>
          <a:ext cx="3845569" cy="14777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原物料價格滑挫</a:t>
          </a:r>
          <a:endParaRPr lang="zh-TW" altLang="en-US" sz="2400" kern="1200" dirty="0"/>
        </a:p>
      </dsp:txBody>
      <dsp:txXfrm>
        <a:off x="82335" y="100612"/>
        <a:ext cx="3845569" cy="1477719"/>
      </dsp:txXfrm>
    </dsp:sp>
    <dsp:sp modelId="{AC53B02D-5001-4158-933B-CB19E9482026}">
      <dsp:nvSpPr>
        <dsp:cNvPr id="0" name=""/>
        <dsp:cNvSpPr/>
      </dsp:nvSpPr>
      <dsp:spPr>
        <a:xfrm>
          <a:off x="40" y="1688097"/>
          <a:ext cx="3845569" cy="29783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100" kern="1200" dirty="0" smtClean="0"/>
            <a:t>投資人介入市場好時機</a:t>
          </a:r>
          <a:endParaRPr lang="zh-TW" altLang="en-US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3100" kern="1200" dirty="0" smtClean="0"/>
            <a:t>CSCI</a:t>
          </a:r>
          <a:r>
            <a:rPr lang="zh-TW" altLang="en-US" sz="3100" kern="1200" dirty="0" smtClean="0"/>
            <a:t>鉛糖價黃金上漲</a:t>
          </a:r>
          <a:endParaRPr lang="zh-TW" altLang="en-US" sz="3100" kern="1200" dirty="0"/>
        </a:p>
      </dsp:txBody>
      <dsp:txXfrm>
        <a:off x="40" y="1688097"/>
        <a:ext cx="3845569" cy="2978325"/>
      </dsp:txXfrm>
    </dsp:sp>
    <dsp:sp modelId="{AD667825-00A1-4F67-8109-000CE3C061DD}">
      <dsp:nvSpPr>
        <dsp:cNvPr id="0" name=""/>
        <dsp:cNvSpPr/>
      </dsp:nvSpPr>
      <dsp:spPr>
        <a:xfrm>
          <a:off x="4383989" y="210377"/>
          <a:ext cx="3845569" cy="14777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投資人不再執迷傳統項目</a:t>
          </a:r>
          <a:endParaRPr lang="zh-TW" altLang="en-US" sz="3100" kern="1200" dirty="0"/>
        </a:p>
      </dsp:txBody>
      <dsp:txXfrm>
        <a:off x="4383989" y="210377"/>
        <a:ext cx="3845569" cy="1477719"/>
      </dsp:txXfrm>
    </dsp:sp>
    <dsp:sp modelId="{999641AB-7C40-435D-9932-799C22FF512E}">
      <dsp:nvSpPr>
        <dsp:cNvPr id="0" name=""/>
        <dsp:cNvSpPr/>
      </dsp:nvSpPr>
      <dsp:spPr>
        <a:xfrm>
          <a:off x="4383989" y="1688097"/>
          <a:ext cx="3845569" cy="29783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100" kern="1200" dirty="0" smtClean="0"/>
            <a:t>分散投資組合</a:t>
          </a:r>
          <a:endParaRPr lang="zh-TW" altLang="en-US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3100" kern="1200" dirty="0" smtClean="0"/>
            <a:t>2009</a:t>
          </a:r>
          <a:r>
            <a:rPr lang="zh-TW" altLang="en-US" sz="3100" kern="1200" dirty="0" smtClean="0"/>
            <a:t>年市場吸納</a:t>
          </a:r>
          <a:r>
            <a:rPr lang="en-US" altLang="zh-TW" sz="3100" kern="1200" dirty="0" smtClean="0"/>
            <a:t>600</a:t>
          </a:r>
          <a:r>
            <a:rPr lang="zh-TW" altLang="en-US" sz="3100" kern="1200" dirty="0" smtClean="0"/>
            <a:t>億美元資金</a:t>
          </a:r>
          <a:endParaRPr lang="zh-TW" altLang="en-US" sz="3100" kern="1200" dirty="0"/>
        </a:p>
      </dsp:txBody>
      <dsp:txXfrm>
        <a:off x="4383989" y="1688097"/>
        <a:ext cx="3845569" cy="2978325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5217C-4359-4150-A807-5FF428C87CDB}">
      <dsp:nvSpPr>
        <dsp:cNvPr id="0" name=""/>
        <dsp:cNvSpPr/>
      </dsp:nvSpPr>
      <dsp:spPr>
        <a:xfrm>
          <a:off x="4218122" y="788044"/>
          <a:ext cx="60256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2562" y="45720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503574" y="830596"/>
        <a:ext cx="31658" cy="6337"/>
      </dsp:txXfrm>
    </dsp:sp>
    <dsp:sp modelId="{D346EF0C-468A-4010-8B06-A45E03325A25}">
      <dsp:nvSpPr>
        <dsp:cNvPr id="0" name=""/>
        <dsp:cNvSpPr/>
      </dsp:nvSpPr>
      <dsp:spPr>
        <a:xfrm>
          <a:off x="1467041" y="7900"/>
          <a:ext cx="2752880" cy="16517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2008</a:t>
          </a:r>
          <a:r>
            <a:rPr lang="zh-TW" altLang="en-US" sz="2400" kern="1200" dirty="0" smtClean="0"/>
            <a:t>全球金融危機亞洲崛起西方低迷</a:t>
          </a:r>
          <a:endParaRPr lang="zh-TW" altLang="en-US" sz="2400" kern="1200" dirty="0"/>
        </a:p>
      </dsp:txBody>
      <dsp:txXfrm>
        <a:off x="1467041" y="7900"/>
        <a:ext cx="2752880" cy="1651728"/>
      </dsp:txXfrm>
    </dsp:sp>
    <dsp:sp modelId="{810F019D-63C0-403D-A083-C12BA82F5ABF}">
      <dsp:nvSpPr>
        <dsp:cNvPr id="0" name=""/>
        <dsp:cNvSpPr/>
      </dsp:nvSpPr>
      <dsp:spPr>
        <a:xfrm>
          <a:off x="2843482" y="1657829"/>
          <a:ext cx="3386043" cy="602562"/>
        </a:xfrm>
        <a:custGeom>
          <a:avLst/>
          <a:gdLst/>
          <a:ahLst/>
          <a:cxnLst/>
          <a:rect l="0" t="0" r="0" b="0"/>
          <a:pathLst>
            <a:path>
              <a:moveTo>
                <a:pt x="3386043" y="0"/>
              </a:moveTo>
              <a:lnTo>
                <a:pt x="3386043" y="318381"/>
              </a:lnTo>
              <a:lnTo>
                <a:pt x="0" y="318381"/>
              </a:lnTo>
              <a:lnTo>
                <a:pt x="0" y="602562"/>
              </a:lnTo>
            </a:path>
          </a:pathLst>
        </a:custGeom>
        <a:noFill/>
        <a:ln w="9525" cap="flat" cmpd="sng" algn="ctr">
          <a:solidFill>
            <a:schemeClr val="accent5">
              <a:hueOff val="-4132458"/>
              <a:satOff val="6183"/>
              <a:lumOff val="-692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50385" y="1955941"/>
        <a:ext cx="172236" cy="6337"/>
      </dsp:txXfrm>
    </dsp:sp>
    <dsp:sp modelId="{237D6555-EECD-46AE-8A7B-66AB53979D4C}">
      <dsp:nvSpPr>
        <dsp:cNvPr id="0" name=""/>
        <dsp:cNvSpPr/>
      </dsp:nvSpPr>
      <dsp:spPr>
        <a:xfrm>
          <a:off x="4853085" y="7900"/>
          <a:ext cx="2752880" cy="1651728"/>
        </a:xfrm>
        <a:prstGeom prst="rect">
          <a:avLst/>
        </a:prstGeom>
        <a:solidFill>
          <a:schemeClr val="accent5">
            <a:hueOff val="-3099343"/>
            <a:satOff val="4637"/>
            <a:lumOff val="-5196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主要國家股票</a:t>
          </a:r>
          <a:endParaRPr lang="en-US" altLang="zh-TW" sz="2300" kern="1200" dirty="0" smtClean="0"/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不漲反跌</a:t>
          </a:r>
          <a:endParaRPr lang="zh-TW" altLang="en-US" sz="2300" kern="1200" dirty="0"/>
        </a:p>
      </dsp:txBody>
      <dsp:txXfrm>
        <a:off x="4853085" y="7900"/>
        <a:ext cx="2752880" cy="1651728"/>
      </dsp:txXfrm>
    </dsp:sp>
    <dsp:sp modelId="{600EDDDA-0301-4A73-BEE8-C4A969AE00B4}">
      <dsp:nvSpPr>
        <dsp:cNvPr id="0" name=""/>
        <dsp:cNvSpPr/>
      </dsp:nvSpPr>
      <dsp:spPr>
        <a:xfrm>
          <a:off x="4218122" y="3072936"/>
          <a:ext cx="60256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2562" y="45720"/>
              </a:lnTo>
            </a:path>
          </a:pathLst>
        </a:custGeom>
        <a:noFill/>
        <a:ln w="9525" cap="flat" cmpd="sng" algn="ctr">
          <a:solidFill>
            <a:schemeClr val="accent5">
              <a:hueOff val="-8264916"/>
              <a:satOff val="12367"/>
              <a:lumOff val="-1385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503574" y="3115487"/>
        <a:ext cx="31658" cy="6337"/>
      </dsp:txXfrm>
    </dsp:sp>
    <dsp:sp modelId="{090BD295-6C72-4A9A-BEA5-94DE4838FED5}">
      <dsp:nvSpPr>
        <dsp:cNvPr id="0" name=""/>
        <dsp:cNvSpPr/>
      </dsp:nvSpPr>
      <dsp:spPr>
        <a:xfrm>
          <a:off x="1467041" y="2292791"/>
          <a:ext cx="2752880" cy="1651728"/>
        </a:xfrm>
        <a:prstGeom prst="rect">
          <a:avLst/>
        </a:prstGeom>
        <a:solidFill>
          <a:schemeClr val="accent5">
            <a:hueOff val="-6198687"/>
            <a:satOff val="9275"/>
            <a:lumOff val="-10392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失業持續惡化</a:t>
          </a:r>
          <a:endParaRPr lang="en-US" altLang="zh-TW" sz="2300" kern="1200" dirty="0" smtClean="0"/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亞洲充沛資金勞力</a:t>
          </a:r>
          <a:endParaRPr lang="zh-TW" altLang="en-US" sz="2300" kern="1200" dirty="0"/>
        </a:p>
      </dsp:txBody>
      <dsp:txXfrm>
        <a:off x="1467041" y="2292791"/>
        <a:ext cx="2752880" cy="1651728"/>
      </dsp:txXfrm>
    </dsp:sp>
    <dsp:sp modelId="{717156EA-03CB-4227-A5E5-62E404E53551}">
      <dsp:nvSpPr>
        <dsp:cNvPr id="0" name=""/>
        <dsp:cNvSpPr/>
      </dsp:nvSpPr>
      <dsp:spPr>
        <a:xfrm>
          <a:off x="2843482" y="3942720"/>
          <a:ext cx="3386043" cy="602562"/>
        </a:xfrm>
        <a:custGeom>
          <a:avLst/>
          <a:gdLst/>
          <a:ahLst/>
          <a:cxnLst/>
          <a:rect l="0" t="0" r="0" b="0"/>
          <a:pathLst>
            <a:path>
              <a:moveTo>
                <a:pt x="3386043" y="0"/>
              </a:moveTo>
              <a:lnTo>
                <a:pt x="3386043" y="318381"/>
              </a:lnTo>
              <a:lnTo>
                <a:pt x="0" y="318381"/>
              </a:lnTo>
              <a:lnTo>
                <a:pt x="0" y="602562"/>
              </a:lnTo>
            </a:path>
          </a:pathLst>
        </a:custGeom>
        <a:noFill/>
        <a:ln w="9525" cap="flat" cmpd="sng" algn="ctr">
          <a:solidFill>
            <a:schemeClr val="accent5">
              <a:hueOff val="-12397374"/>
              <a:satOff val="18550"/>
              <a:lumOff val="-2078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50385" y="4240832"/>
        <a:ext cx="172236" cy="6337"/>
      </dsp:txXfrm>
    </dsp:sp>
    <dsp:sp modelId="{8427FF80-AE36-40F7-9BE5-704402FCBE9C}">
      <dsp:nvSpPr>
        <dsp:cNvPr id="0" name=""/>
        <dsp:cNvSpPr/>
      </dsp:nvSpPr>
      <dsp:spPr>
        <a:xfrm>
          <a:off x="4853085" y="2292791"/>
          <a:ext cx="2752880" cy="1651728"/>
        </a:xfrm>
        <a:prstGeom prst="rect">
          <a:avLst/>
        </a:prstGeom>
        <a:solidFill>
          <a:schemeClr val="accent5">
            <a:hueOff val="-9298030"/>
            <a:satOff val="13912"/>
            <a:lumOff val="-15587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傳統資工具沒帶來好處原物料被忽視</a:t>
          </a:r>
          <a:endParaRPr lang="zh-TW" altLang="en-US" sz="2300" kern="1200" dirty="0"/>
        </a:p>
      </dsp:txBody>
      <dsp:txXfrm>
        <a:off x="4853085" y="2292791"/>
        <a:ext cx="2752880" cy="1651728"/>
      </dsp:txXfrm>
    </dsp:sp>
    <dsp:sp modelId="{C34BAC84-3156-45DD-8940-F944BF8264CA}">
      <dsp:nvSpPr>
        <dsp:cNvPr id="0" name=""/>
        <dsp:cNvSpPr/>
      </dsp:nvSpPr>
      <dsp:spPr>
        <a:xfrm>
          <a:off x="1467041" y="4577682"/>
          <a:ext cx="2752880" cy="1651728"/>
        </a:xfrm>
        <a:prstGeom prst="rect">
          <a:avLst/>
        </a:prstGeom>
        <a:solidFill>
          <a:schemeClr val="accent5">
            <a:hueOff val="-12397374"/>
            <a:satOff val="18550"/>
            <a:lumOff val="-20783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原物料低風險高報酬投資組合</a:t>
          </a:r>
          <a:endParaRPr lang="zh-TW" altLang="en-US" sz="2300" kern="1200" dirty="0"/>
        </a:p>
      </dsp:txBody>
      <dsp:txXfrm>
        <a:off x="1467041" y="4577682"/>
        <a:ext cx="2752880" cy="16517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EE8A59-0632-4DFF-AD86-164852CBBE81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7C6F98-C779-4B11-ACA4-48C2E7A2ED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4015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C6F98-C779-4B11-ACA4-48C2E7A2ED32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6734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487C72F-ADE0-468A-AEFB-0E2BDF62EDB6}" type="datetimeFigureOut">
              <a:rPr lang="zh-TW" altLang="en-US" smtClean="0"/>
              <a:t>2012/5/31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2D112A54-556C-4A1A-B6A8-BEA5476D37F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ldecb.com/gold-price.html" TargetMode="External"/><Relationship Id="rId2" Type="http://schemas.openxmlformats.org/officeDocument/2006/relationships/hyperlink" Target="http://www.goldecb.com/gold-invest.html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a.com.cn/" TargetMode="External"/><Relationship Id="rId2" Type="http://schemas.openxmlformats.org/officeDocument/2006/relationships/hyperlink" Target="http://www.wretch.cc/blog/SmartMoney/3314980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tri.org.tw/chi/publication/219-Trend_3.asp" TargetMode="External"/><Relationship Id="rId4" Type="http://schemas.openxmlformats.org/officeDocument/2006/relationships/hyperlink" Target="http://weibo.com/finance?zwm=finan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8458200" cy="1927225"/>
          </a:xfrm>
        </p:spPr>
        <p:txBody>
          <a:bodyPr/>
          <a:lstStyle/>
          <a:p>
            <a:r>
              <a:rPr lang="zh-TW" altLang="en-US" sz="4800" dirty="0" smtClean="0"/>
              <a:t>第八組</a:t>
            </a:r>
            <a:r>
              <a:rPr lang="en-US" altLang="zh-TW" sz="4800" dirty="0" smtClean="0"/>
              <a:t>-</a:t>
            </a:r>
            <a:r>
              <a:rPr lang="zh-TW" altLang="en-US" sz="4800" dirty="0" smtClean="0"/>
              <a:t>書名</a:t>
            </a:r>
            <a:r>
              <a:rPr lang="en-US" altLang="zh-TW" sz="4800" dirty="0" smtClean="0"/>
              <a:t>-</a:t>
            </a:r>
            <a:r>
              <a:rPr lang="zh-TW" altLang="zh-TW" sz="4800" dirty="0" smtClean="0"/>
              <a:t>原物</a:t>
            </a:r>
            <a:r>
              <a:rPr lang="zh-TW" altLang="zh-TW" sz="4800" dirty="0"/>
              <a:t>料投資一本通</a:t>
            </a:r>
            <a:endParaRPr lang="zh-TW" altLang="en-US" sz="4800" dirty="0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907704" y="3717032"/>
            <a:ext cx="2520280" cy="2357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t"/>
            <a:r>
              <a:rPr lang="zh-TW" altLang="zh-TW" sz="3200" b="1" dirty="0"/>
              <a:t>劉彥斈</a:t>
            </a:r>
          </a:p>
          <a:p>
            <a:pPr fontAlgn="t"/>
            <a:r>
              <a:rPr lang="zh-TW" altLang="zh-TW" sz="3200" b="1" dirty="0"/>
              <a:t>蔡翔安</a:t>
            </a:r>
          </a:p>
          <a:p>
            <a:pPr fontAlgn="t"/>
            <a:r>
              <a:rPr lang="zh-TW" altLang="zh-TW" sz="3200" b="1" dirty="0"/>
              <a:t>汪翊</a:t>
            </a:r>
          </a:p>
          <a:p>
            <a:pPr fontAlgn="t"/>
            <a:r>
              <a:rPr lang="zh-TW" altLang="zh-TW" sz="3200" b="1" dirty="0"/>
              <a:t>高孟</a:t>
            </a:r>
            <a:r>
              <a:rPr lang="zh-TW" altLang="zh-TW" sz="3200" b="1" dirty="0" smtClean="0"/>
              <a:t>汶</a:t>
            </a:r>
            <a:r>
              <a:rPr lang="en-US" altLang="zh-TW" sz="3200" b="1" dirty="0"/>
              <a:t>:</a:t>
            </a:r>
            <a:r>
              <a:rPr lang="en-US" altLang="zh-TW" sz="3200" dirty="0" smtClean="0"/>
              <a:t>13</a:t>
            </a:r>
            <a:r>
              <a:rPr lang="zh-TW" altLang="en-US" sz="3200" dirty="0" smtClean="0"/>
              <a:t>號</a:t>
            </a:r>
            <a:endParaRPr lang="zh-TW" altLang="zh-TW" sz="3200" b="1" dirty="0"/>
          </a:p>
        </p:txBody>
      </p:sp>
    </p:spTree>
    <p:extLst>
      <p:ext uri="{BB962C8B-B14F-4D97-AF65-F5344CB8AC3E}">
        <p14:creationId xmlns:p14="http://schemas.microsoft.com/office/powerpoint/2010/main" val="113674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/>
              <a:t>目錄</a:t>
            </a:r>
            <a:r>
              <a:rPr lang="en-US" altLang="zh-TW" sz="3600" dirty="0" smtClean="0"/>
              <a:t>-</a:t>
            </a:r>
            <a:r>
              <a:rPr lang="zh-TW" altLang="zh-TW" sz="3600" dirty="0" smtClean="0"/>
              <a:t>負責</a:t>
            </a:r>
            <a:r>
              <a:rPr lang="zh-TW" altLang="en-US" sz="3600" dirty="0" smtClean="0"/>
              <a:t>部分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229600" cy="5208240"/>
          </a:xfrm>
        </p:spPr>
        <p:txBody>
          <a:bodyPr>
            <a:normAutofit lnSpcReduction="10000"/>
          </a:bodyPr>
          <a:lstStyle/>
          <a:p>
            <a:r>
              <a:rPr lang="zh-TW" altLang="en-US" dirty="0" smtClean="0"/>
              <a:t>推薦序</a:t>
            </a:r>
            <a:r>
              <a:rPr lang="en-US" altLang="zh-TW" dirty="0" smtClean="0"/>
              <a:t>-</a:t>
            </a:r>
            <a:r>
              <a:rPr lang="zh-TW" altLang="en-US" dirty="0" smtClean="0"/>
              <a:t>高孟汶 作者簡介</a:t>
            </a:r>
            <a:r>
              <a:rPr lang="en-US" altLang="zh-TW" dirty="0" smtClean="0"/>
              <a:t>-</a:t>
            </a:r>
            <a:r>
              <a:rPr lang="zh-TW" altLang="en-US" dirty="0" smtClean="0"/>
              <a:t>高孟汶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 smtClean="0"/>
              <a:t>前言</a:t>
            </a:r>
            <a:r>
              <a:rPr lang="en-US" altLang="zh-TW" dirty="0" smtClean="0"/>
              <a:t>-</a:t>
            </a:r>
            <a:r>
              <a:rPr lang="zh-TW" altLang="en-US" dirty="0" smtClean="0"/>
              <a:t>高孟汶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/>
              <a:t>第一章　　談談原物料：投資原物料最</a:t>
            </a:r>
            <a:r>
              <a:rPr lang="zh-TW" altLang="en-US" dirty="0" smtClean="0"/>
              <a:t>精明</a:t>
            </a:r>
            <a:r>
              <a:rPr lang="en-US" altLang="zh-TW" dirty="0" smtClean="0"/>
              <a:t>-</a:t>
            </a:r>
            <a:r>
              <a:rPr lang="zh-TW" altLang="en-US" dirty="0" smtClean="0"/>
              <a:t>高孟汶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/>
              <a:t>第二章　　出發：企業或原物料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 smtClean="0"/>
              <a:t>高孟汶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/>
              <a:t>第三章　　油井噴發：原油</a:t>
            </a:r>
            <a:r>
              <a:rPr lang="zh-TW" altLang="en-US" dirty="0" smtClean="0"/>
              <a:t>投資</a:t>
            </a:r>
            <a:r>
              <a:rPr lang="en-US" altLang="zh-TW" dirty="0"/>
              <a:t>-</a:t>
            </a:r>
            <a:r>
              <a:rPr lang="zh-TW" altLang="en-US" dirty="0"/>
              <a:t>高孟汶</a:t>
            </a:r>
            <a:br>
              <a:rPr lang="zh-TW" altLang="en-US" dirty="0"/>
            </a:br>
            <a:r>
              <a:rPr lang="zh-TW" altLang="en-US" dirty="0"/>
              <a:t>第四章　　鑽探美元：天然氣</a:t>
            </a:r>
            <a:r>
              <a:rPr lang="zh-TW" altLang="en-US" dirty="0" smtClean="0"/>
              <a:t>發大財</a:t>
            </a:r>
            <a:r>
              <a:rPr lang="en-US" altLang="zh-TW" dirty="0"/>
              <a:t>-</a:t>
            </a:r>
            <a:r>
              <a:rPr lang="zh-TW" altLang="en-US" dirty="0"/>
              <a:t>高孟汶</a:t>
            </a:r>
            <a:br>
              <a:rPr lang="zh-TW" altLang="en-US" dirty="0"/>
            </a:br>
            <a:r>
              <a:rPr lang="zh-TW" altLang="en-US" dirty="0"/>
              <a:t>第五章　　追求黃金：黃金和貴金屬致富</a:t>
            </a:r>
            <a:r>
              <a:rPr lang="zh-TW" altLang="en-US" dirty="0" smtClean="0"/>
              <a:t>術</a:t>
            </a:r>
            <a:r>
              <a:rPr lang="en-US" altLang="zh-TW" dirty="0"/>
              <a:t>-</a:t>
            </a:r>
            <a:r>
              <a:rPr lang="zh-TW" altLang="en-US" dirty="0"/>
              <a:t>高孟汶</a:t>
            </a:r>
            <a:br>
              <a:rPr lang="zh-TW" altLang="en-US" dirty="0"/>
            </a:br>
            <a:r>
              <a:rPr lang="zh-TW" altLang="en-US" dirty="0"/>
              <a:t>第六章　　挖掘財富：讓工業金屬和礦區幫你賺錢</a:t>
            </a:r>
            <a:br>
              <a:rPr lang="zh-TW" altLang="en-US" dirty="0"/>
            </a:br>
            <a:r>
              <a:rPr lang="zh-TW" altLang="en-US" dirty="0"/>
              <a:t>第七章　　開心農場：糧食價格上漲的</a:t>
            </a:r>
            <a:r>
              <a:rPr lang="zh-TW" altLang="en-US" dirty="0" smtClean="0"/>
              <a:t>饗宴</a:t>
            </a:r>
            <a:r>
              <a:rPr lang="en-US" altLang="zh-TW" dirty="0"/>
              <a:t>-</a:t>
            </a:r>
            <a:r>
              <a:rPr lang="zh-TW" altLang="en-US" dirty="0"/>
              <a:t>高孟汶</a:t>
            </a:r>
            <a:br>
              <a:rPr lang="zh-TW" altLang="en-US" dirty="0"/>
            </a:br>
            <a:r>
              <a:rPr lang="zh-TW" altLang="en-US" dirty="0"/>
              <a:t>第八章　　早餐外帶：食品的投資</a:t>
            </a:r>
            <a:r>
              <a:rPr lang="zh-TW" altLang="en-US" dirty="0" smtClean="0"/>
              <a:t>機會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/>
              <a:t>第九章　　食前方丈：穀物的投資</a:t>
            </a:r>
            <a:r>
              <a:rPr lang="zh-TW" altLang="en-US" dirty="0" smtClean="0"/>
              <a:t>機會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/>
              <a:t>第十章 「大」商機：大宗物資的</a:t>
            </a:r>
            <a:r>
              <a:rPr lang="zh-TW" altLang="en-US" dirty="0" smtClean="0"/>
              <a:t>投資</a:t>
            </a:r>
            <a:r>
              <a:rPr lang="en-US" altLang="zh-TW" dirty="0"/>
              <a:t>-</a:t>
            </a:r>
            <a:r>
              <a:rPr lang="zh-TW" altLang="en-US" dirty="0"/>
              <a:t>高孟汶</a:t>
            </a:r>
            <a:br>
              <a:rPr lang="zh-TW" altLang="en-US" dirty="0"/>
            </a:br>
            <a:r>
              <a:rPr lang="zh-TW" altLang="en-US" dirty="0"/>
              <a:t>第十一章 投資原物料：為什麼該投資原物料</a:t>
            </a:r>
            <a:r>
              <a:rPr lang="zh-TW" altLang="en-US" dirty="0" smtClean="0"/>
              <a:t>？</a:t>
            </a:r>
            <a:r>
              <a:rPr lang="en-US" altLang="zh-TW" dirty="0"/>
              <a:t> -</a:t>
            </a:r>
            <a:r>
              <a:rPr lang="zh-TW" altLang="en-US" dirty="0"/>
              <a:t>高孟汶</a:t>
            </a:r>
            <a:endParaRPr lang="en-US" altLang="zh-TW" dirty="0" smtClean="0"/>
          </a:p>
          <a:p>
            <a:pPr fontAlgn="t"/>
            <a:r>
              <a:rPr lang="zh-TW" altLang="en-US" dirty="0" smtClean="0"/>
              <a:t>小組評論與心得</a:t>
            </a:r>
            <a:r>
              <a:rPr lang="en-US" altLang="zh-TW" dirty="0" smtClean="0"/>
              <a:t>-</a:t>
            </a:r>
            <a:r>
              <a:rPr lang="zh-TW" altLang="en-US" b="1" dirty="0" smtClean="0"/>
              <a:t>高孟汶 </a:t>
            </a:r>
            <a:r>
              <a:rPr lang="zh-TW" altLang="zh-TW" b="1" dirty="0" smtClean="0"/>
              <a:t>劉</a:t>
            </a:r>
            <a:r>
              <a:rPr lang="zh-TW" altLang="zh-TW" b="1" dirty="0"/>
              <a:t>彥</a:t>
            </a:r>
            <a:r>
              <a:rPr lang="zh-TW" altLang="zh-TW" b="1" dirty="0" smtClean="0"/>
              <a:t>斈</a:t>
            </a:r>
            <a:r>
              <a:rPr lang="zh-TW" altLang="en-US" b="1" dirty="0" smtClean="0"/>
              <a:t> </a:t>
            </a:r>
            <a:r>
              <a:rPr lang="zh-TW" altLang="zh-TW" b="1" dirty="0" smtClean="0"/>
              <a:t>蔡翔安</a:t>
            </a:r>
            <a:r>
              <a:rPr lang="zh-TW" altLang="en-US" b="1" dirty="0" smtClean="0"/>
              <a:t> </a:t>
            </a:r>
            <a:r>
              <a:rPr lang="zh-TW" altLang="zh-TW" b="1" dirty="0" smtClean="0"/>
              <a:t>汪翊</a:t>
            </a:r>
            <a:endParaRPr lang="zh-TW" altLang="zh-TW" b="1" dirty="0"/>
          </a:p>
        </p:txBody>
      </p:sp>
    </p:spTree>
    <p:extLst>
      <p:ext uri="{BB962C8B-B14F-4D97-AF65-F5344CB8AC3E}">
        <p14:creationId xmlns:p14="http://schemas.microsoft.com/office/powerpoint/2010/main" val="87157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990600"/>
          </a:xfrm>
        </p:spPr>
        <p:txBody>
          <a:bodyPr>
            <a:normAutofit/>
          </a:bodyPr>
          <a:lstStyle/>
          <a:p>
            <a:r>
              <a:rPr lang="zh-TW" altLang="en-US" sz="3600" b="1" dirty="0" smtClean="0"/>
              <a:t>推薦序</a:t>
            </a:r>
            <a:endParaRPr lang="zh-TW" altLang="en-US" sz="36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3792" y="2492896"/>
            <a:ext cx="8676456" cy="4876800"/>
          </a:xfrm>
        </p:spPr>
        <p:txBody>
          <a:bodyPr>
            <a:normAutofit/>
          </a:bodyPr>
          <a:lstStyle/>
          <a:p>
            <a:r>
              <a:rPr lang="zh-TW" altLang="en-US" b="1" dirty="0"/>
              <a:t>好評推薦</a:t>
            </a:r>
            <a:endParaRPr lang="zh-TW" altLang="en-US" dirty="0"/>
          </a:p>
          <a:p>
            <a:r>
              <a:rPr lang="zh-TW" altLang="en-US" dirty="0"/>
              <a:t>　　「綠角財經筆記」部落格格主　綠角</a:t>
            </a:r>
            <a:br>
              <a:rPr lang="zh-TW" altLang="en-US" dirty="0"/>
            </a:br>
            <a:r>
              <a:rPr lang="zh-TW" altLang="en-US" dirty="0"/>
              <a:t>　　投資理財暢銷書</a:t>
            </a:r>
            <a:r>
              <a:rPr lang="en-US" altLang="zh-TW" dirty="0"/>
              <a:t>《</a:t>
            </a:r>
            <a:r>
              <a:rPr lang="zh-TW" altLang="en-US" dirty="0"/>
              <a:t>瞄準未來投資</a:t>
            </a:r>
            <a:r>
              <a:rPr lang="en-US" altLang="zh-TW" dirty="0"/>
              <a:t>》</a:t>
            </a:r>
            <a:r>
              <a:rPr lang="zh-TW" altLang="en-US" dirty="0"/>
              <a:t>作者　約翰．墨登（</a:t>
            </a:r>
            <a:r>
              <a:rPr lang="en-US" altLang="zh-TW" dirty="0"/>
              <a:t>John Mauldin</a:t>
            </a:r>
            <a:r>
              <a:rPr lang="zh-TW" altLang="en-US" dirty="0"/>
              <a:t>）</a:t>
            </a:r>
          </a:p>
          <a:p>
            <a:r>
              <a:rPr lang="zh-TW" altLang="en-US" b="1" dirty="0"/>
              <a:t>強力推薦</a:t>
            </a:r>
            <a:endParaRPr lang="zh-TW" altLang="en-US" dirty="0"/>
          </a:p>
          <a:p>
            <a:r>
              <a:rPr lang="zh-TW" altLang="en-US" dirty="0"/>
              <a:t>　　「投資人應當從過度依賴股票投資的現況中，找到分散投資組合的新方式。而透過原物料投資，就是方法之一</a:t>
            </a:r>
            <a:r>
              <a:rPr lang="en-US" altLang="zh-TW" dirty="0"/>
              <a:t>……</a:t>
            </a:r>
            <a:r>
              <a:rPr lang="zh-TW" altLang="en-US" dirty="0"/>
              <a:t>史帝文生的這本書可以幫助我們遠離危險、迎向獲利！」</a:t>
            </a:r>
          </a:p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620688"/>
            <a:ext cx="2952328" cy="196906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45534"/>
            <a:ext cx="1944216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98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b="1" dirty="0"/>
              <a:t>＜作者簡介</a:t>
            </a:r>
            <a:r>
              <a:rPr lang="zh-TW" altLang="en-US" b="1" dirty="0" smtClean="0"/>
              <a:t>＞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b="1" dirty="0" smtClean="0"/>
              <a:t>約翰</a:t>
            </a:r>
            <a:r>
              <a:rPr lang="en-US" altLang="zh-TW" b="1" dirty="0"/>
              <a:t>‧</a:t>
            </a:r>
            <a:r>
              <a:rPr lang="zh-TW" altLang="en-US" b="1" dirty="0"/>
              <a:t>史帝文生（</a:t>
            </a:r>
            <a:r>
              <a:rPr lang="en-US" altLang="zh-TW" b="1" dirty="0"/>
              <a:t>John Stephenson</a:t>
            </a:r>
            <a:r>
              <a:rPr lang="zh-TW" altLang="en-US" b="1" dirty="0"/>
              <a:t>）</a:t>
            </a:r>
            <a:r>
              <a:rPr lang="en-US" altLang="zh-TW" b="1" dirty="0"/>
              <a:t/>
            </a:r>
            <a:br>
              <a:rPr lang="en-US" altLang="zh-TW" b="1" dirty="0"/>
            </a:b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813389" y="1628800"/>
            <a:ext cx="8229600" cy="4876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000" b="1" dirty="0" smtClean="0"/>
              <a:t>職位</a:t>
            </a:r>
            <a:r>
              <a:rPr lang="en-US" altLang="zh-TW" sz="2000" b="1" dirty="0" smtClean="0"/>
              <a:t>:</a:t>
            </a:r>
            <a:r>
              <a:rPr lang="zh-TW" altLang="en-US" sz="2000" dirty="0" smtClean="0"/>
              <a:t>第一</a:t>
            </a:r>
            <a:r>
              <a:rPr lang="zh-TW" altLang="en-US" sz="2000" dirty="0"/>
              <a:t>資產投資管理</a:t>
            </a:r>
            <a:r>
              <a:rPr lang="zh-TW" altLang="en-US" sz="2000" dirty="0" smtClean="0"/>
              <a:t>公司資深</a:t>
            </a:r>
            <a:r>
              <a:rPr lang="zh-TW" altLang="en-US" sz="2000" dirty="0"/>
              <a:t>副總裁兼基金經理人</a:t>
            </a:r>
            <a:r>
              <a:rPr lang="zh-TW" altLang="en-US" sz="2000" dirty="0" smtClean="0"/>
              <a:t>，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b="1" dirty="0"/>
              <a:t>職責</a:t>
            </a:r>
            <a:r>
              <a:rPr lang="en-US" altLang="zh-TW" sz="2000" b="1" dirty="0" smtClean="0"/>
              <a:t>:</a:t>
            </a:r>
            <a:r>
              <a:rPr lang="zh-TW" altLang="en-US" sz="2000" dirty="0" smtClean="0"/>
              <a:t>多</a:t>
            </a:r>
            <a:r>
              <a:rPr lang="zh-TW" altLang="en-US" sz="2000" dirty="0"/>
              <a:t>項投資委託，尤其專精能源及資源商品投資</a:t>
            </a:r>
            <a:r>
              <a:rPr lang="zh-TW" altLang="en-US" sz="2000" dirty="0" smtClean="0"/>
              <a:t>。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b="1" dirty="0" smtClean="0"/>
              <a:t>著作</a:t>
            </a:r>
            <a:r>
              <a:rPr lang="en-US" altLang="zh-TW" sz="2000" b="1" dirty="0" smtClean="0"/>
              <a:t>:</a:t>
            </a:r>
            <a:r>
              <a:rPr lang="en-US" altLang="zh-TW" sz="2000" dirty="0" smtClean="0"/>
              <a:t>《</a:t>
            </a:r>
            <a:r>
              <a:rPr lang="zh-TW" altLang="en-US" sz="2000" dirty="0"/>
              <a:t>非常時期投資指南：加拿大投資者奧秘</a:t>
            </a:r>
            <a:r>
              <a:rPr lang="en-US" altLang="zh-TW" sz="2000" dirty="0" smtClean="0"/>
              <a:t>》</a:t>
            </a:r>
          </a:p>
          <a:p>
            <a:pPr marL="0" indent="0">
              <a:buNone/>
            </a:pPr>
            <a:r>
              <a:rPr lang="en-US" altLang="zh-TW" sz="2000" dirty="0" smtClean="0"/>
              <a:t>《</a:t>
            </a:r>
            <a:r>
              <a:rPr lang="zh-TW" altLang="en-US" sz="2000" dirty="0"/>
              <a:t>資金焦點</a:t>
            </a:r>
            <a:r>
              <a:rPr lang="en-US" altLang="zh-TW" sz="2000" dirty="0" smtClean="0"/>
              <a:t>》《</a:t>
            </a:r>
            <a:r>
              <a:rPr lang="zh-TW" altLang="en-US" sz="2000" dirty="0"/>
              <a:t>華爾街日報</a:t>
            </a:r>
            <a:r>
              <a:rPr lang="en-US" altLang="zh-TW" sz="2000" dirty="0" smtClean="0"/>
              <a:t>》</a:t>
            </a:r>
          </a:p>
          <a:p>
            <a:pPr marL="0" indent="0">
              <a:buNone/>
            </a:pPr>
            <a:r>
              <a:rPr lang="zh-TW" altLang="en-US" sz="2000" dirty="0" smtClean="0"/>
              <a:t>加拿大</a:t>
            </a:r>
            <a:r>
              <a:rPr lang="zh-TW" altLang="en-US" sz="2000" dirty="0"/>
              <a:t>商業新聞網及加拿大</a:t>
            </a:r>
            <a:r>
              <a:rPr lang="en-US" altLang="zh-TW" sz="2000" dirty="0"/>
              <a:t>CBC</a:t>
            </a:r>
            <a:r>
              <a:rPr lang="zh-TW" altLang="en-US" sz="2000" dirty="0" smtClean="0"/>
              <a:t>電視台來賓</a:t>
            </a:r>
            <a:r>
              <a:rPr lang="zh-TW" altLang="en-US" sz="2000" dirty="0"/>
              <a:t>。</a:t>
            </a:r>
            <a:br>
              <a:rPr lang="zh-TW" altLang="en-US" sz="2000" dirty="0"/>
            </a:br>
            <a:r>
              <a:rPr lang="zh-TW" altLang="en-US" sz="2000" b="1" dirty="0" smtClean="0"/>
              <a:t>學歷</a:t>
            </a:r>
            <a:r>
              <a:rPr lang="en-US" altLang="zh-TW" sz="2000" b="1" dirty="0" smtClean="0"/>
              <a:t>:</a:t>
            </a:r>
            <a:r>
              <a:rPr lang="zh-TW" altLang="en-US" sz="2000" dirty="0" smtClean="0"/>
              <a:t>史</a:t>
            </a:r>
            <a:r>
              <a:rPr lang="zh-TW" altLang="en-US" sz="2000" dirty="0"/>
              <a:t>帝文生畢業於滑鐵盧</a:t>
            </a:r>
            <a:r>
              <a:rPr lang="zh-TW" altLang="en-US" sz="2000" dirty="0" smtClean="0"/>
              <a:t>大學機械</a:t>
            </a:r>
            <a:r>
              <a:rPr lang="zh-TW" altLang="en-US" sz="2000" dirty="0"/>
              <a:t>工程學</a:t>
            </a:r>
            <a:r>
              <a:rPr lang="zh-TW" altLang="en-US" sz="2000" dirty="0" smtClean="0"/>
              <a:t>系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dirty="0" smtClean="0"/>
              <a:t>歐洲</a:t>
            </a:r>
            <a:r>
              <a:rPr lang="zh-TW" altLang="en-US" sz="2000" dirty="0"/>
              <a:t>工商管理</a:t>
            </a:r>
            <a:r>
              <a:rPr lang="zh-TW" altLang="en-US" sz="2000" dirty="0" smtClean="0"/>
              <a:t>學院企管</a:t>
            </a:r>
            <a:r>
              <a:rPr lang="zh-TW" altLang="en-US" sz="2000" dirty="0"/>
              <a:t>碩士</a:t>
            </a:r>
            <a:r>
              <a:rPr lang="zh-TW" altLang="en-US" sz="2000" dirty="0" smtClean="0"/>
              <a:t>學位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dirty="0" smtClean="0"/>
              <a:t>特許</a:t>
            </a:r>
            <a:r>
              <a:rPr lang="zh-TW" altLang="en-US" sz="2000" dirty="0"/>
              <a:t>金融分析師（</a:t>
            </a:r>
            <a:r>
              <a:rPr lang="en-US" altLang="zh-TW" sz="2000" dirty="0"/>
              <a:t>CFA</a:t>
            </a:r>
            <a:r>
              <a:rPr lang="zh-TW" altLang="en-US" sz="2000" dirty="0" smtClean="0"/>
              <a:t>）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dirty="0" smtClean="0"/>
              <a:t>金融</a:t>
            </a:r>
            <a:r>
              <a:rPr lang="zh-TW" altLang="en-US" sz="2000" dirty="0"/>
              <a:t>風險管理師（</a:t>
            </a:r>
            <a:r>
              <a:rPr lang="en-US" altLang="zh-TW" sz="2000" dirty="0"/>
              <a:t>FRM</a:t>
            </a:r>
            <a:r>
              <a:rPr lang="zh-TW" altLang="en-US" sz="2000" dirty="0" smtClean="0"/>
              <a:t>）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dirty="0" smtClean="0"/>
              <a:t>曾</a:t>
            </a:r>
            <a:r>
              <a:rPr lang="zh-TW" altLang="en-US" sz="2000" dirty="0"/>
              <a:t>被投資情報業者布蘭登</a:t>
            </a:r>
            <a:r>
              <a:rPr lang="en-US" altLang="zh-TW" sz="2000" dirty="0" smtClean="0"/>
              <a:t>‧</a:t>
            </a:r>
          </a:p>
          <a:p>
            <a:pPr marL="0" indent="0">
              <a:buNone/>
            </a:pPr>
            <a:r>
              <a:rPr lang="zh-TW" altLang="en-US" sz="2000" dirty="0" smtClean="0"/>
              <a:t>伍德國</a:t>
            </a:r>
            <a:r>
              <a:rPr lang="zh-TW" altLang="en-US" sz="2000" dirty="0"/>
              <a:t>際</a:t>
            </a:r>
            <a:r>
              <a:rPr lang="zh-TW" altLang="en-US" sz="2000" dirty="0" smtClean="0"/>
              <a:t>公司加拿大</a:t>
            </a:r>
            <a:r>
              <a:rPr lang="en-US" altLang="zh-TW" sz="2000" dirty="0"/>
              <a:t>50</a:t>
            </a:r>
            <a:r>
              <a:rPr lang="zh-TW" altLang="en-US" sz="2000" dirty="0"/>
              <a:t>位最佳基金經理人之一。</a:t>
            </a:r>
            <a:br>
              <a:rPr lang="zh-TW" altLang="en-US" sz="2000" dirty="0"/>
            </a:br>
            <a:r>
              <a:rPr lang="zh-TW" altLang="en-US" sz="2000" b="1" dirty="0" smtClean="0"/>
              <a:t>譯者</a:t>
            </a:r>
            <a:r>
              <a:rPr lang="zh-TW" altLang="en-US" sz="2000" b="1" dirty="0"/>
              <a:t>：</a:t>
            </a:r>
            <a:r>
              <a:rPr lang="zh-TW" altLang="en-US" sz="2000" dirty="0"/>
              <a:t>陳重亨</a:t>
            </a:r>
            <a:br>
              <a:rPr lang="zh-TW" altLang="en-US" sz="2000" dirty="0"/>
            </a:br>
            <a:r>
              <a:rPr lang="zh-TW" altLang="en-US" sz="2000" dirty="0"/>
              <a:t>淡江大學國貿系畢業，曾任</a:t>
            </a:r>
            <a:r>
              <a:rPr lang="en-US" altLang="zh-TW" sz="2000" dirty="0"/>
              <a:t>《</a:t>
            </a:r>
            <a:r>
              <a:rPr lang="zh-TW" altLang="en-US" sz="2000" dirty="0"/>
              <a:t>財訊快報</a:t>
            </a:r>
            <a:r>
              <a:rPr lang="en-US" altLang="zh-TW" sz="2000" dirty="0"/>
              <a:t>》</a:t>
            </a:r>
            <a:r>
              <a:rPr lang="zh-TW" altLang="en-US" sz="2000" dirty="0" smtClean="0"/>
              <a:t>、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en-US" altLang="zh-TW" sz="2000" dirty="0" smtClean="0"/>
              <a:t>《</a:t>
            </a:r>
            <a:r>
              <a:rPr lang="zh-TW" altLang="en-US" sz="2000" dirty="0"/>
              <a:t>經濟日報</a:t>
            </a:r>
            <a:r>
              <a:rPr lang="en-US" altLang="zh-TW" sz="2000" dirty="0"/>
              <a:t>》</a:t>
            </a:r>
            <a:r>
              <a:rPr lang="zh-TW" altLang="en-US" sz="2000" dirty="0" smtClean="0"/>
              <a:t>編譯</a:t>
            </a:r>
            <a:endParaRPr lang="zh-TW" altLang="en-US" sz="20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72815"/>
            <a:ext cx="2543175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12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 smtClean="0"/>
              <a:t>前言</a:t>
            </a:r>
            <a:r>
              <a:rPr lang="en-US" altLang="zh-TW" b="1" dirty="0" smtClean="0"/>
              <a:t>:</a:t>
            </a:r>
            <a:r>
              <a:rPr lang="zh-TW" altLang="en-US" b="1" dirty="0" smtClean="0"/>
              <a:t>下</a:t>
            </a:r>
            <a:r>
              <a:rPr lang="zh-TW" altLang="en-US" b="1" dirty="0"/>
              <a:t>一個大多頭</a:t>
            </a:r>
            <a:r>
              <a:rPr lang="zh-TW" altLang="en-US" b="1" dirty="0" smtClean="0"/>
              <a:t>市場</a:t>
            </a:r>
            <a:r>
              <a:rPr lang="en-US" altLang="zh-TW" b="1" dirty="0" smtClean="0"/>
              <a:t>-</a:t>
            </a:r>
            <a:br>
              <a:rPr lang="en-US" altLang="zh-TW" b="1" dirty="0" smtClean="0"/>
            </a:br>
            <a:r>
              <a:rPr lang="zh-TW" altLang="en-US" b="1" dirty="0" smtClean="0"/>
              <a:t>原物</a:t>
            </a:r>
            <a:r>
              <a:rPr lang="zh-TW" altLang="en-US" b="1" dirty="0"/>
              <a:t>料已經成為唯一值得投資的市場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4057466154"/>
              </p:ext>
            </p:extLst>
          </p:nvPr>
        </p:nvGraphicFramePr>
        <p:xfrm>
          <a:off x="683568" y="1844824"/>
          <a:ext cx="7920880" cy="4280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790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280704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b="1" dirty="0"/>
              <a:t>第一</a:t>
            </a:r>
            <a:r>
              <a:rPr lang="zh-TW" altLang="en-US" b="1" dirty="0" smtClean="0"/>
              <a:t>章</a:t>
            </a:r>
            <a:r>
              <a:rPr lang="en-US" altLang="zh-TW" b="1" dirty="0" smtClean="0"/>
              <a:t>:</a:t>
            </a:r>
            <a:r>
              <a:rPr lang="zh-TW" altLang="en-US" b="1" dirty="0" smtClean="0"/>
              <a:t>談</a:t>
            </a:r>
            <a:r>
              <a:rPr lang="zh-TW" altLang="en-US" b="1" dirty="0"/>
              <a:t>談原物</a:t>
            </a:r>
            <a:r>
              <a:rPr lang="zh-TW" altLang="en-US" b="1" dirty="0" smtClean="0"/>
              <a:t>料</a:t>
            </a:r>
            <a:r>
              <a:rPr lang="en-US" altLang="zh-TW" b="1" dirty="0" smtClean="0"/>
              <a:t>-</a:t>
            </a:r>
            <a:r>
              <a:rPr lang="zh-TW" altLang="en-US" b="1" dirty="0" smtClean="0"/>
              <a:t>投資</a:t>
            </a:r>
            <a:r>
              <a:rPr lang="zh-TW" altLang="en-US" b="1" dirty="0"/>
              <a:t>原物料最精明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253552" y="4869160"/>
            <a:ext cx="9397552" cy="2160240"/>
          </a:xfrm>
        </p:spPr>
        <p:txBody>
          <a:bodyPr>
            <a:normAutofit/>
          </a:bodyPr>
          <a:lstStyle/>
          <a:p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 smtClean="0"/>
              <a:t>投資人</a:t>
            </a:r>
            <a:r>
              <a:rPr lang="zh-TW" altLang="en-US" dirty="0"/>
              <a:t>都想在下一場大多頭市場中分一杯羹時，這個上揚的呼吼必定驚天動地，但它不在於股票、債券或房地產，而是在原物料市場。</a:t>
            </a:r>
          </a:p>
          <a:p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1313058135"/>
              </p:ext>
            </p:extLst>
          </p:nvPr>
        </p:nvGraphicFramePr>
        <p:xfrm>
          <a:off x="323528" y="332656"/>
          <a:ext cx="8304584" cy="563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813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/>
              <a:t>第二章　　出發：企業或原物料？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601416"/>
            <a:ext cx="9139318" cy="5256584"/>
          </a:xfrm>
        </p:spPr>
        <p:txBody>
          <a:bodyPr>
            <a:normAutofit/>
          </a:bodyPr>
          <a:lstStyle/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709451744"/>
              </p:ext>
            </p:extLst>
          </p:nvPr>
        </p:nvGraphicFramePr>
        <p:xfrm>
          <a:off x="251520" y="1412776"/>
          <a:ext cx="8640960" cy="5244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368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67" y="211561"/>
            <a:ext cx="8229600" cy="990600"/>
          </a:xfrm>
        </p:spPr>
        <p:txBody>
          <a:bodyPr/>
          <a:lstStyle/>
          <a:p>
            <a:r>
              <a:rPr lang="zh-TW" altLang="en-US" dirty="0" smtClean="0"/>
              <a:t>企業或原物料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395536" y="1196753"/>
            <a:ext cx="4176464" cy="206901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397696" y="1333437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案例</a:t>
            </a:r>
            <a:r>
              <a:rPr lang="en-US" altLang="zh-TW" sz="2400" dirty="0" smtClean="0">
                <a:solidFill>
                  <a:schemeClr val="bg1"/>
                </a:solidFill>
              </a:rPr>
              <a:t>:</a:t>
            </a:r>
            <a:r>
              <a:rPr lang="zh-TW" altLang="en-US" sz="2400" dirty="0" smtClean="0">
                <a:solidFill>
                  <a:schemeClr val="bg1"/>
                </a:solidFill>
              </a:rPr>
              <a:t>為了</a:t>
            </a:r>
            <a:r>
              <a:rPr lang="zh-TW" altLang="en-US" sz="2400" dirty="0">
                <a:solidFill>
                  <a:schemeClr val="bg1"/>
                </a:solidFill>
              </a:rPr>
              <a:t>解救危在旦夕的汽車業</a:t>
            </a:r>
            <a:r>
              <a:rPr lang="zh-TW" altLang="zh-TW" sz="2400" dirty="0">
                <a:solidFill>
                  <a:schemeClr val="bg1"/>
                </a:solidFill>
              </a:rPr>
              <a:t>，</a:t>
            </a:r>
          </a:p>
          <a:p>
            <a:r>
              <a:rPr lang="zh-TW" altLang="en-US" sz="2400" dirty="0">
                <a:solidFill>
                  <a:schemeClr val="bg1"/>
                </a:solidFill>
              </a:rPr>
              <a:t>政府推出舊車換新的補貼計畫</a:t>
            </a:r>
            <a:r>
              <a:rPr lang="zh-TW" altLang="zh-TW" sz="2400" dirty="0">
                <a:solidFill>
                  <a:schemeClr val="bg1"/>
                </a:solidFill>
              </a:rPr>
              <a:t>。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向右箭號 5"/>
          <p:cNvSpPr/>
          <p:nvPr/>
        </p:nvSpPr>
        <p:spPr>
          <a:xfrm>
            <a:off x="3115816" y="3265768"/>
            <a:ext cx="259228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359913" y="2819837"/>
            <a:ext cx="2592288" cy="2088232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6006588" y="2941732"/>
            <a:ext cx="2813884" cy="2088232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2797823" y="4106659"/>
            <a:ext cx="3178804" cy="1656184"/>
          </a:xfrm>
          <a:prstGeom prst="ellipse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539552" y="3168028"/>
            <a:ext cx="38476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bg1"/>
                </a:solidFill>
              </a:rPr>
              <a:t>全球經濟</a:t>
            </a:r>
            <a:r>
              <a:rPr lang="zh-TW" altLang="en-US" sz="2400" dirty="0" smtClean="0">
                <a:solidFill>
                  <a:schemeClr val="bg1"/>
                </a:solidFill>
              </a:rPr>
              <a:t>活動</a:t>
            </a:r>
            <a:endParaRPr lang="en-US" altLang="zh-TW" sz="2400" dirty="0" smtClean="0">
              <a:solidFill>
                <a:schemeClr val="bg1"/>
              </a:solidFill>
            </a:endParaRP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而言</a:t>
            </a:r>
            <a:r>
              <a:rPr lang="en-US" altLang="zh-TW" sz="2400" dirty="0" smtClean="0">
                <a:solidFill>
                  <a:schemeClr val="bg1"/>
                </a:solidFill>
              </a:rPr>
              <a:t>VS</a:t>
            </a: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原物</a:t>
            </a:r>
            <a:r>
              <a:rPr lang="zh-TW" altLang="en-US" sz="2400" dirty="0">
                <a:solidFill>
                  <a:schemeClr val="bg1"/>
                </a:solidFill>
              </a:rPr>
              <a:t>料</a:t>
            </a:r>
            <a:r>
              <a:rPr lang="zh-TW" altLang="en-US" sz="2400" dirty="0" smtClean="0">
                <a:solidFill>
                  <a:schemeClr val="bg1"/>
                </a:solidFill>
              </a:rPr>
              <a:t>商品巨大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134490" y="3336637"/>
            <a:ext cx="32716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bg1"/>
                </a:solidFill>
              </a:rPr>
              <a:t>原物料</a:t>
            </a:r>
            <a:r>
              <a:rPr lang="zh-TW" altLang="en-US" sz="2400" dirty="0" smtClean="0">
                <a:solidFill>
                  <a:schemeClr val="bg1"/>
                </a:solidFill>
              </a:rPr>
              <a:t>投資</a:t>
            </a:r>
            <a:r>
              <a:rPr lang="en-US" altLang="zh-TW" sz="2400" dirty="0" smtClean="0">
                <a:solidFill>
                  <a:schemeClr val="bg1"/>
                </a:solidFill>
              </a:rPr>
              <a:t>=&gt;</a:t>
            </a: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通</a:t>
            </a:r>
            <a:r>
              <a:rPr lang="zh-TW" altLang="en-US" sz="2400" dirty="0">
                <a:solidFill>
                  <a:schemeClr val="bg1"/>
                </a:solidFill>
              </a:rPr>
              <a:t>膨的絕佳避險工具</a:t>
            </a:r>
            <a:endParaRPr lang="en-US" altLang="zh-TW" sz="2400" dirty="0">
              <a:solidFill>
                <a:schemeClr val="bg1"/>
              </a:solidFill>
            </a:endParaRPr>
          </a:p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52201" y="4653136"/>
            <a:ext cx="8229600" cy="4876800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bg1"/>
                </a:solidFill>
              </a:rPr>
              <a:t>銅鐵 占全球</a:t>
            </a:r>
            <a:r>
              <a:rPr lang="en-US" altLang="zh-TW" dirty="0" smtClean="0">
                <a:solidFill>
                  <a:schemeClr val="bg1"/>
                </a:solidFill>
              </a:rPr>
              <a:t>25%</a:t>
            </a: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651" y="203530"/>
            <a:ext cx="4704821" cy="263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547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5364088" y="3361982"/>
            <a:ext cx="2664296" cy="114713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683568" y="3361982"/>
            <a:ext cx="3168352" cy="136316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原物料指數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800" y="548680"/>
            <a:ext cx="3027088" cy="2376264"/>
          </a:xfrm>
        </p:spPr>
      </p:pic>
      <p:sp>
        <p:nvSpPr>
          <p:cNvPr id="6" name="矩形 5"/>
          <p:cNvSpPr/>
          <p:nvPr/>
        </p:nvSpPr>
        <p:spPr>
          <a:xfrm>
            <a:off x="971600" y="1484784"/>
            <a:ext cx="3528392" cy="11881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386717" y="1626748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碰運氣</a:t>
            </a:r>
            <a:r>
              <a:rPr lang="en-US" altLang="zh-TW" sz="2400" dirty="0" smtClean="0">
                <a:solidFill>
                  <a:schemeClr val="bg1"/>
                </a:solidFill>
              </a:rPr>
              <a:t>-</a:t>
            </a:r>
            <a:r>
              <a:rPr lang="zh-TW" altLang="en-US" sz="2400" dirty="0" smtClean="0">
                <a:solidFill>
                  <a:schemeClr val="bg1"/>
                </a:solidFill>
              </a:rPr>
              <a:t>成為原物料生產者並非容易的事情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88912" y="3471134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邊走邊看</a:t>
            </a:r>
            <a:r>
              <a:rPr lang="en-US" altLang="zh-TW" sz="2400" dirty="0" smtClean="0">
                <a:solidFill>
                  <a:schemeClr val="bg1"/>
                </a:solidFill>
              </a:rPr>
              <a:t>-ETF,CRB,GSCI,</a:t>
            </a:r>
          </a:p>
          <a:p>
            <a:r>
              <a:rPr lang="en-US" altLang="zh-TW" sz="2400" dirty="0" smtClean="0">
                <a:solidFill>
                  <a:schemeClr val="bg1"/>
                </a:solidFill>
              </a:rPr>
              <a:t>USB</a:t>
            </a:r>
            <a:r>
              <a:rPr lang="zh-TW" altLang="en-US" sz="2400" dirty="0" smtClean="0">
                <a:solidFill>
                  <a:schemeClr val="bg1"/>
                </a:solidFill>
              </a:rPr>
              <a:t>指數</a:t>
            </a:r>
            <a:endParaRPr lang="en-US" altLang="zh-TW" sz="2400" dirty="0" smtClean="0">
              <a:solidFill>
                <a:schemeClr val="bg1"/>
              </a:solidFill>
            </a:endParaRPr>
          </a:p>
          <a:p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580112" y="3429000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決定樣本比重</a:t>
            </a:r>
            <a:r>
              <a:rPr lang="en-US" altLang="zh-TW" sz="2400" dirty="0" smtClean="0">
                <a:solidFill>
                  <a:schemeClr val="bg1"/>
                </a:solidFill>
              </a:rPr>
              <a:t>&amp;</a:t>
            </a: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反映重要性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向右箭號 10"/>
          <p:cNvSpPr/>
          <p:nvPr/>
        </p:nvSpPr>
        <p:spPr>
          <a:xfrm>
            <a:off x="4085256" y="3645024"/>
            <a:ext cx="990800" cy="3985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287524" y="5283315"/>
            <a:ext cx="1099193" cy="626681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287524" y="5329717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總市值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67744" y="5145052"/>
            <a:ext cx="2592288" cy="106839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2267744" y="5145052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採樣商品比重計算重要性評估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21796" y="5040794"/>
            <a:ext cx="2664296" cy="114713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/>
          <p:cNvSpPr txBox="1"/>
          <p:nvPr/>
        </p:nvSpPr>
        <p:spPr>
          <a:xfrm>
            <a:off x="5621796" y="5283316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商品指數基金不會</a:t>
            </a:r>
            <a:endParaRPr lang="en-US" altLang="zh-TW" sz="2400" dirty="0" smtClean="0">
              <a:solidFill>
                <a:schemeClr val="bg1"/>
              </a:solidFill>
            </a:endParaRPr>
          </a:p>
          <a:p>
            <a:r>
              <a:rPr lang="zh-TW" altLang="en-US" sz="2400" dirty="0">
                <a:solidFill>
                  <a:schemeClr val="bg1"/>
                </a:solidFill>
              </a:rPr>
              <a:t>緊跟著貨價無動</a:t>
            </a:r>
          </a:p>
        </p:txBody>
      </p:sp>
      <p:sp>
        <p:nvSpPr>
          <p:cNvPr id="19" name="向右箭號 18"/>
          <p:cNvSpPr/>
          <p:nvPr/>
        </p:nvSpPr>
        <p:spPr>
          <a:xfrm>
            <a:off x="4930752" y="5511458"/>
            <a:ext cx="647800" cy="3985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向右箭號 19"/>
          <p:cNvSpPr/>
          <p:nvPr/>
        </p:nvSpPr>
        <p:spPr>
          <a:xfrm>
            <a:off x="1580937" y="5392843"/>
            <a:ext cx="647800" cy="3985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6829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商品指數預期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350652" y="1422668"/>
            <a:ext cx="4032448" cy="136316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350652" y="1630751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商品期貨</a:t>
            </a:r>
            <a:r>
              <a:rPr lang="en-US" altLang="zh-TW" sz="2400" dirty="0" smtClean="0">
                <a:solidFill>
                  <a:schemeClr val="bg1"/>
                </a:solidFill>
              </a:rPr>
              <a:t>=</a:t>
            </a: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未來交割的合約</a:t>
            </a:r>
            <a:r>
              <a:rPr lang="en-US" altLang="zh-TW" sz="2400" dirty="0" smtClean="0">
                <a:solidFill>
                  <a:schemeClr val="bg1"/>
                </a:solidFill>
              </a:rPr>
              <a:t>=&gt;</a:t>
            </a:r>
            <a:r>
              <a:rPr lang="zh-TW" altLang="en-US" sz="2400" dirty="0" smtClean="0">
                <a:solidFill>
                  <a:schemeClr val="bg1"/>
                </a:solidFill>
              </a:rPr>
              <a:t>轉換月份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39782" y="3879701"/>
            <a:ext cx="3654188" cy="1839533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710033" y="4124979"/>
            <a:ext cx="3691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升水</a:t>
            </a:r>
            <a:r>
              <a:rPr lang="en-US" altLang="zh-TW" sz="2400" dirty="0" err="1">
                <a:solidFill>
                  <a:schemeClr val="bg1"/>
                </a:solidFill>
              </a:rPr>
              <a:t>contango</a:t>
            </a:r>
            <a:endParaRPr lang="zh-TW" altLang="en-US" sz="2400" dirty="0">
              <a:solidFill>
                <a:schemeClr val="bg1"/>
              </a:solidFill>
            </a:endParaRPr>
          </a:p>
          <a:p>
            <a:r>
              <a:rPr lang="en-US" altLang="zh-TW" sz="2400" dirty="0" smtClean="0">
                <a:solidFill>
                  <a:schemeClr val="bg1"/>
                </a:solidFill>
              </a:rPr>
              <a:t>=&gt;</a:t>
            </a:r>
            <a:r>
              <a:rPr lang="zh-TW" altLang="en-US" sz="2400" dirty="0" smtClean="0">
                <a:solidFill>
                  <a:schemeClr val="bg1"/>
                </a:solidFill>
              </a:rPr>
              <a:t>遠期價大於近期價</a:t>
            </a:r>
            <a:endParaRPr lang="en-US" altLang="zh-TW" sz="2400" dirty="0" smtClean="0">
              <a:solidFill>
                <a:schemeClr val="bg1"/>
              </a:solidFill>
            </a:endParaRP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價格上升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16016" y="3752960"/>
            <a:ext cx="4255860" cy="2093014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4970803" y="4207244"/>
            <a:ext cx="3691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貼水</a:t>
            </a:r>
            <a:r>
              <a:rPr lang="en-US" altLang="zh-TW" sz="2400" dirty="0" err="1" smtClean="0">
                <a:solidFill>
                  <a:schemeClr val="bg1"/>
                </a:solidFill>
              </a:rPr>
              <a:t>backwrdation</a:t>
            </a:r>
            <a:endParaRPr lang="zh-TW" altLang="en-US" sz="2400" dirty="0">
              <a:solidFill>
                <a:schemeClr val="bg1"/>
              </a:solidFill>
            </a:endParaRPr>
          </a:p>
          <a:p>
            <a:r>
              <a:rPr lang="en-US" altLang="zh-TW" sz="2400" dirty="0" smtClean="0">
                <a:solidFill>
                  <a:schemeClr val="bg1"/>
                </a:solidFill>
              </a:rPr>
              <a:t>=&gt;</a:t>
            </a:r>
            <a:r>
              <a:rPr lang="zh-TW" altLang="en-US" sz="2400" dirty="0" smtClean="0">
                <a:solidFill>
                  <a:schemeClr val="bg1"/>
                </a:solidFill>
              </a:rPr>
              <a:t>遠期價</a:t>
            </a:r>
            <a:r>
              <a:rPr lang="zh-TW" altLang="en-US" sz="2400" dirty="0">
                <a:solidFill>
                  <a:schemeClr val="bg1"/>
                </a:solidFill>
              </a:rPr>
              <a:t>低</a:t>
            </a:r>
            <a:r>
              <a:rPr lang="zh-TW" altLang="en-US" sz="2400" dirty="0" smtClean="0">
                <a:solidFill>
                  <a:schemeClr val="bg1"/>
                </a:solidFill>
              </a:rPr>
              <a:t>於近期價</a:t>
            </a:r>
            <a:endParaRPr lang="en-US" altLang="zh-TW" sz="2400" dirty="0" smtClean="0">
              <a:solidFill>
                <a:schemeClr val="bg1"/>
              </a:solidFill>
            </a:endParaRP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價格下降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2" name="圓形箭號 11"/>
          <p:cNvSpPr/>
          <p:nvPr/>
        </p:nvSpPr>
        <p:spPr>
          <a:xfrm rot="2827360">
            <a:off x="4202655" y="1486712"/>
            <a:ext cx="3650948" cy="3010039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475201" y="1907846"/>
            <a:ext cx="2454116" cy="139887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圓形箭號 13"/>
          <p:cNvSpPr/>
          <p:nvPr/>
        </p:nvSpPr>
        <p:spPr>
          <a:xfrm rot="17644361" flipH="1">
            <a:off x="3345447" y="2493766"/>
            <a:ext cx="2051791" cy="1961134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4654023" y="2324165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商品價格預期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720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價格曲線型態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79512" y="1458794"/>
            <a:ext cx="4032448" cy="136316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431540" y="1807061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chemeClr val="bg1"/>
                </a:solidFill>
              </a:rPr>
              <a:t>1970</a:t>
            </a:r>
            <a:r>
              <a:rPr lang="zh-TW" altLang="en-US" sz="2400" dirty="0" smtClean="0">
                <a:solidFill>
                  <a:schemeClr val="bg1"/>
                </a:solidFill>
              </a:rPr>
              <a:t>年代大量郵輪囤積原油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60032" y="1124743"/>
            <a:ext cx="3654188" cy="86409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5076056" y="1419853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等數月才賣掉原油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32938" y="2996952"/>
            <a:ext cx="5859542" cy="86409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3275856" y="319816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大多商品呈下降</a:t>
            </a:r>
            <a:r>
              <a:rPr lang="en-US" altLang="zh-TW" sz="2400" dirty="0" smtClean="0">
                <a:solidFill>
                  <a:schemeClr val="bg1"/>
                </a:solidFill>
              </a:rPr>
              <a:t>=</a:t>
            </a:r>
            <a:r>
              <a:rPr lang="zh-TW" altLang="en-US" sz="2400" dirty="0" smtClean="0">
                <a:solidFill>
                  <a:schemeClr val="bg1"/>
                </a:solidFill>
              </a:rPr>
              <a:t>遠期價低於近期價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向右箭號 9"/>
          <p:cNvSpPr/>
          <p:nvPr/>
        </p:nvSpPr>
        <p:spPr>
          <a:xfrm rot="3162423">
            <a:off x="4019857" y="2407864"/>
            <a:ext cx="72008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右箭號 10"/>
          <p:cNvSpPr/>
          <p:nvPr/>
        </p:nvSpPr>
        <p:spPr>
          <a:xfrm rot="7226659">
            <a:off x="5937084" y="2381541"/>
            <a:ext cx="72008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827584" y="4005064"/>
            <a:ext cx="4032448" cy="136316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1138173" y="445581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商品指數基金</a:t>
            </a:r>
            <a:r>
              <a:rPr lang="en-US" altLang="zh-TW" sz="2400" dirty="0" smtClean="0">
                <a:solidFill>
                  <a:schemeClr val="bg1"/>
                </a:solidFill>
              </a:rPr>
              <a:t>=&gt;</a:t>
            </a:r>
            <a:r>
              <a:rPr lang="zh-TW" altLang="en-US" sz="2400" dirty="0" smtClean="0">
                <a:solidFill>
                  <a:schemeClr val="bg1"/>
                </a:solidFill>
              </a:rPr>
              <a:t>低買高賣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cxnSp>
        <p:nvCxnSpPr>
          <p:cNvPr id="17" name="直線接點 16"/>
          <p:cNvCxnSpPr/>
          <p:nvPr/>
        </p:nvCxnSpPr>
        <p:spPr>
          <a:xfrm flipH="1">
            <a:off x="5796136" y="5877272"/>
            <a:ext cx="25656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5702258" y="5157192"/>
            <a:ext cx="2811961" cy="110183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圓形箭號 30"/>
          <p:cNvSpPr/>
          <p:nvPr/>
        </p:nvSpPr>
        <p:spPr>
          <a:xfrm rot="2462147">
            <a:off x="4406274" y="3888050"/>
            <a:ext cx="1805764" cy="1944216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5796136" y="5453564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指數為貼水狀態</a:t>
            </a:r>
            <a:endParaRPr lang="en-US" altLang="zh-TW" sz="2400" dirty="0" smtClean="0">
              <a:solidFill>
                <a:schemeClr val="bg1"/>
              </a:solidFill>
            </a:endParaRPr>
          </a:p>
          <a:p>
            <a:r>
              <a:rPr lang="zh-TW" altLang="en-US" sz="2400" dirty="0">
                <a:solidFill>
                  <a:schemeClr val="bg1"/>
                </a:solidFill>
              </a:rPr>
              <a:t>價格曲線</a:t>
            </a:r>
            <a:r>
              <a:rPr lang="zh-TW" altLang="en-US" sz="2400" dirty="0" smtClean="0">
                <a:solidFill>
                  <a:schemeClr val="bg1"/>
                </a:solidFill>
              </a:rPr>
              <a:t>型態重要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319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管理期貨操作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622526" y="1916832"/>
            <a:ext cx="6973809" cy="136316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705501" y="2312432"/>
            <a:ext cx="6890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原物料交易顧問</a:t>
            </a:r>
            <a:r>
              <a:rPr lang="en-US" altLang="zh-TW" sz="2400" dirty="0" smtClean="0">
                <a:solidFill>
                  <a:schemeClr val="bg1"/>
                </a:solidFill>
              </a:rPr>
              <a:t>CTA=&gt;</a:t>
            </a:r>
            <a:r>
              <a:rPr lang="zh-TW" altLang="en-US" sz="2400" dirty="0" smtClean="0">
                <a:solidFill>
                  <a:schemeClr val="bg1"/>
                </a:solidFill>
              </a:rPr>
              <a:t>同時管理多項投資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7544" y="3789040"/>
            <a:ext cx="6973809" cy="136316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5142219" y="4470621"/>
            <a:ext cx="2454116" cy="139887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5321041" y="488694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放棄自己投資權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42476" y="4008956"/>
            <a:ext cx="6890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商品交易顧問專業水準優劣</a:t>
            </a:r>
            <a:r>
              <a:rPr lang="en-US" altLang="zh-TW" sz="2400" dirty="0" smtClean="0">
                <a:solidFill>
                  <a:schemeClr val="bg1"/>
                </a:solidFill>
              </a:rPr>
              <a:t>=</a:t>
            </a:r>
            <a:r>
              <a:rPr lang="zh-TW" altLang="en-US" sz="2400" dirty="0" smtClean="0">
                <a:solidFill>
                  <a:schemeClr val="bg1"/>
                </a:solidFill>
              </a:rPr>
              <a:t>投資報酬高低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3347864" y="3279994"/>
            <a:ext cx="606584" cy="5090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9576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860032" y="2991566"/>
            <a:ext cx="3816424" cy="110183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715234" y="2991566"/>
            <a:ext cx="3816424" cy="110183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企業人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467544" y="1628800"/>
            <a:ext cx="3816424" cy="110183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61422" y="192517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chemeClr val="bg1"/>
                </a:solidFill>
              </a:rPr>
              <a:t>ETF</a:t>
            </a:r>
            <a:r>
              <a:rPr lang="zh-TW" altLang="en-US" sz="2400" dirty="0" smtClean="0">
                <a:solidFill>
                  <a:schemeClr val="bg1"/>
                </a:solidFill>
              </a:rPr>
              <a:t>各類指數有其偏重點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076056" y="3019121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各企業投資</a:t>
            </a:r>
            <a:endParaRPr lang="en-US" altLang="zh-TW" sz="2400" dirty="0" smtClean="0">
              <a:solidFill>
                <a:schemeClr val="bg1"/>
              </a:solidFill>
            </a:endParaRPr>
          </a:p>
          <a:p>
            <a:r>
              <a:rPr lang="zh-TW" altLang="en-US" sz="2400" dirty="0" smtClean="0">
                <a:solidFill>
                  <a:schemeClr val="bg1"/>
                </a:solidFill>
              </a:rPr>
              <a:t>股票能分一杯羹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95544" y="322136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原物料上漲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601886" y="4365104"/>
            <a:ext cx="6858545" cy="86409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1844804" y="4566319"/>
            <a:ext cx="6615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小心檢視原物料價格走勢及公司經營好壞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615710" y="5381601"/>
            <a:ext cx="6858545" cy="86409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1873404" y="5404334"/>
            <a:ext cx="6615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價格上揚刺激新資源 股東得到好處 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229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原物料投資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666883" y="1605085"/>
            <a:ext cx="4918414" cy="110183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61422" y="192517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展期風險</a:t>
            </a:r>
            <a:r>
              <a:rPr lang="en-US" altLang="zh-TW" sz="2400" dirty="0" smtClean="0">
                <a:solidFill>
                  <a:schemeClr val="bg1"/>
                </a:solidFill>
              </a:rPr>
              <a:t>ROLL RISK</a:t>
            </a:r>
            <a:r>
              <a:rPr lang="zh-TW" altLang="en-US" sz="2400" dirty="0" smtClean="0">
                <a:solidFill>
                  <a:schemeClr val="bg1"/>
                </a:solidFill>
              </a:rPr>
              <a:t>市場研究管理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1422" y="3383047"/>
            <a:ext cx="4918414" cy="110183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713822" y="364839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bg1"/>
                </a:solidFill>
              </a:rPr>
              <a:t>太過依賴商品</a:t>
            </a:r>
            <a:r>
              <a:rPr lang="zh-TW" altLang="en-US" sz="2400" dirty="0" smtClean="0">
                <a:solidFill>
                  <a:schemeClr val="bg1"/>
                </a:solidFill>
              </a:rPr>
              <a:t>價格取線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7893" y="4837473"/>
            <a:ext cx="3672408" cy="139887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4499992" y="5306076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原物料投資是好選擇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3707904" y="2706922"/>
            <a:ext cx="504056" cy="676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形箭號 10"/>
          <p:cNvSpPr/>
          <p:nvPr/>
        </p:nvSpPr>
        <p:spPr>
          <a:xfrm rot="2267975">
            <a:off x="5262712" y="3402813"/>
            <a:ext cx="1762771" cy="1721813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998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/>
              <a:t>第三章　　油井噴發：原油投資</a:t>
            </a:r>
          </a:p>
        </p:txBody>
      </p:sp>
      <p:pic>
        <p:nvPicPr>
          <p:cNvPr id="4" name="圖片 3" descr="2、NYMEX及ICE市场未平仓合约变化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13" y="1628800"/>
            <a:ext cx="7309627" cy="50752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936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990600"/>
          </a:xfrm>
        </p:spPr>
        <p:txBody>
          <a:bodyPr>
            <a:noAutofit/>
          </a:bodyPr>
          <a:lstStyle/>
          <a:p>
            <a:r>
              <a:rPr lang="zh-TW" altLang="zh-TW" sz="3600" b="1" dirty="0"/>
              <a:t>影響當日油價的主要因素介紹</a:t>
            </a:r>
            <a:br>
              <a:rPr lang="zh-TW" altLang="zh-TW" sz="3600" b="1" dirty="0"/>
            </a:br>
            <a:endParaRPr lang="zh-TW" altLang="en-US" sz="36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876800"/>
          </a:xfrm>
        </p:spPr>
        <p:txBody>
          <a:bodyPr/>
          <a:lstStyle/>
          <a:p>
            <a:r>
              <a:rPr lang="en-US" altLang="zh-TW" b="1" dirty="0"/>
              <a:t>NYMEX</a:t>
            </a:r>
            <a:r>
              <a:rPr lang="zh-TW" altLang="zh-TW" b="1" dirty="0"/>
              <a:t>市場</a:t>
            </a:r>
            <a:r>
              <a:rPr lang="en-US" altLang="zh-TW" b="1" dirty="0"/>
              <a:t>WTI</a:t>
            </a:r>
            <a:r>
              <a:rPr lang="zh-TW" altLang="zh-TW" b="1" dirty="0"/>
              <a:t>油價基本面分析</a:t>
            </a:r>
            <a:endParaRPr lang="zh-TW" altLang="zh-TW" dirty="0"/>
          </a:p>
          <a:p>
            <a:endParaRPr lang="en-US" altLang="zh-TW" dirty="0" smtClean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312488811"/>
              </p:ext>
            </p:extLst>
          </p:nvPr>
        </p:nvGraphicFramePr>
        <p:xfrm>
          <a:off x="899592" y="2420888"/>
          <a:ext cx="669674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586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dirty="0" smtClean="0"/>
              <a:t>政治因素緩解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268760"/>
            <a:ext cx="9289032" cy="1152128"/>
          </a:xfrm>
        </p:spPr>
        <p:txBody>
          <a:bodyPr>
            <a:normAutofit fontScale="77500" lnSpcReduction="20000"/>
          </a:bodyPr>
          <a:lstStyle/>
          <a:p>
            <a:r>
              <a:rPr lang="zh-TW" altLang="zh-TW" sz="3600" dirty="0"/>
              <a:t>地緣政治支撐因素消退、美國市場消費疲弱</a:t>
            </a:r>
            <a:endParaRPr lang="zh-TW" altLang="en-US" sz="3600" dirty="0"/>
          </a:p>
          <a:p>
            <a:pPr marL="0" indent="0">
              <a:buNone/>
            </a:pPr>
            <a:r>
              <a:rPr lang="en-US" altLang="zh-TW" sz="3600" dirty="0"/>
              <a:t/>
            </a:r>
            <a:br>
              <a:rPr lang="en-US" altLang="zh-TW" sz="3600" dirty="0"/>
            </a:br>
            <a:endParaRPr lang="zh-TW" altLang="en-US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642617"/>
              </p:ext>
            </p:extLst>
          </p:nvPr>
        </p:nvGraphicFramePr>
        <p:xfrm>
          <a:off x="1115616" y="1916832"/>
          <a:ext cx="7560840" cy="4503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/>
              </a:tblGrid>
              <a:tr h="7805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dirty="0" smtClean="0"/>
                        <a:t>油價高企從歷史上來看對經濟有致命的打擊</a:t>
                      </a:r>
                      <a:endParaRPr lang="en-US" altLang="zh-TW" sz="1800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557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dirty="0" smtClean="0"/>
                        <a:t>歐盟將首當其衝。迫於經濟衰退的壓力</a:t>
                      </a:r>
                      <a:endParaRPr lang="en-US" altLang="zh-TW" sz="1800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318573">
                <a:tc>
                  <a:txBody>
                    <a:bodyPr/>
                    <a:lstStyle/>
                    <a:p>
                      <a:r>
                        <a:rPr lang="zh-TW" altLang="zh-TW" sz="1800" dirty="0" smtClean="0"/>
                        <a:t>法國和美國在今年也將分別面臨大選</a:t>
                      </a:r>
                      <a:endParaRPr lang="zh-TW" altLang="en-US" dirty="0"/>
                    </a:p>
                  </a:txBody>
                  <a:tcPr/>
                </a:tc>
              </a:tr>
              <a:tr h="557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dirty="0" smtClean="0"/>
                        <a:t>中東局勢後期將持續緩和。</a:t>
                      </a:r>
                      <a:endParaRPr lang="en-US" altLang="zh-TW" sz="1800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557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dirty="0" smtClean="0"/>
                        <a:t>伊朗六方核談判也將為伊朗局勢繼續降溫</a:t>
                      </a:r>
                      <a:endParaRPr lang="en-US" altLang="zh-TW" sz="1800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557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dirty="0" smtClean="0"/>
                        <a:t>敘利亞局勢的緩和也將有利於中東局勢整體的放鬆。</a:t>
                      </a:r>
                      <a:endParaRPr lang="en-US" altLang="zh-TW" sz="1800" dirty="0" smtClean="0"/>
                    </a:p>
                    <a:p>
                      <a:endParaRPr lang="en-US" altLang="zh-TW" dirty="0" smtClean="0"/>
                    </a:p>
                  </a:txBody>
                  <a:tcPr/>
                </a:tc>
              </a:tr>
              <a:tr h="796433">
                <a:tc>
                  <a:txBody>
                    <a:bodyPr/>
                    <a:lstStyle/>
                    <a:p>
                      <a:r>
                        <a:rPr lang="zh-TW" altLang="zh-TW" sz="1800" dirty="0" smtClean="0"/>
                        <a:t>前期支撐油價上揚的因素亦將逐步消散</a:t>
                      </a:r>
                      <a:r>
                        <a:rPr lang="en-US" altLang="zh-TW" sz="1800" dirty="0" smtClean="0"/>
                        <a:t>,</a:t>
                      </a:r>
                      <a:r>
                        <a:rPr lang="zh-TW" altLang="zh-TW" sz="1800" dirty="0" smtClean="0"/>
                        <a:t>油市上行動力將逐步衰竭。</a:t>
                      </a:r>
                      <a:r>
                        <a:rPr lang="en-US" altLang="zh-TW" sz="1800" dirty="0" smtClean="0"/>
                        <a:t/>
                      </a:r>
                      <a:br>
                        <a:rPr lang="en-US" altLang="zh-TW" sz="1800" dirty="0" smtClean="0"/>
                      </a:b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243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/>
              <a:t>第四章　　鑽探美元：天然氣發大財</a:t>
            </a: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2403476"/>
              </p:ext>
            </p:extLst>
          </p:nvPr>
        </p:nvGraphicFramePr>
        <p:xfrm>
          <a:off x="457200" y="1484784"/>
          <a:ext cx="8435280" cy="4992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135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美國政府持續採取貨幣寬鬆政策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972816"/>
          </a:xfrm>
        </p:spPr>
        <p:txBody>
          <a:bodyPr>
            <a:normAutofit/>
          </a:bodyPr>
          <a:lstStyle/>
          <a:p>
            <a:r>
              <a:rPr lang="zh-TW" altLang="zh-TW" dirty="0" smtClean="0"/>
              <a:t>國際</a:t>
            </a:r>
            <a:r>
              <a:rPr lang="zh-TW" altLang="zh-TW" dirty="0"/>
              <a:t>原油、黃金等，價格都迅速翻揚。過去一年黃金漲幅，便超過</a:t>
            </a:r>
            <a:r>
              <a:rPr lang="en-US" altLang="zh-TW" dirty="0"/>
              <a:t>20</a:t>
            </a:r>
            <a:r>
              <a:rPr lang="zh-TW" altLang="zh-TW" dirty="0"/>
              <a:t>％。</a:t>
            </a:r>
          </a:p>
          <a:p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326686518"/>
              </p:ext>
            </p:extLst>
          </p:nvPr>
        </p:nvGraphicFramePr>
        <p:xfrm>
          <a:off x="467544" y="2454946"/>
          <a:ext cx="7920880" cy="4403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84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zh-TW" dirty="0"/>
              <a:t>華盛頓團體美國進步</a:t>
            </a:r>
            <a:r>
              <a:rPr lang="zh-TW" altLang="zh-TW" dirty="0" smtClean="0"/>
              <a:t>中心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zh-TW" dirty="0" smtClean="0"/>
              <a:t>「</a:t>
            </a:r>
            <a:r>
              <a:rPr lang="zh-TW" altLang="zh-TW" dirty="0"/>
              <a:t>天然氣：</a:t>
            </a:r>
            <a:r>
              <a:rPr lang="en-US" altLang="zh-TW" dirty="0"/>
              <a:t>21</a:t>
            </a:r>
            <a:r>
              <a:rPr lang="zh-TW" altLang="zh-TW" dirty="0"/>
              <a:t>世紀的橋接燃料</a:t>
            </a:r>
            <a:r>
              <a:rPr lang="zh-TW" altLang="zh-TW" dirty="0" smtClean="0"/>
              <a:t>」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783305557"/>
              </p:ext>
            </p:extLst>
          </p:nvPr>
        </p:nvGraphicFramePr>
        <p:xfrm>
          <a:off x="467544" y="1700808"/>
          <a:ext cx="8280920" cy="5157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015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第五章　</a:t>
            </a:r>
            <a:r>
              <a:rPr lang="zh-TW" altLang="en-US" b="1" dirty="0" smtClean="0"/>
              <a:t>追求</a:t>
            </a:r>
            <a:r>
              <a:rPr lang="zh-TW" altLang="en-US" b="1" dirty="0"/>
              <a:t>黃金：黃金和貴金屬致富術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859009633"/>
              </p:ext>
            </p:extLst>
          </p:nvPr>
        </p:nvGraphicFramePr>
        <p:xfrm>
          <a:off x="-180528" y="1556792"/>
          <a:ext cx="914501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480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600" dirty="0" smtClean="0"/>
              <a:t>資產配置在</a:t>
            </a:r>
            <a:r>
              <a:rPr lang="zh-TW" altLang="en-US" sz="3600" dirty="0"/>
              <a:t>黃金相關商品</a:t>
            </a:r>
            <a:r>
              <a:rPr lang="zh-TW" altLang="en-US" sz="3600" dirty="0" smtClean="0"/>
              <a:t>中</a:t>
            </a:r>
            <a:r>
              <a:rPr lang="en-US" altLang="zh-TW" sz="3600" dirty="0" smtClean="0"/>
              <a:t>-</a:t>
            </a:r>
            <a:br>
              <a:rPr lang="en-US" altLang="zh-TW" sz="3600" dirty="0" smtClean="0"/>
            </a:br>
            <a:r>
              <a:rPr lang="zh-TW" altLang="en-US" sz="3600" dirty="0" smtClean="0"/>
              <a:t>黃金</a:t>
            </a:r>
            <a:r>
              <a:rPr lang="zh-TW" altLang="en-US" sz="3600" dirty="0"/>
              <a:t>因全球利率走低、零利率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650047"/>
              </p:ext>
            </p:extLst>
          </p:nvPr>
        </p:nvGraphicFramePr>
        <p:xfrm>
          <a:off x="1043608" y="2132856"/>
          <a:ext cx="7512496" cy="3863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5856312"/>
              </a:tblGrid>
              <a:tr h="349617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黃金投資種類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說明</a:t>
                      </a:r>
                      <a:endParaRPr lang="zh-TW" altLang="en-US" dirty="0"/>
                    </a:p>
                  </a:txBody>
                  <a:tcPr/>
                </a:tc>
              </a:tr>
              <a:tr h="112069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市金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銀樓買黃金，但比較虛。因為有很多加工，導致買賣價格間的價差很大。</a:t>
                      </a:r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96580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黃金存摺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真正要投資，沒人買市金，而是買條金。但金塊、金磚擺在保險箱不方便，所以發展出黃金存摺。指無實體黃金，存的是現金，存的錢會隨每日黃金波動，沒有擴張信用。</a:t>
                      </a:r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65091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黃金期貨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最近比較熱門的黃金投資方式，但有其擴張信用。黃金期貨有分兩種：第一，美元計價，第二是台幣計價。</a:t>
                      </a:r>
                    </a:p>
                    <a:p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917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u="sng" dirty="0">
                <a:hlinkClick r:id="rId2"/>
              </a:rPr>
              <a:t>黃金</a:t>
            </a:r>
            <a:r>
              <a:rPr lang="zh-TW" altLang="en-US" u="sng" dirty="0" smtClean="0">
                <a:hlinkClick r:id="rId2"/>
              </a:rPr>
              <a:t>投資</a:t>
            </a:r>
            <a:r>
              <a:rPr lang="zh-TW" altLang="en-US" dirty="0" smtClean="0"/>
              <a:t>三大</a:t>
            </a:r>
            <a:r>
              <a:rPr lang="zh-TW" altLang="en-US" dirty="0"/>
              <a:t>優點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5013176"/>
            <a:ext cx="8229600" cy="1324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 smtClean="0"/>
              <a:t>如果</a:t>
            </a:r>
            <a:r>
              <a:rPr lang="zh-TW" altLang="en-US" dirty="0"/>
              <a:t>投資者想進入這個市場，那麼一定要了解黃金的性質、投資特點、供需關係，以及</a:t>
            </a:r>
            <a:r>
              <a:rPr lang="zh-TW" altLang="en-US" u="sng" dirty="0">
                <a:hlinkClick r:id="rId3"/>
              </a:rPr>
              <a:t>黃金價格</a:t>
            </a:r>
            <a:r>
              <a:rPr lang="zh-TW" altLang="en-US" dirty="0"/>
              <a:t>的影響因素和基本的技術分析方法</a:t>
            </a:r>
            <a:r>
              <a:rPr lang="zh-TW" altLang="en-US" dirty="0" smtClean="0"/>
              <a:t>，才能</a:t>
            </a:r>
            <a:r>
              <a:rPr lang="zh-TW" altLang="en-US" dirty="0"/>
              <a:t>正確把握黃金的走勢，進行黃金投資</a:t>
            </a:r>
            <a:r>
              <a:rPr lang="zh-TW" altLang="en-US" dirty="0" smtClean="0"/>
              <a:t>。。</a:t>
            </a:r>
            <a:endParaRPr lang="zh-TW" altLang="en-US" dirty="0"/>
          </a:p>
          <a:p>
            <a:endParaRPr lang="zh-TW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146596"/>
              </p:ext>
            </p:extLst>
          </p:nvPr>
        </p:nvGraphicFramePr>
        <p:xfrm>
          <a:off x="1331640" y="1988840"/>
          <a:ext cx="609600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2783632"/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u="sng" dirty="0" smtClean="0">
                          <a:hlinkClick r:id="rId2"/>
                        </a:rPr>
                        <a:t>黃金投資</a:t>
                      </a:r>
                      <a:r>
                        <a:rPr lang="zh-TW" altLang="en-US" u="sng" dirty="0" smtClean="0"/>
                        <a:t>三大優點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具有不記名、全球流通、免稅三大優點，</a:t>
                      </a:r>
                      <a:endParaRPr lang="en-US" altLang="zh-TW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黃金市場是一個“三公”市場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即公開、公正、公平的市場。</a:t>
                      </a:r>
                      <a:endParaRPr lang="en-US" altLang="zh-TW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黃金作為保值增值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越來越得到印度、中國等新興經濟體公眾的青睞。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51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貴金屬</a:t>
            </a:r>
            <a:r>
              <a:rPr lang="zh-TW" altLang="en-US" sz="3600" dirty="0" smtClean="0"/>
              <a:t>價格進入</a:t>
            </a:r>
            <a:r>
              <a:rPr lang="zh-TW" altLang="en-US" sz="3600" dirty="0"/>
              <a:t>大牛市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8684758"/>
              </p:ext>
            </p:extLst>
          </p:nvPr>
        </p:nvGraphicFramePr>
        <p:xfrm>
          <a:off x="539552" y="1268760"/>
          <a:ext cx="76200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816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第六</a:t>
            </a:r>
            <a:r>
              <a:rPr lang="zh-TW" altLang="en-US" b="1" dirty="0" smtClean="0"/>
              <a:t>章 挖掘</a:t>
            </a:r>
            <a:r>
              <a:rPr lang="zh-TW" altLang="en-US" b="1" dirty="0"/>
              <a:t>財富：讓工業金屬和礦區幫你賺錢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064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第七章　</a:t>
            </a:r>
            <a:r>
              <a:rPr lang="zh-TW" altLang="en-US" b="1" dirty="0" smtClean="0"/>
              <a:t>開心</a:t>
            </a:r>
            <a:r>
              <a:rPr lang="zh-TW" altLang="en-US" b="1" dirty="0"/>
              <a:t>農場：糧食價格上漲的饗宴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b="1" dirty="0"/>
              <a:t>極端氣候影響，糧食、農作物供應不穩定</a:t>
            </a:r>
            <a:endParaRPr lang="zh-TW" altLang="zh-TW" dirty="0"/>
          </a:p>
          <a:p>
            <a:pPr marL="0" indent="0">
              <a:buNone/>
            </a:pPr>
            <a:r>
              <a:rPr lang="en-US" altLang="zh-TW" dirty="0" smtClean="0"/>
              <a:t>1.</a:t>
            </a:r>
            <a:r>
              <a:rPr lang="en-US" altLang="zh-TW" dirty="0"/>
              <a:t> </a:t>
            </a:r>
            <a:r>
              <a:rPr lang="zh-TW" altLang="zh-TW" dirty="0" smtClean="0"/>
              <a:t>俄羅斯</a:t>
            </a:r>
            <a:r>
              <a:rPr lang="zh-TW" altLang="zh-TW" dirty="0"/>
              <a:t>受到旱災與野火侵襲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2.</a:t>
            </a:r>
            <a:r>
              <a:rPr lang="zh-TW" altLang="zh-TW" dirty="0" smtClean="0"/>
              <a:t>印度</a:t>
            </a:r>
            <a:r>
              <a:rPr lang="zh-TW" altLang="zh-TW" dirty="0"/>
              <a:t>、巴基斯坦也遭受洪災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3.</a:t>
            </a:r>
            <a:r>
              <a:rPr lang="zh-TW" altLang="zh-TW" dirty="0" smtClean="0"/>
              <a:t>中國</a:t>
            </a:r>
            <a:r>
              <a:rPr lang="zh-TW" altLang="zh-TW" dirty="0"/>
              <a:t>則是洪、旱災都碰上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4.</a:t>
            </a:r>
            <a:r>
              <a:rPr lang="zh-TW" altLang="zh-TW" dirty="0" smtClean="0"/>
              <a:t>幾個</a:t>
            </a:r>
            <a:r>
              <a:rPr lang="zh-TW" altLang="zh-TW" dirty="0"/>
              <a:t>世界產棉大國受到極端氣候的影響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   </a:t>
            </a:r>
          </a:p>
          <a:p>
            <a:pPr marL="0" indent="0">
              <a:buNone/>
            </a:pPr>
            <a:r>
              <a:rPr lang="en-US" altLang="zh-TW" dirty="0"/>
              <a:t> </a:t>
            </a:r>
            <a:r>
              <a:rPr lang="en-US" altLang="zh-TW" dirty="0" smtClean="0"/>
              <a:t>              </a:t>
            </a:r>
            <a:r>
              <a:rPr lang="zh-TW" altLang="zh-TW" dirty="0" smtClean="0"/>
              <a:t>棉花</a:t>
            </a:r>
            <a:r>
              <a:rPr lang="zh-TW" altLang="zh-TW" dirty="0"/>
              <a:t>產量大減，也推動棉花價格攀上百年來新高。</a:t>
            </a:r>
          </a:p>
          <a:p>
            <a:pPr marL="0" indent="0">
              <a:buNone/>
            </a:pPr>
            <a:r>
              <a:rPr lang="en-US" altLang="zh-TW" dirty="0" smtClean="0"/>
              <a:t>               </a:t>
            </a:r>
            <a:r>
              <a:rPr lang="zh-TW" altLang="zh-TW" dirty="0" smtClean="0"/>
              <a:t>棉花</a:t>
            </a:r>
            <a:r>
              <a:rPr lang="zh-TW" altLang="zh-TW" dirty="0"/>
              <a:t>期貨還有繼續上漲的</a:t>
            </a:r>
            <a:r>
              <a:rPr lang="zh-TW" altLang="zh-TW" dirty="0" smtClean="0"/>
              <a:t>空間。</a:t>
            </a:r>
            <a:endParaRPr lang="en-US" altLang="zh-TW" dirty="0" smtClean="0"/>
          </a:p>
          <a:p>
            <a:endParaRPr lang="en-US" altLang="zh-TW" dirty="0"/>
          </a:p>
          <a:p>
            <a:pPr marL="0" indent="0">
              <a:buNone/>
            </a:pPr>
            <a:r>
              <a:rPr lang="en-US" altLang="zh-TW" dirty="0"/>
              <a:t>     </a:t>
            </a:r>
            <a:r>
              <a:rPr lang="en-US" altLang="zh-TW" dirty="0" smtClean="0"/>
              <a:t>          </a:t>
            </a:r>
            <a:r>
              <a:rPr lang="zh-TW" altLang="zh-TW" dirty="0" smtClean="0"/>
              <a:t>至於</a:t>
            </a:r>
            <a:r>
              <a:rPr lang="zh-TW" altLang="zh-TW" dirty="0"/>
              <a:t>玉米、小麥與大豆等糧食農作物產量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/>
              <a:t> </a:t>
            </a:r>
            <a:r>
              <a:rPr lang="en-US" altLang="zh-TW" dirty="0" smtClean="0"/>
              <a:t>              </a:t>
            </a:r>
            <a:r>
              <a:rPr lang="zh-TW" altLang="zh-TW" dirty="0" smtClean="0"/>
              <a:t>也</a:t>
            </a:r>
            <a:r>
              <a:rPr lang="zh-TW" altLang="zh-TW" dirty="0"/>
              <a:t>受到極端氣候的影響而</a:t>
            </a:r>
            <a:r>
              <a:rPr lang="zh-TW" altLang="zh-TW" dirty="0" smtClean="0"/>
              <a:t>短少</a:t>
            </a:r>
            <a:r>
              <a:rPr lang="zh-TW" altLang="zh-TW" dirty="0"/>
              <a:t>。</a:t>
            </a:r>
            <a:endParaRPr lang="en-US" altLang="zh-TW" dirty="0"/>
          </a:p>
          <a:p>
            <a:pPr marL="0" indent="0">
              <a:buNone/>
            </a:pPr>
            <a:endParaRPr lang="en-US" altLang="zh-TW" dirty="0" smtClean="0"/>
          </a:p>
        </p:txBody>
      </p:sp>
      <p:sp>
        <p:nvSpPr>
          <p:cNvPr id="7" name="向右箭號 6"/>
          <p:cNvSpPr/>
          <p:nvPr/>
        </p:nvSpPr>
        <p:spPr>
          <a:xfrm>
            <a:off x="418531" y="4372967"/>
            <a:ext cx="1224136" cy="6877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右箭號 7"/>
          <p:cNvSpPr/>
          <p:nvPr/>
        </p:nvSpPr>
        <p:spPr>
          <a:xfrm>
            <a:off x="418531" y="5676884"/>
            <a:ext cx="1224136" cy="6877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411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/>
              <a:t>全球經濟走勢</a:t>
            </a:r>
            <a:endParaRPr lang="zh-TW" altLang="en-US" sz="3600" dirty="0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36035260"/>
              </p:ext>
            </p:extLst>
          </p:nvPr>
        </p:nvGraphicFramePr>
        <p:xfrm>
          <a:off x="179512" y="1268760"/>
          <a:ext cx="8712968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194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第八章　　早餐外帶：食品的投資機會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5651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第九章　　食前方丈：穀物的投資機會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7516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第十章 「大」商機：大宗物資的投資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846792811"/>
              </p:ext>
            </p:extLst>
          </p:nvPr>
        </p:nvGraphicFramePr>
        <p:xfrm>
          <a:off x="395536" y="1484784"/>
          <a:ext cx="864096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409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9155360" cy="990600"/>
          </a:xfrm>
        </p:spPr>
        <p:txBody>
          <a:bodyPr>
            <a:normAutofit fontScale="90000"/>
          </a:bodyPr>
          <a:lstStyle/>
          <a:p>
            <a:r>
              <a:rPr lang="zh-TW" altLang="en-US" b="1" dirty="0"/>
              <a:t>第十一章 投資原物料：為什麼該投資原物料？</a:t>
            </a:r>
            <a:r>
              <a:rPr lang="en-US" altLang="zh-TW" b="1" dirty="0"/>
              <a:t/>
            </a:r>
            <a:br>
              <a:rPr lang="en-US" altLang="zh-TW" b="1" dirty="0"/>
            </a:br>
            <a:endParaRPr lang="zh-TW" altLang="en-US" b="1" dirty="0"/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623839656"/>
              </p:ext>
            </p:extLst>
          </p:nvPr>
        </p:nvGraphicFramePr>
        <p:xfrm>
          <a:off x="683568" y="1340768"/>
          <a:ext cx="7668344" cy="5072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529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新興市場持續成長，原物料需求隨之成長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205064"/>
          </a:xfrm>
        </p:spPr>
        <p:txBody>
          <a:bodyPr/>
          <a:lstStyle/>
          <a:p>
            <a:r>
              <a:rPr lang="zh-TW" altLang="zh-TW" dirty="0" smtClean="0"/>
              <a:t>全球</a:t>
            </a:r>
            <a:r>
              <a:rPr lang="zh-TW" altLang="zh-TW" dirty="0"/>
              <a:t>每日的原油需求量也較前年同期增長了</a:t>
            </a:r>
            <a:r>
              <a:rPr lang="en-US" altLang="zh-TW" dirty="0"/>
              <a:t>330</a:t>
            </a:r>
            <a:r>
              <a:rPr lang="zh-TW" altLang="zh-TW" dirty="0"/>
              <a:t>萬桶</a:t>
            </a:r>
            <a:r>
              <a:rPr lang="zh-TW" altLang="zh-TW" dirty="0" smtClean="0"/>
              <a:t>。</a:t>
            </a:r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862669971"/>
              </p:ext>
            </p:extLst>
          </p:nvPr>
        </p:nvGraphicFramePr>
        <p:xfrm>
          <a:off x="-396552" y="1556792"/>
          <a:ext cx="9289032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892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原物料投資潛力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6566101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77342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卡都刷爆了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7351748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群組 4"/>
          <p:cNvGrpSpPr/>
          <p:nvPr/>
        </p:nvGrpSpPr>
        <p:grpSpPr>
          <a:xfrm>
            <a:off x="5148064" y="3573016"/>
            <a:ext cx="2015528" cy="1083617"/>
            <a:chOff x="5350124" y="3429548"/>
            <a:chExt cx="2015528" cy="1083617"/>
          </a:xfrm>
        </p:grpSpPr>
        <p:sp>
          <p:nvSpPr>
            <p:cNvPr id="6" name="矩形 5"/>
            <p:cNvSpPr/>
            <p:nvPr/>
          </p:nvSpPr>
          <p:spPr>
            <a:xfrm>
              <a:off x="5350124" y="3429548"/>
              <a:ext cx="2015528" cy="108361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矩形 6"/>
            <p:cNvSpPr/>
            <p:nvPr/>
          </p:nvSpPr>
          <p:spPr>
            <a:xfrm>
              <a:off x="5350124" y="3429548"/>
              <a:ext cx="2015528" cy="10836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dirty="0" smtClean="0"/>
                <a:t>阿根廷</a:t>
              </a:r>
              <a:endParaRPr lang="en-US" altLang="zh-TW" sz="2400" dirty="0" smtClean="0"/>
            </a:p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dirty="0" smtClean="0"/>
                <a:t>貨幣</a:t>
              </a:r>
              <a:r>
                <a:rPr lang="zh-TW" altLang="en-US" sz="2400" dirty="0"/>
                <a:t>匯率暴跌</a:t>
              </a:r>
              <a:endParaRPr lang="zh-TW" altLang="en-US" sz="2400" kern="1200" dirty="0"/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2490980" y="1687196"/>
            <a:ext cx="1571245" cy="1806029"/>
            <a:chOff x="3731199" y="2427"/>
            <a:chExt cx="1571245" cy="1806029"/>
          </a:xfrm>
        </p:grpSpPr>
        <p:sp>
          <p:nvSpPr>
            <p:cNvPr id="9" name="六邊形 8"/>
            <p:cNvSpPr/>
            <p:nvPr/>
          </p:nvSpPr>
          <p:spPr>
            <a:xfrm rot="5400000">
              <a:off x="3613807" y="119819"/>
              <a:ext cx="1806029" cy="1571245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六邊形 4"/>
            <p:cNvSpPr/>
            <p:nvPr/>
          </p:nvSpPr>
          <p:spPr>
            <a:xfrm>
              <a:off x="3976051" y="283868"/>
              <a:ext cx="1081541" cy="12431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kern="1200" dirty="0" smtClean="0"/>
                <a:t>債務槓桿化</a:t>
              </a:r>
              <a:endParaRPr lang="zh-TW" altLang="en-US" sz="2400" kern="1200" dirty="0"/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2271584" y="5157192"/>
            <a:ext cx="1810672" cy="1005929"/>
            <a:chOff x="1097012" y="2111674"/>
            <a:chExt cx="1810672" cy="1005929"/>
          </a:xfrm>
        </p:grpSpPr>
        <p:sp>
          <p:nvSpPr>
            <p:cNvPr id="12" name="矩形 11"/>
            <p:cNvSpPr/>
            <p:nvPr/>
          </p:nvSpPr>
          <p:spPr>
            <a:xfrm>
              <a:off x="1097012" y="2111674"/>
              <a:ext cx="1810672" cy="100592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矩形 12"/>
            <p:cNvSpPr/>
            <p:nvPr/>
          </p:nvSpPr>
          <p:spPr>
            <a:xfrm>
              <a:off x="1097012" y="2111674"/>
              <a:ext cx="1810672" cy="10059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kern="1200" dirty="0" smtClean="0"/>
                <a:t>拖累</a:t>
              </a:r>
              <a:r>
                <a:rPr lang="en-US" altLang="zh-TW" sz="2400" kern="1200" dirty="0" smtClean="0"/>
                <a:t>GDP</a:t>
              </a:r>
            </a:p>
            <a:p>
              <a:pPr lvl="0" algn="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kern="1200" dirty="0" smtClean="0"/>
                <a:t>成長</a:t>
              </a:r>
              <a:endParaRPr lang="zh-TW" altLang="en-US" sz="24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794412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亞洲崛起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0906857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9899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低買高賣</a:t>
            </a:r>
            <a:endParaRPr lang="zh-TW" altLang="en-US" dirty="0"/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580165493"/>
              </p:ext>
            </p:extLst>
          </p:nvPr>
        </p:nvGraphicFramePr>
        <p:xfrm>
          <a:off x="1043608" y="1412776"/>
          <a:ext cx="7152456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60638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美元貶值與中國興盛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52065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71088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投資人原物料分散投資組合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9927255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08349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692696"/>
            <a:ext cx="8229600" cy="990600"/>
          </a:xfrm>
        </p:spPr>
        <p:txBody>
          <a:bodyPr/>
          <a:lstStyle/>
          <a:p>
            <a:r>
              <a:rPr lang="zh-TW" altLang="en-US" dirty="0" smtClean="0"/>
              <a:t>遍地財寶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705643"/>
              </p:ext>
            </p:extLst>
          </p:nvPr>
        </p:nvGraphicFramePr>
        <p:xfrm>
          <a:off x="899592" y="476672"/>
          <a:ext cx="9073008" cy="6237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橢圓 6"/>
          <p:cNvSpPr/>
          <p:nvPr/>
        </p:nvSpPr>
        <p:spPr>
          <a:xfrm>
            <a:off x="5580112" y="4520908"/>
            <a:ext cx="2232248" cy="2304256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5940152" y="5072871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</a:rPr>
              <a:t>分享亞洲經濟大爆發帶來財富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1183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/>
              <a:t>組員評論、心得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 smtClean="0"/>
              <a:t>高孟汶</a:t>
            </a:r>
            <a:r>
              <a:rPr lang="en-US" altLang="zh-TW" dirty="0" smtClean="0"/>
              <a:t>:13</a:t>
            </a:r>
            <a:r>
              <a:rPr lang="zh-TW" altLang="en-US" dirty="0" smtClean="0"/>
              <a:t>號</a:t>
            </a:r>
            <a:endParaRPr lang="en-US" altLang="zh-TW" dirty="0" smtClean="0"/>
          </a:p>
          <a:p>
            <a:r>
              <a:rPr lang="zh-TW" altLang="en-US" dirty="0" smtClean="0"/>
              <a:t>原物</a:t>
            </a:r>
            <a:r>
              <a:rPr lang="zh-TW" altLang="en-US" dirty="0"/>
              <a:t>料絕非虛無縹緲，它早就在你的日常生活中占有一席之地。你早上提神醒腦喝的咖啡、你開車上路靠的是汽油，這些都是原物料</a:t>
            </a:r>
            <a:r>
              <a:rPr lang="zh-TW" altLang="en-US" dirty="0" smtClean="0"/>
              <a:t>。但是，我們對於</a:t>
            </a:r>
            <a:r>
              <a:rPr lang="zh-TW" altLang="en-US" dirty="0"/>
              <a:t>原物料投資組合大都還懵懵懂懂</a:t>
            </a:r>
            <a:r>
              <a:rPr lang="zh-TW" altLang="en-US" dirty="0" smtClean="0"/>
              <a:t>。從本書讓我澄清</a:t>
            </a:r>
            <a:r>
              <a:rPr lang="zh-TW" altLang="en-US" dirty="0"/>
              <a:t>關於原物料交易的種種偏見和迷思</a:t>
            </a:r>
            <a:r>
              <a:rPr lang="zh-TW" altLang="en-US" dirty="0" smtClean="0"/>
              <a:t>，每</a:t>
            </a:r>
            <a:r>
              <a:rPr lang="zh-TW" altLang="en-US" dirty="0"/>
              <a:t>一個投資組合都應該將原物料包括在內；如果不包括原物料在內</a:t>
            </a:r>
            <a:r>
              <a:rPr lang="zh-TW" altLang="en-US" dirty="0" smtClean="0"/>
              <a:t>，投資組合</a:t>
            </a:r>
            <a:r>
              <a:rPr lang="zh-TW" altLang="en-US" dirty="0"/>
              <a:t>就危險了</a:t>
            </a:r>
            <a:r>
              <a:rPr lang="zh-TW" altLang="en-US" dirty="0" smtClean="0"/>
              <a:t>！從本書我掃除</a:t>
            </a:r>
            <a:r>
              <a:rPr lang="zh-TW" altLang="en-US" dirty="0"/>
              <a:t>對原物料交易的偏見</a:t>
            </a:r>
            <a:r>
              <a:rPr lang="zh-TW" altLang="en-US" dirty="0" smtClean="0"/>
              <a:t>，看見</a:t>
            </a:r>
            <a:r>
              <a:rPr lang="zh-TW" altLang="en-US" dirty="0"/>
              <a:t>它的真實面目。這是未來十年最棒的投資資產</a:t>
            </a:r>
            <a:r>
              <a:rPr lang="zh-TW" altLang="en-US" dirty="0" smtClean="0"/>
              <a:t>。假如能夠</a:t>
            </a:r>
            <a:r>
              <a:rPr lang="zh-TW" altLang="en-US" dirty="0"/>
              <a:t>再充實一些原物料的知識，更瞭解這個市場，也就能夠更加明白整個經濟趨勢和我們賴以維生的這個世界，那就再好不過了！原物料市場提供我們的，不只是一個有趣的投資領域，同時也是一扇窗口，引領我們更深入瞭解投資世界，幫助我們成為更厲害的投資人，這不只限於原物料方面，舉凡股票、債券、房地產、外匯和新興市場等投資，都包括在內。</a:t>
            </a:r>
            <a:br>
              <a:rPr lang="zh-TW" altLang="en-US" dirty="0"/>
            </a:br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413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/>
              <a:t>組員評論、心得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zh-TW" altLang="zh-TW" b="1" dirty="0"/>
              <a:t>劉彥斈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5127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/>
              <a:t>組員評論、心得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zh-TW" altLang="zh-TW" b="1" dirty="0"/>
              <a:t>蔡翔安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3770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/>
              <a:t>組員評論、心得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b="1" dirty="0"/>
              <a:t>汪翊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9359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資料來源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TW" dirty="0" smtClean="0"/>
              <a:t>1.</a:t>
            </a:r>
            <a:r>
              <a:rPr lang="zh-TW" altLang="en-US" dirty="0" smtClean="0"/>
              <a:t>經濟日報</a:t>
            </a:r>
            <a:r>
              <a:rPr lang="zh-TW" altLang="en-US" dirty="0"/>
              <a:t>專欄</a:t>
            </a:r>
            <a:r>
              <a:rPr lang="en-US" altLang="zh-TW" dirty="0"/>
              <a:t>(7/15)</a:t>
            </a:r>
            <a:r>
              <a:rPr lang="zh-TW" altLang="en-US" dirty="0"/>
              <a:t>原物料太熱 股市拉警報</a:t>
            </a:r>
            <a:r>
              <a:rPr lang="en-US" altLang="zh-TW" dirty="0" smtClean="0">
                <a:hlinkClick r:id="rId2"/>
              </a:rPr>
              <a:t>http</a:t>
            </a:r>
            <a:r>
              <a:rPr lang="en-US" altLang="zh-TW" dirty="0">
                <a:hlinkClick r:id="rId2"/>
              </a:rPr>
              <a:t>://</a:t>
            </a:r>
            <a:r>
              <a:rPr lang="en-US" altLang="zh-TW" dirty="0" smtClean="0">
                <a:hlinkClick r:id="rId2"/>
              </a:rPr>
              <a:t>www.wretch.cc/blog/SmartMoney/33149800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2.2012</a:t>
            </a:r>
            <a:r>
              <a:rPr lang="zh-TW" altLang="zh-TW" dirty="0"/>
              <a:t>年</a:t>
            </a:r>
            <a:r>
              <a:rPr lang="en-US" altLang="zh-TW" dirty="0"/>
              <a:t>2</a:t>
            </a:r>
            <a:r>
              <a:rPr lang="zh-TW" altLang="zh-TW" dirty="0"/>
              <a:t>季度原油投資策略</a:t>
            </a:r>
            <a:r>
              <a:rPr lang="en-US" altLang="zh-TW" dirty="0"/>
              <a:t>:</a:t>
            </a:r>
            <a:r>
              <a:rPr lang="zh-TW" altLang="zh-TW" dirty="0"/>
              <a:t>消費不旺局勢緩和</a:t>
            </a:r>
            <a:r>
              <a:rPr lang="en-US" altLang="zh-TW" dirty="0"/>
              <a:t>,2</a:t>
            </a:r>
            <a:r>
              <a:rPr lang="zh-TW" altLang="zh-TW" dirty="0"/>
              <a:t>季度油市整體偏</a:t>
            </a:r>
            <a:r>
              <a:rPr lang="zh-TW" altLang="zh-TW" dirty="0" smtClean="0"/>
              <a:t>弱</a:t>
            </a:r>
            <a:r>
              <a:rPr lang="en-US" altLang="zh-TW" dirty="0" smtClean="0">
                <a:hlinkClick r:id="rId3"/>
              </a:rPr>
              <a:t>http</a:t>
            </a:r>
            <a:r>
              <a:rPr lang="en-US" altLang="zh-TW" dirty="0">
                <a:hlinkClick r:id="rId3"/>
              </a:rPr>
              <a:t>://www.sina.com.cn</a:t>
            </a:r>
            <a:r>
              <a:rPr lang="en-US" altLang="zh-TW" dirty="0"/>
              <a:t>  2012</a:t>
            </a:r>
            <a:r>
              <a:rPr lang="zh-TW" altLang="zh-TW" dirty="0"/>
              <a:t>年</a:t>
            </a:r>
            <a:r>
              <a:rPr lang="en-US" altLang="zh-TW" dirty="0"/>
              <a:t>04</a:t>
            </a:r>
            <a:r>
              <a:rPr lang="zh-TW" altLang="zh-TW" dirty="0"/>
              <a:t>月</a:t>
            </a:r>
            <a:r>
              <a:rPr lang="en-US" altLang="zh-TW" dirty="0" smtClean="0"/>
              <a:t>0</a:t>
            </a:r>
            <a:r>
              <a:rPr lang="zh-TW" altLang="zh-TW" dirty="0" smtClean="0"/>
              <a:t>日</a:t>
            </a:r>
            <a:r>
              <a:rPr lang="en-US" altLang="zh-TW" dirty="0"/>
              <a:t> 05:00  </a:t>
            </a:r>
            <a:r>
              <a:rPr lang="zh-TW" altLang="zh-TW" dirty="0"/>
              <a:t>新浪財經</a:t>
            </a:r>
            <a:r>
              <a:rPr lang="en-US" altLang="zh-TW" dirty="0" err="1">
                <a:hlinkClick r:id="rId4"/>
              </a:rPr>
              <a:t>微博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en-US" altLang="zh-TW" dirty="0" smtClean="0"/>
              <a:t>3.</a:t>
            </a:r>
            <a:r>
              <a:rPr lang="zh-TW" altLang="en-US" dirty="0" smtClean="0"/>
              <a:t>工業技術研究院</a:t>
            </a:r>
            <a:r>
              <a:rPr lang="en-US" altLang="zh-TW" dirty="0">
                <a:hlinkClick r:id="rId5"/>
              </a:rPr>
              <a:t>http://</a:t>
            </a:r>
            <a:r>
              <a:rPr lang="en-US" altLang="zh-TW" dirty="0" smtClean="0">
                <a:hlinkClick r:id="rId5"/>
              </a:rPr>
              <a:t>www.itri.org.tw/chi/publication/219-Trend_3.asp</a:t>
            </a:r>
            <a:r>
              <a:rPr lang="zh-TW" altLang="en-US" dirty="0" smtClean="0"/>
              <a:t>天然氣改變能源地圖</a:t>
            </a:r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7078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清晰度">
  <a:themeElements>
    <a:clrScheme name="清晰度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清晰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1518</TotalTime>
  <Words>2239</Words>
  <Application>Microsoft Office PowerPoint</Application>
  <PresentationFormat>如螢幕大小 (4:3)</PresentationFormat>
  <Paragraphs>294</Paragraphs>
  <Slides>44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44</vt:i4>
      </vt:variant>
    </vt:vector>
  </HeadingPairs>
  <TitlesOfParts>
    <vt:vector size="45" baseType="lpstr">
      <vt:lpstr>清晰度</vt:lpstr>
      <vt:lpstr>第八組-書名-原物料投資一本通</vt:lpstr>
      <vt:lpstr>目錄-負責部分</vt:lpstr>
      <vt:lpstr>推薦序</vt:lpstr>
      <vt:lpstr>＜作者簡介＞ 約翰‧史帝文生（John Stephenson） </vt:lpstr>
      <vt:lpstr>前言:下一個大多頭市場- 原物料已經成為唯一值得投資的市場</vt:lpstr>
      <vt:lpstr>第一章:談談原物料-投資原物料最精明</vt:lpstr>
      <vt:lpstr>第二章　　出發：企業或原物料？</vt:lpstr>
      <vt:lpstr>企業或原物料?</vt:lpstr>
      <vt:lpstr>原物料指數</vt:lpstr>
      <vt:lpstr>商品指數預期</vt:lpstr>
      <vt:lpstr>價格曲線型態</vt:lpstr>
      <vt:lpstr>管理期貨操作</vt:lpstr>
      <vt:lpstr>企業人</vt:lpstr>
      <vt:lpstr>原物料投資</vt:lpstr>
      <vt:lpstr>第三章　　油井噴發：原油投資</vt:lpstr>
      <vt:lpstr>影響當日油價的主要因素介紹 </vt:lpstr>
      <vt:lpstr>政治因素緩解 </vt:lpstr>
      <vt:lpstr>第四章　　鑽探美元：天然氣發大財</vt:lpstr>
      <vt:lpstr>美國政府持續採取貨幣寬鬆政策</vt:lpstr>
      <vt:lpstr>華盛頓團體美國進步中心 「天然氣：21世紀的橋接燃料」 </vt:lpstr>
      <vt:lpstr>第五章　追求黃金：黃金和貴金屬致富術</vt:lpstr>
      <vt:lpstr>資產配置在黃金相關商品中- 黃金因全球利率走低、零利率</vt:lpstr>
      <vt:lpstr>黃金投資三大優點</vt:lpstr>
      <vt:lpstr>貴金屬價格進入大牛市</vt:lpstr>
      <vt:lpstr>第六章 挖掘財富：讓工業金屬和礦區幫你賺錢</vt:lpstr>
      <vt:lpstr>第七章　開心農場：糧食價格上漲的饗宴</vt:lpstr>
      <vt:lpstr>全球經濟走勢</vt:lpstr>
      <vt:lpstr>第八章　　早餐外帶：食品的投資機會</vt:lpstr>
      <vt:lpstr>第九章　　食前方丈：穀物的投資機會</vt:lpstr>
      <vt:lpstr>第十章 「大」商機：大宗物資的投資</vt:lpstr>
      <vt:lpstr>第十一章 投資原物料：為什麼該投資原物料？ </vt:lpstr>
      <vt:lpstr>新興市場持續成長，原物料需求隨之成長 </vt:lpstr>
      <vt:lpstr>原物料投資潛力</vt:lpstr>
      <vt:lpstr>卡都刷爆了</vt:lpstr>
      <vt:lpstr>亞洲崛起</vt:lpstr>
      <vt:lpstr>低買高賣</vt:lpstr>
      <vt:lpstr>美元貶值與中國興盛</vt:lpstr>
      <vt:lpstr>投資人原物料分散投資組合</vt:lpstr>
      <vt:lpstr>遍地財寶</vt:lpstr>
      <vt:lpstr>組員評論、心得</vt:lpstr>
      <vt:lpstr>組員評論、心得</vt:lpstr>
      <vt:lpstr>組員評論、心得</vt:lpstr>
      <vt:lpstr>組員評論、心得</vt:lpstr>
      <vt:lpstr>資料來源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第八組:原物料投資一本通</dc:title>
  <dc:creator>aa</dc:creator>
  <cp:lastModifiedBy>user</cp:lastModifiedBy>
  <cp:revision>36</cp:revision>
  <dcterms:created xsi:type="dcterms:W3CDTF">2012-04-24T08:00:47Z</dcterms:created>
  <dcterms:modified xsi:type="dcterms:W3CDTF">2012-06-01T09:24:01Z</dcterms:modified>
</cp:coreProperties>
</file>