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58" r:id="rId3"/>
    <p:sldId id="259" r:id="rId4"/>
    <p:sldId id="260" r:id="rId5"/>
    <p:sldId id="257" r:id="rId6"/>
    <p:sldId id="261" r:id="rId7"/>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1476" y="-102"/>
      </p:cViewPr>
      <p:guideLst>
        <p:guide orient="horz" pos="2160"/>
        <p:guide pos="2880"/>
      </p:guideLst>
    </p:cSldViewPr>
  </p:slideViewPr>
  <p:notesTextViewPr>
    <p:cViewPr>
      <p:scale>
        <a:sx n="1" d="1"/>
        <a:sy n="1" d="1"/>
      </p:scale>
      <p:origin x="0" y="15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C82FE0A-2D91-48B2-A1BA-67A267E7F9F9}" type="datetimeFigureOut">
              <a:rPr lang="zh-TW" altLang="en-US" smtClean="0"/>
              <a:t>2014/5/18</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8488598-B668-4441-949C-9E9EF7C516E9}" type="slidenum">
              <a:rPr lang="zh-TW" altLang="en-US" smtClean="0"/>
              <a:t>‹#›</a:t>
            </a:fld>
            <a:endParaRPr lang="zh-TW" altLang="en-US"/>
          </a:p>
        </p:txBody>
      </p:sp>
    </p:spTree>
    <p:extLst>
      <p:ext uri="{BB962C8B-B14F-4D97-AF65-F5344CB8AC3E}">
        <p14:creationId xmlns:p14="http://schemas.microsoft.com/office/powerpoint/2010/main" val="19110672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遇到障礙物時，因電動車附有迴避障礙物的功能且又是人工智慧，因此反應上比人腦來的反應快，而進而縮短反應時間。</a:t>
            </a:r>
          </a:p>
          <a:p>
            <a:r>
              <a:rPr lang="zh-TW" altLang="en-US" dirty="0" smtClean="0"/>
              <a:t>當上山爬坡時，因為是太陽能源發電，故不會像一般自行車須靠人力踩踏板而感到疲累，是非常有效率的，以至於速度較快。</a:t>
            </a:r>
          </a:p>
          <a:p>
            <a:r>
              <a:rPr lang="zh-TW" altLang="en-US" dirty="0" smtClean="0"/>
              <a:t>在平地時因為太陽能所供給的能源大於人力，所以在速度上自然比一般自行車還要來的快。</a:t>
            </a:r>
          </a:p>
          <a:p>
            <a:endParaRPr lang="zh-TW" altLang="en-US" dirty="0"/>
          </a:p>
        </p:txBody>
      </p:sp>
      <p:sp>
        <p:nvSpPr>
          <p:cNvPr id="4" name="投影片編號版面配置區 3"/>
          <p:cNvSpPr>
            <a:spLocks noGrp="1"/>
          </p:cNvSpPr>
          <p:nvPr>
            <p:ph type="sldNum" sz="quarter" idx="10"/>
          </p:nvPr>
        </p:nvSpPr>
        <p:spPr/>
        <p:txBody>
          <a:bodyPr/>
          <a:lstStyle/>
          <a:p>
            <a:fld id="{58488598-B668-4441-949C-9E9EF7C516E9}" type="slidenum">
              <a:rPr lang="zh-TW" altLang="en-US" smtClean="0"/>
              <a:t>1</a:t>
            </a:fld>
            <a:endParaRPr lang="zh-TW" altLang="en-US"/>
          </a:p>
        </p:txBody>
      </p:sp>
    </p:spTree>
    <p:extLst>
      <p:ext uri="{BB962C8B-B14F-4D97-AF65-F5344CB8AC3E}">
        <p14:creationId xmlns:p14="http://schemas.microsoft.com/office/powerpoint/2010/main" val="42077598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太陽能板</a:t>
            </a:r>
          </a:p>
          <a:p>
            <a:r>
              <a:rPr lang="zh-TW" altLang="en-US" dirty="0" smtClean="0"/>
              <a:t>無環境汙染、噪音汙染，且容易駕駛簡化了操作起來的複 雜性，大大提升了保養電動車的便利性。</a:t>
            </a:r>
          </a:p>
          <a:p>
            <a:endParaRPr lang="zh-TW" altLang="en-US" dirty="0" smtClean="0"/>
          </a:p>
          <a:p>
            <a:r>
              <a:rPr lang="zh-TW" altLang="en-US" dirty="0" smtClean="0"/>
              <a:t>觸控版面</a:t>
            </a:r>
          </a:p>
          <a:p>
            <a:r>
              <a:rPr lang="zh-TW" altLang="en-US" dirty="0" smtClean="0"/>
              <a:t>使用此模式可以進而增加人對機器的互動，優勢較為人性化，並且減少因按鈕而浪費版面的空間。</a:t>
            </a:r>
          </a:p>
          <a:p>
            <a:endParaRPr lang="zh-TW" altLang="en-US" dirty="0"/>
          </a:p>
        </p:txBody>
      </p:sp>
      <p:sp>
        <p:nvSpPr>
          <p:cNvPr id="4" name="投影片編號版面配置區 3"/>
          <p:cNvSpPr>
            <a:spLocks noGrp="1"/>
          </p:cNvSpPr>
          <p:nvPr>
            <p:ph type="sldNum" sz="quarter" idx="10"/>
          </p:nvPr>
        </p:nvSpPr>
        <p:spPr/>
        <p:txBody>
          <a:bodyPr/>
          <a:lstStyle/>
          <a:p>
            <a:fld id="{58488598-B668-4441-949C-9E9EF7C516E9}" type="slidenum">
              <a:rPr lang="zh-TW" altLang="en-US" smtClean="0"/>
              <a:t>2</a:t>
            </a:fld>
            <a:endParaRPr lang="zh-TW" altLang="en-US"/>
          </a:p>
        </p:txBody>
      </p:sp>
    </p:spTree>
    <p:extLst>
      <p:ext uri="{BB962C8B-B14F-4D97-AF65-F5344CB8AC3E}">
        <p14:creationId xmlns:p14="http://schemas.microsoft.com/office/powerpoint/2010/main" val="40348318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在車座兩端設立安全氣囊並且在緊急危難發生時自動噴出安全帶以固定使用者以防使用者摔出車外。</a:t>
            </a:r>
          </a:p>
          <a:p>
            <a:r>
              <a:rPr lang="zh-TW" altLang="en-US" smtClean="0"/>
              <a:t>謹慎考慮太陽能板所輸入以及輸出的功率以及電量的最高限制來自動斷電，並讓車殼使用絕緣體來保護使用者以防止觸電。</a:t>
            </a:r>
          </a:p>
          <a:p>
            <a:endParaRPr lang="zh-TW" altLang="en-US"/>
          </a:p>
        </p:txBody>
      </p:sp>
      <p:sp>
        <p:nvSpPr>
          <p:cNvPr id="4" name="投影片編號版面配置區 3"/>
          <p:cNvSpPr>
            <a:spLocks noGrp="1"/>
          </p:cNvSpPr>
          <p:nvPr>
            <p:ph type="sldNum" sz="quarter" idx="10"/>
          </p:nvPr>
        </p:nvSpPr>
        <p:spPr/>
        <p:txBody>
          <a:bodyPr/>
          <a:lstStyle/>
          <a:p>
            <a:fld id="{58488598-B668-4441-949C-9E9EF7C516E9}" type="slidenum">
              <a:rPr lang="zh-TW" altLang="en-US" smtClean="0"/>
              <a:t>3</a:t>
            </a:fld>
            <a:endParaRPr lang="zh-TW" altLang="en-US"/>
          </a:p>
        </p:txBody>
      </p:sp>
    </p:spTree>
    <p:extLst>
      <p:ext uri="{BB962C8B-B14F-4D97-AF65-F5344CB8AC3E}">
        <p14:creationId xmlns:p14="http://schemas.microsoft.com/office/powerpoint/2010/main" val="37405806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EFD5814B-657F-46B8-AC0E-012B5D259B64}" type="datetimeFigureOut">
              <a:rPr lang="zh-TW" altLang="en-US" smtClean="0"/>
              <a:t>2014/5/18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A5F7979-8B23-4092-BA9A-EFD8DCC84685}" type="slidenum">
              <a:rPr lang="zh-TW" altLang="en-US" smtClean="0"/>
              <a:t>‹#›</a:t>
            </a:fld>
            <a:endParaRPr lang="zh-TW" altLang="en-US"/>
          </a:p>
        </p:txBody>
      </p:sp>
    </p:spTree>
    <p:extLst>
      <p:ext uri="{BB962C8B-B14F-4D97-AF65-F5344CB8AC3E}">
        <p14:creationId xmlns:p14="http://schemas.microsoft.com/office/powerpoint/2010/main" val="18193275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EFD5814B-657F-46B8-AC0E-012B5D259B64}" type="datetimeFigureOut">
              <a:rPr lang="zh-TW" altLang="en-US" smtClean="0"/>
              <a:t>2014/5/18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A5F7979-8B23-4092-BA9A-EFD8DCC84685}" type="slidenum">
              <a:rPr lang="zh-TW" altLang="en-US" smtClean="0"/>
              <a:t>‹#›</a:t>
            </a:fld>
            <a:endParaRPr lang="zh-TW" altLang="en-US"/>
          </a:p>
        </p:txBody>
      </p:sp>
    </p:spTree>
    <p:extLst>
      <p:ext uri="{BB962C8B-B14F-4D97-AF65-F5344CB8AC3E}">
        <p14:creationId xmlns:p14="http://schemas.microsoft.com/office/powerpoint/2010/main" val="29064502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EFD5814B-657F-46B8-AC0E-012B5D259B64}" type="datetimeFigureOut">
              <a:rPr lang="zh-TW" altLang="en-US" smtClean="0"/>
              <a:t>2014/5/18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A5F7979-8B23-4092-BA9A-EFD8DCC84685}" type="slidenum">
              <a:rPr lang="zh-TW" altLang="en-US" smtClean="0"/>
              <a:t>‹#›</a:t>
            </a:fld>
            <a:endParaRPr lang="zh-TW" altLang="en-US"/>
          </a:p>
        </p:txBody>
      </p:sp>
    </p:spTree>
    <p:extLst>
      <p:ext uri="{BB962C8B-B14F-4D97-AF65-F5344CB8AC3E}">
        <p14:creationId xmlns:p14="http://schemas.microsoft.com/office/powerpoint/2010/main" val="674647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EFD5814B-657F-46B8-AC0E-012B5D259B64}" type="datetimeFigureOut">
              <a:rPr lang="zh-TW" altLang="en-US" smtClean="0"/>
              <a:t>2014/5/18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1A5F7979-8B23-4092-BA9A-EFD8DCC84685}" type="slidenum">
              <a:rPr lang="zh-TW" altLang="en-US" smtClean="0"/>
              <a:t>‹#›</a:t>
            </a:fld>
            <a:endParaRPr lang="zh-TW" altLang="en-US"/>
          </a:p>
        </p:txBody>
      </p:sp>
    </p:spTree>
    <p:extLst>
      <p:ext uri="{BB962C8B-B14F-4D97-AF65-F5344CB8AC3E}">
        <p14:creationId xmlns:p14="http://schemas.microsoft.com/office/powerpoint/2010/main" val="3165035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EFD5814B-657F-46B8-AC0E-012B5D259B64}" type="datetimeFigureOut">
              <a:rPr lang="zh-TW" altLang="en-US" smtClean="0"/>
              <a:t>2014/5/18</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1A5F7979-8B23-4092-BA9A-EFD8DCC84685}" type="slidenum">
              <a:rPr lang="zh-TW" altLang="en-US" smtClean="0"/>
              <a:t>‹#›</a:t>
            </a:fld>
            <a:endParaRPr lang="zh-TW" altLang="en-US"/>
          </a:p>
        </p:txBody>
      </p:sp>
    </p:spTree>
    <p:extLst>
      <p:ext uri="{BB962C8B-B14F-4D97-AF65-F5344CB8AC3E}">
        <p14:creationId xmlns:p14="http://schemas.microsoft.com/office/powerpoint/2010/main" val="19656937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EFD5814B-657F-46B8-AC0E-012B5D259B64}" type="datetimeFigureOut">
              <a:rPr lang="zh-TW" altLang="en-US" smtClean="0"/>
              <a:t>2014/5/18</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1A5F7979-8B23-4092-BA9A-EFD8DCC84685}" type="slidenum">
              <a:rPr lang="zh-TW" altLang="en-US" smtClean="0"/>
              <a:t>‹#›</a:t>
            </a:fld>
            <a:endParaRPr lang="zh-TW" altLang="en-US"/>
          </a:p>
        </p:txBody>
      </p:sp>
    </p:spTree>
    <p:extLst>
      <p:ext uri="{BB962C8B-B14F-4D97-AF65-F5344CB8AC3E}">
        <p14:creationId xmlns:p14="http://schemas.microsoft.com/office/powerpoint/2010/main" val="10380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EFD5814B-657F-46B8-AC0E-012B5D259B64}" type="datetimeFigureOut">
              <a:rPr lang="zh-TW" altLang="en-US" smtClean="0"/>
              <a:t>2014/5/18</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1A5F7979-8B23-4092-BA9A-EFD8DCC84685}" type="slidenum">
              <a:rPr lang="zh-TW" altLang="en-US" smtClean="0"/>
              <a:t>‹#›</a:t>
            </a:fld>
            <a:endParaRPr lang="zh-TW" altLang="en-US"/>
          </a:p>
        </p:txBody>
      </p:sp>
    </p:spTree>
    <p:extLst>
      <p:ext uri="{BB962C8B-B14F-4D97-AF65-F5344CB8AC3E}">
        <p14:creationId xmlns:p14="http://schemas.microsoft.com/office/powerpoint/2010/main" val="21793392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EFD5814B-657F-46B8-AC0E-012B5D259B64}" type="datetimeFigureOut">
              <a:rPr lang="zh-TW" altLang="en-US" smtClean="0"/>
              <a:t>2014/5/18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1A5F7979-8B23-4092-BA9A-EFD8DCC84685}" type="slidenum">
              <a:rPr lang="zh-TW" altLang="en-US" smtClean="0"/>
              <a:t>‹#›</a:t>
            </a:fld>
            <a:endParaRPr lang="zh-TW" altLang="en-US"/>
          </a:p>
        </p:txBody>
      </p:sp>
    </p:spTree>
    <p:extLst>
      <p:ext uri="{BB962C8B-B14F-4D97-AF65-F5344CB8AC3E}">
        <p14:creationId xmlns:p14="http://schemas.microsoft.com/office/powerpoint/2010/main" val="756137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EFD5814B-657F-46B8-AC0E-012B5D259B64}" type="datetimeFigureOut">
              <a:rPr lang="zh-TW" altLang="en-US" smtClean="0"/>
              <a:t>2014/5/18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1A5F7979-8B23-4092-BA9A-EFD8DCC84685}" type="slidenum">
              <a:rPr lang="zh-TW" altLang="en-US" smtClean="0"/>
              <a:t>‹#›</a:t>
            </a:fld>
            <a:endParaRPr lang="zh-TW" altLang="en-US"/>
          </a:p>
        </p:txBody>
      </p:sp>
    </p:spTree>
    <p:extLst>
      <p:ext uri="{BB962C8B-B14F-4D97-AF65-F5344CB8AC3E}">
        <p14:creationId xmlns:p14="http://schemas.microsoft.com/office/powerpoint/2010/main" val="38200782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EFD5814B-657F-46B8-AC0E-012B5D259B64}" type="datetimeFigureOut">
              <a:rPr lang="zh-TW" altLang="en-US" smtClean="0"/>
              <a:t>2014/5/18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A5F7979-8B23-4092-BA9A-EFD8DCC84685}" type="slidenum">
              <a:rPr lang="zh-TW" altLang="en-US" smtClean="0"/>
              <a:t>‹#›</a:t>
            </a:fld>
            <a:endParaRPr lang="zh-TW" altLang="en-US"/>
          </a:p>
        </p:txBody>
      </p:sp>
    </p:spTree>
    <p:extLst>
      <p:ext uri="{BB962C8B-B14F-4D97-AF65-F5344CB8AC3E}">
        <p14:creationId xmlns:p14="http://schemas.microsoft.com/office/powerpoint/2010/main" val="6050750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EFD5814B-657F-46B8-AC0E-012B5D259B64}" type="datetimeFigureOut">
              <a:rPr lang="zh-TW" altLang="en-US" smtClean="0"/>
              <a:t>2014/5/18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A5F7979-8B23-4092-BA9A-EFD8DCC84685}" type="slidenum">
              <a:rPr lang="zh-TW" altLang="en-US" smtClean="0"/>
              <a:t>‹#›</a:t>
            </a:fld>
            <a:endParaRPr lang="zh-TW" altLang="en-US"/>
          </a:p>
        </p:txBody>
      </p:sp>
    </p:spTree>
    <p:extLst>
      <p:ext uri="{BB962C8B-B14F-4D97-AF65-F5344CB8AC3E}">
        <p14:creationId xmlns:p14="http://schemas.microsoft.com/office/powerpoint/2010/main" val="31644137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FD5814B-657F-46B8-AC0E-012B5D259B64}" type="datetimeFigureOut">
              <a:rPr lang="zh-TW" altLang="en-US" smtClean="0"/>
              <a:t>2014/5/18</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5F7979-8B23-4092-BA9A-EFD8DCC84685}" type="slidenum">
              <a:rPr lang="zh-TW" altLang="en-US" smtClean="0"/>
              <a:t>‹#›</a:t>
            </a:fld>
            <a:endParaRPr lang="zh-TW" altLang="en-US"/>
          </a:p>
        </p:txBody>
      </p:sp>
    </p:spTree>
    <p:extLst>
      <p:ext uri="{BB962C8B-B14F-4D97-AF65-F5344CB8AC3E}">
        <p14:creationId xmlns:p14="http://schemas.microsoft.com/office/powerpoint/2010/main" val="3037728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899592" y="260649"/>
            <a:ext cx="7772400" cy="1152128"/>
          </a:xfrm>
        </p:spPr>
        <p:txBody>
          <a:bodyPr/>
          <a:lstStyle/>
          <a:p>
            <a:r>
              <a:rPr lang="en-US" altLang="zh-TW" dirty="0" smtClean="0"/>
              <a:t>Classic</a:t>
            </a:r>
            <a:r>
              <a:rPr lang="zh-TW" altLang="en-US" dirty="0" smtClean="0"/>
              <a:t>電動車實際測試</a:t>
            </a:r>
            <a:endParaRPr lang="zh-TW" altLang="en-US" dirty="0"/>
          </a:p>
        </p:txBody>
      </p:sp>
      <p:sp>
        <p:nvSpPr>
          <p:cNvPr id="3" name="副標題 2"/>
          <p:cNvSpPr>
            <a:spLocks noGrp="1"/>
          </p:cNvSpPr>
          <p:nvPr>
            <p:ph type="subTitle" idx="1"/>
          </p:nvPr>
        </p:nvSpPr>
        <p:spPr>
          <a:xfrm>
            <a:off x="179512" y="1556792"/>
            <a:ext cx="8784976" cy="4968552"/>
          </a:xfrm>
        </p:spPr>
        <p:txBody>
          <a:bodyPr>
            <a:noAutofit/>
          </a:bodyPr>
          <a:lstStyle/>
          <a:p>
            <a:pPr algn="l"/>
            <a:r>
              <a:rPr lang="zh-TW" altLang="en-US" sz="2800" dirty="0" smtClean="0">
                <a:solidFill>
                  <a:schemeClr val="tx1"/>
                </a:solidFill>
              </a:rPr>
              <a:t>實際測試證明</a:t>
            </a:r>
            <a:r>
              <a:rPr lang="en-US" altLang="zh-TW" sz="2800" dirty="0" smtClean="0">
                <a:solidFill>
                  <a:schemeClr val="tx1"/>
                </a:solidFill>
              </a:rPr>
              <a:t>Classic</a:t>
            </a:r>
            <a:r>
              <a:rPr lang="zh-TW" altLang="en-US" sz="2800" dirty="0" smtClean="0">
                <a:solidFill>
                  <a:schemeClr val="tx1"/>
                </a:solidFill>
              </a:rPr>
              <a:t>電動車較一般自行車的速度快。</a:t>
            </a:r>
            <a:endParaRPr lang="en-US" altLang="zh-TW" sz="2800" dirty="0" smtClean="0">
              <a:solidFill>
                <a:schemeClr val="tx1"/>
              </a:solidFill>
            </a:endParaRPr>
          </a:p>
          <a:p>
            <a:pPr algn="l"/>
            <a:endParaRPr lang="en-US" altLang="zh-TW" sz="2800" dirty="0">
              <a:solidFill>
                <a:schemeClr val="tx1"/>
              </a:solidFill>
            </a:endParaRPr>
          </a:p>
          <a:p>
            <a:pPr marL="457200" indent="-457200" algn="l">
              <a:lnSpc>
                <a:spcPct val="150000"/>
              </a:lnSpc>
              <a:buFont typeface="Wingdings" pitchFamily="2" charset="2"/>
              <a:buChar char="Ø"/>
            </a:pPr>
            <a:r>
              <a:rPr lang="zh-TW" altLang="en-US" sz="2800" dirty="0" smtClean="0">
                <a:solidFill>
                  <a:schemeClr val="tx1"/>
                </a:solidFill>
              </a:rPr>
              <a:t>遇障礙物時</a:t>
            </a:r>
            <a:endParaRPr lang="en-US" altLang="zh-TW" sz="2800" dirty="0" smtClean="0">
              <a:solidFill>
                <a:schemeClr val="tx1"/>
              </a:solidFill>
            </a:endParaRPr>
          </a:p>
          <a:p>
            <a:pPr marL="457200" indent="-457200" algn="l">
              <a:lnSpc>
                <a:spcPct val="150000"/>
              </a:lnSpc>
              <a:buFont typeface="Wingdings" pitchFamily="2" charset="2"/>
              <a:buChar char="Ø"/>
            </a:pPr>
            <a:r>
              <a:rPr lang="zh-TW" altLang="en-US" sz="2800" dirty="0">
                <a:solidFill>
                  <a:schemeClr val="tx1"/>
                </a:solidFill>
              </a:rPr>
              <a:t>在</a:t>
            </a:r>
            <a:r>
              <a:rPr lang="zh-TW" altLang="en-US" sz="2800" dirty="0" smtClean="0">
                <a:solidFill>
                  <a:schemeClr val="tx1"/>
                </a:solidFill>
              </a:rPr>
              <a:t>山上</a:t>
            </a:r>
            <a:endParaRPr lang="en-US" altLang="zh-TW" sz="2800" dirty="0" smtClean="0">
              <a:solidFill>
                <a:schemeClr val="tx1"/>
              </a:solidFill>
            </a:endParaRPr>
          </a:p>
          <a:p>
            <a:pPr marL="457200" indent="-457200" algn="l">
              <a:lnSpc>
                <a:spcPct val="150000"/>
              </a:lnSpc>
              <a:buFont typeface="Wingdings" pitchFamily="2" charset="2"/>
              <a:buChar char="Ø"/>
            </a:pPr>
            <a:r>
              <a:rPr lang="zh-TW" altLang="en-US" sz="2800" dirty="0">
                <a:solidFill>
                  <a:schemeClr val="tx1"/>
                </a:solidFill>
              </a:rPr>
              <a:t>在平地</a:t>
            </a:r>
            <a:endParaRPr lang="en-US" altLang="zh-TW" sz="2800" dirty="0">
              <a:solidFill>
                <a:schemeClr val="tx1"/>
              </a:solidFill>
            </a:endParaRPr>
          </a:p>
        </p:txBody>
      </p:sp>
    </p:spTree>
    <p:extLst>
      <p:ext uri="{BB962C8B-B14F-4D97-AF65-F5344CB8AC3E}">
        <p14:creationId xmlns:p14="http://schemas.microsoft.com/office/powerpoint/2010/main" val="23696167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Classic</a:t>
            </a:r>
            <a:r>
              <a:rPr lang="zh-TW" altLang="en-US" dirty="0" smtClean="0"/>
              <a:t>電動車的優勢</a:t>
            </a:r>
            <a:endParaRPr lang="zh-TW" altLang="en-US" dirty="0"/>
          </a:p>
        </p:txBody>
      </p:sp>
      <p:sp>
        <p:nvSpPr>
          <p:cNvPr id="3" name="內容版面配置區 2"/>
          <p:cNvSpPr>
            <a:spLocks noGrp="1"/>
          </p:cNvSpPr>
          <p:nvPr>
            <p:ph idx="1"/>
          </p:nvPr>
        </p:nvSpPr>
        <p:spPr/>
        <p:txBody>
          <a:bodyPr/>
          <a:lstStyle/>
          <a:p>
            <a:pPr marL="0" indent="0">
              <a:buNone/>
            </a:pPr>
            <a:r>
              <a:rPr lang="zh-TW" altLang="en-US" dirty="0" smtClean="0"/>
              <a:t>主要的優勢分為二類</a:t>
            </a:r>
            <a:r>
              <a:rPr lang="en-US" altLang="zh-TW" dirty="0" smtClean="0"/>
              <a:t>:</a:t>
            </a:r>
          </a:p>
          <a:p>
            <a:pPr marL="0" indent="0">
              <a:buNone/>
            </a:pPr>
            <a:endParaRPr lang="en-US" altLang="zh-TW" dirty="0" smtClean="0"/>
          </a:p>
          <a:p>
            <a:pPr>
              <a:buFont typeface="Wingdings" pitchFamily="2" charset="2"/>
              <a:buChar char="Ø"/>
            </a:pPr>
            <a:r>
              <a:rPr lang="zh-TW" altLang="en-US" dirty="0"/>
              <a:t>太陽能</a:t>
            </a:r>
            <a:r>
              <a:rPr lang="zh-TW" altLang="en-US" dirty="0" smtClean="0"/>
              <a:t>板</a:t>
            </a:r>
            <a:endParaRPr lang="en-US" altLang="zh-TW" dirty="0" smtClean="0"/>
          </a:p>
          <a:p>
            <a:pPr marL="400050" lvl="1" indent="0">
              <a:buSzPct val="32000"/>
              <a:buNone/>
            </a:pPr>
            <a:endParaRPr lang="en-US" altLang="zh-TW" sz="2000" dirty="0" smtClean="0"/>
          </a:p>
          <a:p>
            <a:pPr>
              <a:buFont typeface="Wingdings" pitchFamily="2" charset="2"/>
              <a:buChar char="Ø"/>
            </a:pPr>
            <a:r>
              <a:rPr lang="zh-TW" altLang="en-US" dirty="0" smtClean="0"/>
              <a:t>觸控版面</a:t>
            </a:r>
            <a:endParaRPr lang="en-US" altLang="zh-TW" dirty="0" smtClean="0"/>
          </a:p>
          <a:p>
            <a:pPr marL="0" indent="0">
              <a:buNone/>
            </a:pPr>
            <a:endParaRPr lang="en-US" altLang="zh-TW" dirty="0" smtClean="0"/>
          </a:p>
        </p:txBody>
      </p:sp>
    </p:spTree>
    <p:extLst>
      <p:ext uri="{BB962C8B-B14F-4D97-AF65-F5344CB8AC3E}">
        <p14:creationId xmlns:p14="http://schemas.microsoft.com/office/powerpoint/2010/main" val="457119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Classic</a:t>
            </a:r>
            <a:r>
              <a:rPr lang="zh-TW" altLang="en-US" dirty="0" smtClean="0"/>
              <a:t>電動車需要提高之安全性</a:t>
            </a:r>
            <a:endParaRPr lang="zh-TW" altLang="en-US" dirty="0"/>
          </a:p>
        </p:txBody>
      </p:sp>
      <p:sp>
        <p:nvSpPr>
          <p:cNvPr id="3" name="內容版面配置區 2"/>
          <p:cNvSpPr>
            <a:spLocks noGrp="1"/>
          </p:cNvSpPr>
          <p:nvPr>
            <p:ph idx="1"/>
          </p:nvPr>
        </p:nvSpPr>
        <p:spPr/>
        <p:txBody>
          <a:bodyPr>
            <a:normAutofit/>
          </a:bodyPr>
          <a:lstStyle/>
          <a:p>
            <a:pPr marL="0" indent="0">
              <a:buNone/>
            </a:pPr>
            <a:r>
              <a:rPr lang="zh-TW" altLang="en-US" sz="2800" dirty="0" smtClean="0"/>
              <a:t>由於</a:t>
            </a:r>
            <a:r>
              <a:rPr lang="en-US" altLang="zh-TW" sz="2800" dirty="0" smtClean="0"/>
              <a:t>Classic</a:t>
            </a:r>
            <a:r>
              <a:rPr lang="zh-TW" altLang="en-US" sz="2800" dirty="0" smtClean="0"/>
              <a:t>所生產的電動車是使人暴露於車外且考慮使用太陽能板的危險性，因此團隊設計了以下應對措施</a:t>
            </a:r>
            <a:r>
              <a:rPr lang="en-US" altLang="zh-TW" sz="2800" dirty="0" smtClean="0"/>
              <a:t>:</a:t>
            </a:r>
          </a:p>
          <a:p>
            <a:pPr marL="0" indent="0">
              <a:buNone/>
            </a:pPr>
            <a:endParaRPr lang="en-US" altLang="zh-TW" sz="2800" dirty="0" smtClean="0"/>
          </a:p>
          <a:p>
            <a:pPr>
              <a:lnSpc>
                <a:spcPct val="150000"/>
              </a:lnSpc>
              <a:buFont typeface="Wingdings" pitchFamily="2" charset="2"/>
              <a:buChar char="Ø"/>
            </a:pPr>
            <a:r>
              <a:rPr lang="zh-TW" altLang="en-US" sz="2800" dirty="0" smtClean="0"/>
              <a:t>遇到交通事故時</a:t>
            </a:r>
            <a:endParaRPr lang="en-US" altLang="zh-TW" sz="2800" dirty="0" smtClean="0"/>
          </a:p>
          <a:p>
            <a:pPr>
              <a:lnSpc>
                <a:spcPct val="150000"/>
              </a:lnSpc>
              <a:buFont typeface="Wingdings" pitchFamily="2" charset="2"/>
              <a:buChar char="Ø"/>
            </a:pPr>
            <a:r>
              <a:rPr lang="zh-TW" altLang="en-US" sz="2800" dirty="0"/>
              <a:t>太陽能板的安全性</a:t>
            </a:r>
            <a:endParaRPr lang="en-US" altLang="zh-TW" sz="2800" dirty="0" smtClean="0"/>
          </a:p>
          <a:p>
            <a:pPr marL="0" indent="0">
              <a:buNone/>
            </a:pPr>
            <a:endParaRPr lang="en-US" altLang="zh-TW" sz="2800" dirty="0" smtClean="0"/>
          </a:p>
          <a:p>
            <a:pPr>
              <a:buFont typeface="Wingdings" pitchFamily="2" charset="2"/>
              <a:buChar char="Ø"/>
            </a:pPr>
            <a:endParaRPr lang="en-US" altLang="zh-TW" sz="2800" dirty="0" smtClean="0"/>
          </a:p>
          <a:p>
            <a:pPr marL="0" indent="0">
              <a:buNone/>
            </a:pPr>
            <a:endParaRPr lang="en-US" altLang="zh-TW" sz="2800" dirty="0"/>
          </a:p>
        </p:txBody>
      </p:sp>
    </p:spTree>
    <p:extLst>
      <p:ext uri="{BB962C8B-B14F-4D97-AF65-F5344CB8AC3E}">
        <p14:creationId xmlns:p14="http://schemas.microsoft.com/office/powerpoint/2010/main" val="22645159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如何儲存太陽能</a:t>
            </a:r>
            <a:r>
              <a:rPr lang="en-US" altLang="zh-TW" dirty="0" smtClean="0"/>
              <a:t>?</a:t>
            </a:r>
            <a:endParaRPr lang="zh-TW" altLang="en-US" dirty="0"/>
          </a:p>
        </p:txBody>
      </p:sp>
      <p:sp>
        <p:nvSpPr>
          <p:cNvPr id="3" name="內容版面配置區 2"/>
          <p:cNvSpPr>
            <a:spLocks noGrp="1"/>
          </p:cNvSpPr>
          <p:nvPr>
            <p:ph idx="1"/>
          </p:nvPr>
        </p:nvSpPr>
        <p:spPr/>
        <p:txBody>
          <a:bodyPr>
            <a:normAutofit/>
          </a:bodyPr>
          <a:lstStyle/>
          <a:p>
            <a:pPr marL="0" indent="0">
              <a:buNone/>
            </a:pPr>
            <a:r>
              <a:rPr lang="zh-TW" altLang="en-US" sz="2800" dirty="0" smtClean="0"/>
              <a:t>太陽能電池產生的電能並不是直接用來推動電器，而是首先儲存在蓄電池裡。當蓄電池被充電後，便可以連續而穩定地為電器供電。</a:t>
            </a:r>
            <a:r>
              <a:rPr lang="zh-CN" altLang="en-US" sz="2800" dirty="0" smtClean="0">
                <a:latin typeface="新細明體" pitchFamily="18" charset="-120"/>
                <a:ea typeface="新細明體" pitchFamily="18" charset="-120"/>
              </a:rPr>
              <a:t>太</a:t>
            </a:r>
            <a:r>
              <a:rPr lang="zh-TW" altLang="en-US" sz="2800" dirty="0" smtClean="0">
                <a:latin typeface="新細明體" pitchFamily="18" charset="-120"/>
                <a:ea typeface="新細明體" pitchFamily="18" charset="-120"/>
              </a:rPr>
              <a:t>陽</a:t>
            </a:r>
            <a:r>
              <a:rPr lang="zh-CN" altLang="en-US" sz="2800" dirty="0" smtClean="0">
                <a:latin typeface="新細明體" pitchFamily="18" charset="-120"/>
                <a:ea typeface="新細明體" pitchFamily="18" charset="-120"/>
              </a:rPr>
              <a:t>能</a:t>
            </a:r>
            <a:r>
              <a:rPr lang="zh-TW" altLang="en-US" sz="2800" dirty="0" smtClean="0">
                <a:latin typeface="新細明體" pitchFamily="18" charset="-120"/>
                <a:ea typeface="新細明體" pitchFamily="18" charset="-120"/>
              </a:rPr>
              <a:t>熱</a:t>
            </a:r>
            <a:r>
              <a:rPr lang="zh-TW" altLang="en-US" sz="2800" dirty="0">
                <a:latin typeface="新細明體" pitchFamily="18" charset="-120"/>
                <a:ea typeface="新細明體" pitchFamily="18" charset="-120"/>
              </a:rPr>
              <a:t>儲</a:t>
            </a:r>
            <a:r>
              <a:rPr lang="zh-CN" altLang="en-US" sz="2800" dirty="0" smtClean="0">
                <a:latin typeface="新細明體" pitchFamily="18" charset="-120"/>
                <a:ea typeface="新細明體" pitchFamily="18" charset="-120"/>
              </a:rPr>
              <a:t>存技</a:t>
            </a:r>
            <a:r>
              <a:rPr lang="zh-TW" altLang="en-US" sz="2800" dirty="0" smtClean="0">
                <a:latin typeface="新細明體" pitchFamily="18" charset="-120"/>
                <a:ea typeface="新細明體" pitchFamily="18" charset="-120"/>
              </a:rPr>
              <a:t>術</a:t>
            </a:r>
            <a:r>
              <a:rPr lang="zh-CN" altLang="en-US" sz="2800" dirty="0" smtClean="0">
                <a:latin typeface="新細明體" pitchFamily="18" charset="-120"/>
                <a:ea typeface="新細明體" pitchFamily="18" charset="-120"/>
              </a:rPr>
              <a:t>是一</a:t>
            </a:r>
            <a:r>
              <a:rPr lang="zh-TW" altLang="en-US" sz="2800" dirty="0" smtClean="0">
                <a:latin typeface="新細明體" pitchFamily="18" charset="-120"/>
                <a:ea typeface="新細明體" pitchFamily="18" charset="-120"/>
              </a:rPr>
              <a:t>項複雜</a:t>
            </a:r>
            <a:r>
              <a:rPr lang="zh-CN" altLang="en-US" sz="2800" dirty="0" smtClean="0">
                <a:latin typeface="新細明體" pitchFamily="18" charset="-120"/>
                <a:ea typeface="新細明體" pitchFamily="18" charset="-120"/>
              </a:rPr>
              <a:t>的技</a:t>
            </a:r>
            <a:r>
              <a:rPr lang="zh-TW" altLang="en-US" sz="2800" dirty="0" smtClean="0">
                <a:latin typeface="新細明體" pitchFamily="18" charset="-120"/>
                <a:ea typeface="新細明體" pitchFamily="18" charset="-120"/>
              </a:rPr>
              <a:t>術。</a:t>
            </a:r>
            <a:endParaRPr lang="zh-TW" altLang="en-US" sz="2800" dirty="0">
              <a:latin typeface="新細明體" pitchFamily="18" charset="-120"/>
              <a:ea typeface="新細明體" pitchFamily="18" charset="-120"/>
            </a:endParaRPr>
          </a:p>
        </p:txBody>
      </p:sp>
    </p:spTree>
    <p:extLst>
      <p:ext uri="{BB962C8B-B14F-4D97-AF65-F5344CB8AC3E}">
        <p14:creationId xmlns:p14="http://schemas.microsoft.com/office/powerpoint/2010/main" val="266512748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r>
              <a:rPr lang="zh-TW" altLang="en-US" dirty="0" smtClean="0"/>
              <a:t>速度比腳踏車快）這是在沒有阻礙物的情況下吧  在現實生活中真的會比較快嗎 你是不是應該說明會有實驗來證明</a:t>
            </a:r>
          </a:p>
          <a:p>
            <a:r>
              <a:rPr lang="zh-TW" altLang="en-US" dirty="0" smtClean="0"/>
              <a:t>太陽能、觸控	這些技術為何是優勢</a:t>
            </a:r>
          </a:p>
          <a:p>
            <a:r>
              <a:rPr lang="zh-TW" altLang="en-US" dirty="0" smtClean="0"/>
              <a:t>安全性需要提高	請說明 為何不安全</a:t>
            </a:r>
            <a:r>
              <a:rPr lang="en-US" altLang="zh-TW" dirty="0" smtClean="0"/>
              <a:t>?</a:t>
            </a:r>
          </a:p>
          <a:p>
            <a:r>
              <a:rPr lang="zh-TW" altLang="en-US" dirty="0" smtClean="0"/>
              <a:t>怎麼儲存太陽能	請說明</a:t>
            </a:r>
            <a:endParaRPr lang="zh-TW" altLang="en-US" dirty="0"/>
          </a:p>
        </p:txBody>
      </p:sp>
    </p:spTree>
    <p:extLst>
      <p:ext uri="{BB962C8B-B14F-4D97-AF65-F5344CB8AC3E}">
        <p14:creationId xmlns:p14="http://schemas.microsoft.com/office/powerpoint/2010/main" val="24165867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normAutofit fontScale="92500"/>
          </a:bodyPr>
          <a:lstStyle/>
          <a:p>
            <a:r>
              <a:rPr lang="zh-TW" altLang="en-US" dirty="0" smtClean="0"/>
              <a:t>雖然說以目前的技術速度無法超越一般自行車，但已經遠遠勝過於行走速度，而且並不需花費力氣。較適合用於遊山玩水。</a:t>
            </a:r>
          </a:p>
          <a:p>
            <a:endParaRPr lang="zh-TW" altLang="en-US" dirty="0" smtClean="0"/>
          </a:p>
          <a:p>
            <a:r>
              <a:rPr lang="zh-TW" altLang="en-US" dirty="0" smtClean="0"/>
              <a:t>實際測試為何</a:t>
            </a:r>
            <a:r>
              <a:rPr lang="en-US" altLang="zh-TW" dirty="0" smtClean="0"/>
              <a:t>Classic</a:t>
            </a:r>
            <a:r>
              <a:rPr lang="zh-TW" altLang="en-US" dirty="0" smtClean="0"/>
              <a:t>電動車比一般自行車慢是由於太陽能轉換成動能必須利用太陽電池經陽光照射產生電能，再利用電能帶動馬達，就是轉換成動能，每轉換一個階段必然消耗能源，況且經過很多轉換的過程，在速度上必然較慢。</a:t>
            </a:r>
          </a:p>
          <a:p>
            <a:endParaRPr lang="zh-TW" altLang="en-US" dirty="0"/>
          </a:p>
        </p:txBody>
      </p:sp>
    </p:spTree>
    <p:extLst>
      <p:ext uri="{BB962C8B-B14F-4D97-AF65-F5344CB8AC3E}">
        <p14:creationId xmlns:p14="http://schemas.microsoft.com/office/powerpoint/2010/main" val="318746860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178</TotalTime>
  <Words>472</Words>
  <Application>Microsoft Office PowerPoint</Application>
  <PresentationFormat>如螢幕大小 (4:3)</PresentationFormat>
  <Paragraphs>40</Paragraphs>
  <Slides>6</Slides>
  <Notes>3</Notes>
  <HiddenSlides>0</HiddenSlides>
  <MMClips>0</MMClips>
  <ScaleCrop>false</ScaleCrop>
  <HeadingPairs>
    <vt:vector size="4" baseType="variant">
      <vt:variant>
        <vt:lpstr>佈景主題</vt:lpstr>
      </vt:variant>
      <vt:variant>
        <vt:i4>1</vt:i4>
      </vt:variant>
      <vt:variant>
        <vt:lpstr>投影片標題</vt:lpstr>
      </vt:variant>
      <vt:variant>
        <vt:i4>6</vt:i4>
      </vt:variant>
    </vt:vector>
  </HeadingPairs>
  <TitlesOfParts>
    <vt:vector size="7" baseType="lpstr">
      <vt:lpstr>Office 佈景主題</vt:lpstr>
      <vt:lpstr>Classic電動車實際測試</vt:lpstr>
      <vt:lpstr>Classic電動車的優勢</vt:lpstr>
      <vt:lpstr>Classic電動車需要提高之安全性</vt:lpstr>
      <vt:lpstr>如何儲存太陽能?</vt:lpstr>
      <vt:lpstr>PowerPoint 簡報</vt:lpstr>
      <vt:lpstr>PowerPoint 簡報</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Classic電動車實際測試</dc:title>
  <dc:creator>user</dc:creator>
  <cp:lastModifiedBy>user</cp:lastModifiedBy>
  <cp:revision>19</cp:revision>
  <dcterms:created xsi:type="dcterms:W3CDTF">2014-05-18T06:51:03Z</dcterms:created>
  <dcterms:modified xsi:type="dcterms:W3CDTF">2014-05-18T09:49:32Z</dcterms:modified>
</cp:coreProperties>
</file>